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65" r:id="rId8"/>
    <p:sldId id="262" r:id="rId9"/>
    <p:sldId id="268" r:id="rId10"/>
    <p:sldId id="264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1014A-3436-40A6-AC68-32165ADDF04F}" v="117" dt="2022-04-02T08:12:33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Celia" userId="af21559f6bc028cb" providerId="LiveId" clId="{9961014A-3436-40A6-AC68-32165ADDF04F}"/>
    <pc:docChg chg="undo custSel addSld delSld modSld sldOrd">
      <pc:chgData name="Matteo Celia" userId="af21559f6bc028cb" providerId="LiveId" clId="{9961014A-3436-40A6-AC68-32165ADDF04F}" dt="2022-04-02T08:13:14.133" v="508" actId="20577"/>
      <pc:docMkLst>
        <pc:docMk/>
      </pc:docMkLst>
      <pc:sldChg chg="modSp mod modAnim">
        <pc:chgData name="Matteo Celia" userId="af21559f6bc028cb" providerId="LiveId" clId="{9961014A-3436-40A6-AC68-32165ADDF04F}" dt="2022-03-30T10:24:35.290" v="97" actId="20577"/>
        <pc:sldMkLst>
          <pc:docMk/>
          <pc:sldMk cId="2474004964" sldId="256"/>
        </pc:sldMkLst>
        <pc:spChg chg="mod">
          <ac:chgData name="Matteo Celia" userId="af21559f6bc028cb" providerId="LiveId" clId="{9961014A-3436-40A6-AC68-32165ADDF04F}" dt="2022-03-30T10:24:35.290" v="97" actId="20577"/>
          <ac:spMkLst>
            <pc:docMk/>
            <pc:sldMk cId="2474004964" sldId="256"/>
            <ac:spMk id="3" creationId="{9290D403-F4A2-48A1-9DCD-D7908A44BB4D}"/>
          </ac:spMkLst>
        </pc:spChg>
      </pc:sldChg>
      <pc:sldChg chg="del">
        <pc:chgData name="Matteo Celia" userId="af21559f6bc028cb" providerId="LiveId" clId="{9961014A-3436-40A6-AC68-32165ADDF04F}" dt="2022-03-31T17:06:13.534" v="98" actId="2696"/>
        <pc:sldMkLst>
          <pc:docMk/>
          <pc:sldMk cId="2693910554" sldId="257"/>
        </pc:sldMkLst>
      </pc:sldChg>
      <pc:sldChg chg="addSp modSp mod">
        <pc:chgData name="Matteo Celia" userId="af21559f6bc028cb" providerId="LiveId" clId="{9961014A-3436-40A6-AC68-32165ADDF04F}" dt="2022-03-31T17:12:34.173" v="110" actId="1076"/>
        <pc:sldMkLst>
          <pc:docMk/>
          <pc:sldMk cId="2861803753" sldId="258"/>
        </pc:sldMkLst>
        <pc:spChg chg="mod">
          <ac:chgData name="Matteo Celia" userId="af21559f6bc028cb" providerId="LiveId" clId="{9961014A-3436-40A6-AC68-32165ADDF04F}" dt="2022-03-31T17:12:13.655" v="104" actId="20577"/>
          <ac:spMkLst>
            <pc:docMk/>
            <pc:sldMk cId="2861803753" sldId="258"/>
            <ac:spMk id="3" creationId="{651087AA-8D95-492E-A8B9-A69B9D366364}"/>
          </ac:spMkLst>
        </pc:spChg>
        <pc:picChg chg="add mod">
          <ac:chgData name="Matteo Celia" userId="af21559f6bc028cb" providerId="LiveId" clId="{9961014A-3436-40A6-AC68-32165ADDF04F}" dt="2022-03-31T17:12:34.173" v="110" actId="1076"/>
          <ac:picMkLst>
            <pc:docMk/>
            <pc:sldMk cId="2861803753" sldId="258"/>
            <ac:picMk id="5" creationId="{24743157-3C92-4830-B3A4-78BF0261DE4A}"/>
          </ac:picMkLst>
        </pc:picChg>
      </pc:sldChg>
      <pc:sldChg chg="addSp delSp modSp mod">
        <pc:chgData name="Matteo Celia" userId="af21559f6bc028cb" providerId="LiveId" clId="{9961014A-3436-40A6-AC68-32165ADDF04F}" dt="2022-03-31T17:28:40.171" v="178" actId="1076"/>
        <pc:sldMkLst>
          <pc:docMk/>
          <pc:sldMk cId="3250376665" sldId="259"/>
        </pc:sldMkLst>
        <pc:spChg chg="del mod">
          <ac:chgData name="Matteo Celia" userId="af21559f6bc028cb" providerId="LiveId" clId="{9961014A-3436-40A6-AC68-32165ADDF04F}" dt="2022-03-31T17:13:26.725" v="113" actId="21"/>
          <ac:spMkLst>
            <pc:docMk/>
            <pc:sldMk cId="3250376665" sldId="259"/>
            <ac:spMk id="3" creationId="{B1BA4F5D-C03D-4440-9C1B-0B8A29661566}"/>
          </ac:spMkLst>
        </pc:spChg>
        <pc:spChg chg="add del mod">
          <ac:chgData name="Matteo Celia" userId="af21559f6bc028cb" providerId="LiveId" clId="{9961014A-3436-40A6-AC68-32165ADDF04F}" dt="2022-03-31T17:23:55.738" v="118" actId="931"/>
          <ac:spMkLst>
            <pc:docMk/>
            <pc:sldMk cId="3250376665" sldId="259"/>
            <ac:spMk id="5" creationId="{7ADFF8E0-0062-4E72-9EC9-6322DFB3EEBF}"/>
          </ac:spMkLst>
        </pc:spChg>
        <pc:spChg chg="add del mod">
          <ac:chgData name="Matteo Celia" userId="af21559f6bc028cb" providerId="LiveId" clId="{9961014A-3436-40A6-AC68-32165ADDF04F}" dt="2022-03-31T17:25:50.767" v="133" actId="21"/>
          <ac:spMkLst>
            <pc:docMk/>
            <pc:sldMk cId="3250376665" sldId="259"/>
            <ac:spMk id="17" creationId="{9238F838-96D7-4316-9DDE-E0C1F756E488}"/>
          </ac:spMkLst>
        </pc:spChg>
        <pc:spChg chg="add mod">
          <ac:chgData name="Matteo Celia" userId="af21559f6bc028cb" providerId="LiveId" clId="{9961014A-3436-40A6-AC68-32165ADDF04F}" dt="2022-03-31T17:26:06.274" v="135" actId="1076"/>
          <ac:spMkLst>
            <pc:docMk/>
            <pc:sldMk cId="3250376665" sldId="259"/>
            <ac:spMk id="19" creationId="{605A970B-FD5D-4EF8-BA76-A87837D195D8}"/>
          </ac:spMkLst>
        </pc:spChg>
        <pc:spChg chg="add mod">
          <ac:chgData name="Matteo Celia" userId="af21559f6bc028cb" providerId="LiveId" clId="{9961014A-3436-40A6-AC68-32165ADDF04F}" dt="2022-03-31T17:26:41.165" v="144" actId="20577"/>
          <ac:spMkLst>
            <pc:docMk/>
            <pc:sldMk cId="3250376665" sldId="259"/>
            <ac:spMk id="21" creationId="{40E86426-ED76-4A81-B358-C27B748847CB}"/>
          </ac:spMkLst>
        </pc:spChg>
        <pc:spChg chg="add del mod">
          <ac:chgData name="Matteo Celia" userId="af21559f6bc028cb" providerId="LiveId" clId="{9961014A-3436-40A6-AC68-32165ADDF04F}" dt="2022-03-31T17:27:53.462" v="148" actId="21"/>
          <ac:spMkLst>
            <pc:docMk/>
            <pc:sldMk cId="3250376665" sldId="259"/>
            <ac:spMk id="22" creationId="{4A37C7AC-3E50-48B2-843B-D92D266EE301}"/>
          </ac:spMkLst>
        </pc:spChg>
        <pc:spChg chg="add mod">
          <ac:chgData name="Matteo Celia" userId="af21559f6bc028cb" providerId="LiveId" clId="{9961014A-3436-40A6-AC68-32165ADDF04F}" dt="2022-03-31T17:28:11.880" v="151" actId="1076"/>
          <ac:spMkLst>
            <pc:docMk/>
            <pc:sldMk cId="3250376665" sldId="259"/>
            <ac:spMk id="23" creationId="{8AA90471-9069-45BE-A68F-6FBF268457C8}"/>
          </ac:spMkLst>
        </pc:spChg>
        <pc:spChg chg="add mod">
          <ac:chgData name="Matteo Celia" userId="af21559f6bc028cb" providerId="LiveId" clId="{9961014A-3436-40A6-AC68-32165ADDF04F}" dt="2022-03-31T17:28:40.171" v="178" actId="1076"/>
          <ac:spMkLst>
            <pc:docMk/>
            <pc:sldMk cId="3250376665" sldId="259"/>
            <ac:spMk id="24" creationId="{CD826429-4688-471B-8E58-11908071B1A7}"/>
          </ac:spMkLst>
        </pc:spChg>
        <pc:grpChg chg="mod">
          <ac:chgData name="Matteo Celia" userId="af21559f6bc028cb" providerId="LiveId" clId="{9961014A-3436-40A6-AC68-32165ADDF04F}" dt="2022-03-31T17:24:53.536" v="128"/>
          <ac:grpSpMkLst>
            <pc:docMk/>
            <pc:sldMk cId="3250376665" sldId="259"/>
            <ac:grpSpMk id="13" creationId="{54AE0A49-D00B-43BF-9192-88A7FDBE26C5}"/>
          </ac:grpSpMkLst>
        </pc:grpChg>
        <pc:picChg chg="add mod">
          <ac:chgData name="Matteo Celia" userId="af21559f6bc028cb" providerId="LiveId" clId="{9961014A-3436-40A6-AC68-32165ADDF04F}" dt="2022-03-31T17:24:02" v="123" actId="1076"/>
          <ac:picMkLst>
            <pc:docMk/>
            <pc:sldMk cId="3250376665" sldId="259"/>
            <ac:picMk id="7" creationId="{F3DA2893-58A6-4D2D-A7EA-820B3B54F632}"/>
          </ac:picMkLst>
        </pc:picChg>
        <pc:inkChg chg="add del mod">
          <ac:chgData name="Matteo Celia" userId="af21559f6bc028cb" providerId="LiveId" clId="{9961014A-3436-40A6-AC68-32165ADDF04F}" dt="2022-03-31T17:25:04.769" v="130" actId="21"/>
          <ac:inkMkLst>
            <pc:docMk/>
            <pc:sldMk cId="3250376665" sldId="259"/>
            <ac:inkMk id="9" creationId="{99D9525F-5CCB-4CB3-9A01-F76F79D6384F}"/>
          </ac:inkMkLst>
        </pc:inkChg>
        <pc:inkChg chg="add del mod">
          <ac:chgData name="Matteo Celia" userId="af21559f6bc028cb" providerId="LiveId" clId="{9961014A-3436-40A6-AC68-32165ADDF04F}" dt="2022-03-31T17:24:53.536" v="128"/>
          <ac:inkMkLst>
            <pc:docMk/>
            <pc:sldMk cId="3250376665" sldId="259"/>
            <ac:inkMk id="11" creationId="{678361D4-56F2-4D7F-8081-9A35A27430A9}"/>
          </ac:inkMkLst>
        </pc:inkChg>
        <pc:inkChg chg="add del">
          <ac:chgData name="Matteo Celia" userId="af21559f6bc028cb" providerId="LiveId" clId="{9961014A-3436-40A6-AC68-32165ADDF04F}" dt="2022-03-31T17:25:04.769" v="130" actId="21"/>
          <ac:inkMkLst>
            <pc:docMk/>
            <pc:sldMk cId="3250376665" sldId="259"/>
            <ac:inkMk id="15" creationId="{60F09440-6283-4D4D-80BB-4A252E99AEA0}"/>
          </ac:inkMkLst>
        </pc:inkChg>
      </pc:sldChg>
      <pc:sldChg chg="addSp delSp modSp mod">
        <pc:chgData name="Matteo Celia" userId="af21559f6bc028cb" providerId="LiveId" clId="{9961014A-3436-40A6-AC68-32165ADDF04F}" dt="2022-03-31T17:30:23.965" v="205" actId="14100"/>
        <pc:sldMkLst>
          <pc:docMk/>
          <pc:sldMk cId="3560495755" sldId="260"/>
        </pc:sldMkLst>
        <pc:spChg chg="del mod">
          <ac:chgData name="Matteo Celia" userId="af21559f6bc028cb" providerId="LiveId" clId="{9961014A-3436-40A6-AC68-32165ADDF04F}" dt="2022-03-31T17:29:20.543" v="180" actId="931"/>
          <ac:spMkLst>
            <pc:docMk/>
            <pc:sldMk cId="3560495755" sldId="260"/>
            <ac:spMk id="3" creationId="{BFF2E38C-F4DE-4D47-8590-BBA66F1B1435}"/>
          </ac:spMkLst>
        </pc:spChg>
        <pc:spChg chg="add">
          <ac:chgData name="Matteo Celia" userId="af21559f6bc028cb" providerId="LiveId" clId="{9961014A-3436-40A6-AC68-32165ADDF04F}" dt="2022-03-31T17:30:02.593" v="189" actId="11529"/>
          <ac:spMkLst>
            <pc:docMk/>
            <pc:sldMk cId="3560495755" sldId="260"/>
            <ac:spMk id="6" creationId="{C1FF494A-3C42-4769-ADFC-F82330057747}"/>
          </ac:spMkLst>
        </pc:spChg>
        <pc:spChg chg="add mod">
          <ac:chgData name="Matteo Celia" userId="af21559f6bc028cb" providerId="LiveId" clId="{9961014A-3436-40A6-AC68-32165ADDF04F}" dt="2022-03-31T17:30:23.965" v="205" actId="14100"/>
          <ac:spMkLst>
            <pc:docMk/>
            <pc:sldMk cId="3560495755" sldId="260"/>
            <ac:spMk id="7" creationId="{8C725E9B-1D78-49B2-82B9-203D0812CB05}"/>
          </ac:spMkLst>
        </pc:spChg>
        <pc:picChg chg="add mod">
          <ac:chgData name="Matteo Celia" userId="af21559f6bc028cb" providerId="LiveId" clId="{9961014A-3436-40A6-AC68-32165ADDF04F}" dt="2022-03-31T17:29:52.492" v="188" actId="1076"/>
          <ac:picMkLst>
            <pc:docMk/>
            <pc:sldMk cId="3560495755" sldId="260"/>
            <ac:picMk id="5" creationId="{67399EB6-9B78-4961-A05A-B7D248060AC0}"/>
          </ac:picMkLst>
        </pc:picChg>
      </pc:sldChg>
      <pc:sldChg chg="addSp delSp modSp mod">
        <pc:chgData name="Matteo Celia" userId="af21559f6bc028cb" providerId="LiveId" clId="{9961014A-3436-40A6-AC68-32165ADDF04F}" dt="2022-04-02T08:13:14.133" v="508" actId="20577"/>
        <pc:sldMkLst>
          <pc:docMk/>
          <pc:sldMk cId="994131774" sldId="262"/>
        </pc:sldMkLst>
        <pc:spChg chg="mod">
          <ac:chgData name="Matteo Celia" userId="af21559f6bc028cb" providerId="LiveId" clId="{9961014A-3436-40A6-AC68-32165ADDF04F}" dt="2022-04-02T08:13:14.133" v="508" actId="20577"/>
          <ac:spMkLst>
            <pc:docMk/>
            <pc:sldMk cId="994131774" sldId="262"/>
            <ac:spMk id="2" creationId="{E9FFD19F-75CA-4966-B79C-2935A271ADBD}"/>
          </ac:spMkLst>
        </pc:spChg>
        <pc:spChg chg="del mod">
          <ac:chgData name="Matteo Celia" userId="af21559f6bc028cb" providerId="LiveId" clId="{9961014A-3436-40A6-AC68-32165ADDF04F}" dt="2022-03-31T17:31:24.534" v="207" actId="931"/>
          <ac:spMkLst>
            <pc:docMk/>
            <pc:sldMk cId="994131774" sldId="262"/>
            <ac:spMk id="3" creationId="{BFF2E38C-F4DE-4D47-8590-BBA66F1B1435}"/>
          </ac:spMkLst>
        </pc:spChg>
        <pc:spChg chg="add del mod">
          <ac:chgData name="Matteo Celia" userId="af21559f6bc028cb" providerId="LiveId" clId="{9961014A-3436-40A6-AC68-32165ADDF04F}" dt="2022-03-31T17:44:44.339" v="321" actId="931"/>
          <ac:spMkLst>
            <pc:docMk/>
            <pc:sldMk cId="994131774" sldId="262"/>
            <ac:spMk id="7" creationId="{1AAC686B-2AE4-4DCB-B271-626ACAD0B2D5}"/>
          </ac:spMkLst>
        </pc:spChg>
        <pc:spChg chg="add">
          <ac:chgData name="Matteo Celia" userId="af21559f6bc028cb" providerId="LiveId" clId="{9961014A-3436-40A6-AC68-32165ADDF04F}" dt="2022-03-31T17:45:16.467" v="328" actId="11529"/>
          <ac:spMkLst>
            <pc:docMk/>
            <pc:sldMk cId="994131774" sldId="262"/>
            <ac:spMk id="13" creationId="{823CB7D7-1099-48FD-9C88-3A2C68EB3726}"/>
          </ac:spMkLst>
        </pc:spChg>
        <pc:spChg chg="add mod">
          <ac:chgData name="Matteo Celia" userId="af21559f6bc028cb" providerId="LiveId" clId="{9961014A-3436-40A6-AC68-32165ADDF04F}" dt="2022-03-31T17:45:47.346" v="336" actId="1076"/>
          <ac:spMkLst>
            <pc:docMk/>
            <pc:sldMk cId="994131774" sldId="262"/>
            <ac:spMk id="15" creationId="{2351113F-0DB8-49BD-B23D-EA37971A1611}"/>
          </ac:spMkLst>
        </pc:spChg>
        <pc:picChg chg="add del mod">
          <ac:chgData name="Matteo Celia" userId="af21559f6bc028cb" providerId="LiveId" clId="{9961014A-3436-40A6-AC68-32165ADDF04F}" dt="2022-03-31T17:44:35.487" v="318" actId="21"/>
          <ac:picMkLst>
            <pc:docMk/>
            <pc:sldMk cId="994131774" sldId="262"/>
            <ac:picMk id="5" creationId="{53DBCD92-E4EB-4B35-8353-3F7B6D1212A2}"/>
          </ac:picMkLst>
        </pc:picChg>
        <pc:picChg chg="add mod">
          <ac:chgData name="Matteo Celia" userId="af21559f6bc028cb" providerId="LiveId" clId="{9961014A-3436-40A6-AC68-32165ADDF04F}" dt="2022-03-31T17:45:07.693" v="327" actId="14100"/>
          <ac:picMkLst>
            <pc:docMk/>
            <pc:sldMk cId="994131774" sldId="262"/>
            <ac:picMk id="11" creationId="{AF6A0455-97DD-46A9-9EB2-303FDE970519}"/>
          </ac:picMkLst>
        </pc:picChg>
      </pc:sldChg>
      <pc:sldChg chg="addSp delSp modSp mod">
        <pc:chgData name="Matteo Celia" userId="af21559f6bc028cb" providerId="LiveId" clId="{9961014A-3436-40A6-AC68-32165ADDF04F}" dt="2022-03-31T17:48:05.766" v="360" actId="14100"/>
        <pc:sldMkLst>
          <pc:docMk/>
          <pc:sldMk cId="1983895457" sldId="264"/>
        </pc:sldMkLst>
        <pc:spChg chg="del mod">
          <ac:chgData name="Matteo Celia" userId="af21559f6bc028cb" providerId="LiveId" clId="{9961014A-3436-40A6-AC68-32165ADDF04F}" dt="2022-03-31T17:46:25.649" v="338" actId="931"/>
          <ac:spMkLst>
            <pc:docMk/>
            <pc:sldMk cId="1983895457" sldId="264"/>
            <ac:spMk id="3" creationId="{BFF2E38C-F4DE-4D47-8590-BBA66F1B1435}"/>
          </ac:spMkLst>
        </pc:spChg>
        <pc:spChg chg="add del">
          <ac:chgData name="Matteo Celia" userId="af21559f6bc028cb" providerId="LiveId" clId="{9961014A-3436-40A6-AC68-32165ADDF04F}" dt="2022-03-31T17:47:22.080" v="348" actId="21"/>
          <ac:spMkLst>
            <pc:docMk/>
            <pc:sldMk cId="1983895457" sldId="264"/>
            <ac:spMk id="6" creationId="{ECE6A449-4C16-4570-87B0-19B6CF9C473A}"/>
          </ac:spMkLst>
        </pc:spChg>
        <pc:spChg chg="add mod">
          <ac:chgData name="Matteo Celia" userId="af21559f6bc028cb" providerId="LiveId" clId="{9961014A-3436-40A6-AC68-32165ADDF04F}" dt="2022-03-31T17:47:42.254" v="353" actId="1076"/>
          <ac:spMkLst>
            <pc:docMk/>
            <pc:sldMk cId="1983895457" sldId="264"/>
            <ac:spMk id="7" creationId="{0C1FE1D0-2703-448B-A2F8-FA4AC6F0FC8A}"/>
          </ac:spMkLst>
        </pc:spChg>
        <pc:spChg chg="add mod">
          <ac:chgData name="Matteo Celia" userId="af21559f6bc028cb" providerId="LiveId" clId="{9961014A-3436-40A6-AC68-32165ADDF04F}" dt="2022-03-31T17:48:05.766" v="360" actId="14100"/>
          <ac:spMkLst>
            <pc:docMk/>
            <pc:sldMk cId="1983895457" sldId="264"/>
            <ac:spMk id="9" creationId="{37719AA9-8D13-4A6C-A45C-DBAEF47616A0}"/>
          </ac:spMkLst>
        </pc:spChg>
        <pc:picChg chg="add mod">
          <ac:chgData name="Matteo Celia" userId="af21559f6bc028cb" providerId="LiveId" clId="{9961014A-3436-40A6-AC68-32165ADDF04F}" dt="2022-03-31T17:47:36.805" v="352" actId="14100"/>
          <ac:picMkLst>
            <pc:docMk/>
            <pc:sldMk cId="1983895457" sldId="264"/>
            <ac:picMk id="5" creationId="{D45FE04F-36B5-4B2D-BFFB-B48882B2D522}"/>
          </ac:picMkLst>
        </pc:picChg>
      </pc:sldChg>
      <pc:sldChg chg="addSp modSp add mod ord">
        <pc:chgData name="Matteo Celia" userId="af21559f6bc028cb" providerId="LiveId" clId="{9961014A-3436-40A6-AC68-32165ADDF04F}" dt="2022-04-02T08:13:11.582" v="507" actId="20577"/>
        <pc:sldMkLst>
          <pc:docMk/>
          <pc:sldMk cId="1762025349" sldId="265"/>
        </pc:sldMkLst>
        <pc:spChg chg="mod">
          <ac:chgData name="Matteo Celia" userId="af21559f6bc028cb" providerId="LiveId" clId="{9961014A-3436-40A6-AC68-32165ADDF04F}" dt="2022-04-02T08:13:11.582" v="507" actId="20577"/>
          <ac:spMkLst>
            <pc:docMk/>
            <pc:sldMk cId="1762025349" sldId="265"/>
            <ac:spMk id="2" creationId="{E9FFD19F-75CA-4966-B79C-2935A271ADBD}"/>
          </ac:spMkLst>
        </pc:spChg>
        <pc:spChg chg="add mod">
          <ac:chgData name="Matteo Celia" userId="af21559f6bc028cb" providerId="LiveId" clId="{9961014A-3436-40A6-AC68-32165ADDF04F}" dt="2022-03-31T17:37:13.180" v="258" actId="1076"/>
          <ac:spMkLst>
            <pc:docMk/>
            <pc:sldMk cId="1762025349" sldId="265"/>
            <ac:spMk id="3" creationId="{0E811541-E77C-4EAF-B7DE-EA46ECC13507}"/>
          </ac:spMkLst>
        </pc:spChg>
        <pc:spChg chg="add mod">
          <ac:chgData name="Matteo Celia" userId="af21559f6bc028cb" providerId="LiveId" clId="{9961014A-3436-40A6-AC68-32165ADDF04F}" dt="2022-03-31T17:37:11.219" v="257" actId="1076"/>
          <ac:spMkLst>
            <pc:docMk/>
            <pc:sldMk cId="1762025349" sldId="265"/>
            <ac:spMk id="4" creationId="{F8D59562-7D63-41AE-A98A-D635D1BB3B64}"/>
          </ac:spMkLst>
        </pc:spChg>
        <pc:spChg chg="add mod">
          <ac:chgData name="Matteo Celia" userId="af21559f6bc028cb" providerId="LiveId" clId="{9961014A-3436-40A6-AC68-32165ADDF04F}" dt="2022-03-31T17:49:01.914" v="361" actId="1076"/>
          <ac:spMkLst>
            <pc:docMk/>
            <pc:sldMk cId="1762025349" sldId="265"/>
            <ac:spMk id="6" creationId="{F001A935-4DE5-467B-BECD-70C0F16414DA}"/>
          </ac:spMkLst>
        </pc:spChg>
        <pc:spChg chg="add mod">
          <ac:chgData name="Matteo Celia" userId="af21559f6bc028cb" providerId="LiveId" clId="{9961014A-3436-40A6-AC68-32165ADDF04F}" dt="2022-03-31T17:39:07.894" v="270" actId="1076"/>
          <ac:spMkLst>
            <pc:docMk/>
            <pc:sldMk cId="1762025349" sldId="265"/>
            <ac:spMk id="7" creationId="{E977DD1B-4105-4DCD-BE53-4CA4BC5062E3}"/>
          </ac:spMkLst>
        </pc:spChg>
        <pc:spChg chg="add mod">
          <ac:chgData name="Matteo Celia" userId="af21559f6bc028cb" providerId="LiveId" clId="{9961014A-3436-40A6-AC68-32165ADDF04F}" dt="2022-03-31T17:39:37.503" v="275" actId="1076"/>
          <ac:spMkLst>
            <pc:docMk/>
            <pc:sldMk cId="1762025349" sldId="265"/>
            <ac:spMk id="9" creationId="{ED9069C1-3CF8-4F49-AA09-CC748F386697}"/>
          </ac:spMkLst>
        </pc:spChg>
        <pc:spChg chg="add mod">
          <ac:chgData name="Matteo Celia" userId="af21559f6bc028cb" providerId="LiveId" clId="{9961014A-3436-40A6-AC68-32165ADDF04F}" dt="2022-03-31T17:40:04.508" v="282" actId="1076"/>
          <ac:spMkLst>
            <pc:docMk/>
            <pc:sldMk cId="1762025349" sldId="265"/>
            <ac:spMk id="11" creationId="{B69CCD5B-6A38-41F8-AD9C-D784E601FFF3}"/>
          </ac:spMkLst>
        </pc:spChg>
        <pc:spChg chg="add mod">
          <ac:chgData name="Matteo Celia" userId="af21559f6bc028cb" providerId="LiveId" clId="{9961014A-3436-40A6-AC68-32165ADDF04F}" dt="2022-03-31T17:42:04.742" v="292" actId="14100"/>
          <ac:spMkLst>
            <pc:docMk/>
            <pc:sldMk cId="1762025349" sldId="265"/>
            <ac:spMk id="13" creationId="{EE148224-C727-47D9-999C-96BFE6DA0AB0}"/>
          </ac:spMkLst>
        </pc:spChg>
        <pc:spChg chg="add mod">
          <ac:chgData name="Matteo Celia" userId="af21559f6bc028cb" providerId="LiveId" clId="{9961014A-3436-40A6-AC68-32165ADDF04F}" dt="2022-03-31T17:42:37.898" v="303" actId="1076"/>
          <ac:spMkLst>
            <pc:docMk/>
            <pc:sldMk cId="1762025349" sldId="265"/>
            <ac:spMk id="15" creationId="{9D580D92-5555-4FFE-8B69-C77B5D8307AB}"/>
          </ac:spMkLst>
        </pc:spChg>
        <pc:spChg chg="add mod">
          <ac:chgData name="Matteo Celia" userId="af21559f6bc028cb" providerId="LiveId" clId="{9961014A-3436-40A6-AC68-32165ADDF04F}" dt="2022-03-31T17:49:14.485" v="363" actId="115"/>
          <ac:spMkLst>
            <pc:docMk/>
            <pc:sldMk cId="1762025349" sldId="265"/>
            <ac:spMk id="17" creationId="{64E67A5C-74C2-4C88-B62C-C593100BE994}"/>
          </ac:spMkLst>
        </pc:spChg>
        <pc:spChg chg="add mod">
          <ac:chgData name="Matteo Celia" userId="af21559f6bc028cb" providerId="LiveId" clId="{9961014A-3436-40A6-AC68-32165ADDF04F}" dt="2022-03-31T17:43:31.097" v="313" actId="20577"/>
          <ac:spMkLst>
            <pc:docMk/>
            <pc:sldMk cId="1762025349" sldId="265"/>
            <ac:spMk id="19" creationId="{CA087EED-552D-432E-B21F-3F95586EFCBA}"/>
          </ac:spMkLst>
        </pc:spChg>
        <pc:picChg chg="mod">
          <ac:chgData name="Matteo Celia" userId="af21559f6bc028cb" providerId="LiveId" clId="{9961014A-3436-40A6-AC68-32165ADDF04F}" dt="2022-03-31T17:41:36.235" v="285" actId="1076"/>
          <ac:picMkLst>
            <pc:docMk/>
            <pc:sldMk cId="1762025349" sldId="265"/>
            <ac:picMk id="5" creationId="{53DBCD92-E4EB-4B35-8353-3F7B6D1212A2}"/>
          </ac:picMkLst>
        </pc:picChg>
      </pc:sldChg>
      <pc:sldChg chg="new del">
        <pc:chgData name="Matteo Celia" userId="af21559f6bc028cb" providerId="LiveId" clId="{9961014A-3436-40A6-AC68-32165ADDF04F}" dt="2022-03-31T17:34:09.643" v="217" actId="2696"/>
        <pc:sldMkLst>
          <pc:docMk/>
          <pc:sldMk cId="2596025599" sldId="265"/>
        </pc:sldMkLst>
      </pc:sldChg>
      <pc:sldChg chg="addSp delSp modSp add mod">
        <pc:chgData name="Matteo Celia" userId="af21559f6bc028cb" providerId="LiveId" clId="{9961014A-3436-40A6-AC68-32165ADDF04F}" dt="2022-04-02T08:06:25.184" v="390" actId="20577"/>
        <pc:sldMkLst>
          <pc:docMk/>
          <pc:sldMk cId="3436241122" sldId="266"/>
        </pc:sldMkLst>
        <pc:spChg chg="mod">
          <ac:chgData name="Matteo Celia" userId="af21559f6bc028cb" providerId="LiveId" clId="{9961014A-3436-40A6-AC68-32165ADDF04F}" dt="2022-04-02T08:06:25.184" v="390" actId="20577"/>
          <ac:spMkLst>
            <pc:docMk/>
            <pc:sldMk cId="3436241122" sldId="266"/>
            <ac:spMk id="2" creationId="{6C0937FD-3195-4E6E-AA7F-8D790A0A8ABA}"/>
          </ac:spMkLst>
        </pc:spChg>
        <pc:spChg chg="add del mod">
          <ac:chgData name="Matteo Celia" userId="af21559f6bc028cb" providerId="LiveId" clId="{9961014A-3436-40A6-AC68-32165ADDF04F}" dt="2022-04-02T08:05:40.503" v="369" actId="931"/>
          <ac:spMkLst>
            <pc:docMk/>
            <pc:sldMk cId="3436241122" sldId="266"/>
            <ac:spMk id="4" creationId="{E130A0D8-51B7-4FC8-AA19-A013C42AA483}"/>
          </ac:spMkLst>
        </pc:spChg>
        <pc:spChg chg="del">
          <ac:chgData name="Matteo Celia" userId="af21559f6bc028cb" providerId="LiveId" clId="{9961014A-3436-40A6-AC68-32165ADDF04F}" dt="2022-04-02T07:55:04.635" v="365" actId="21"/>
          <ac:spMkLst>
            <pc:docMk/>
            <pc:sldMk cId="3436241122" sldId="266"/>
            <ac:spMk id="19" creationId="{605A970B-FD5D-4EF8-BA76-A87837D195D8}"/>
          </ac:spMkLst>
        </pc:spChg>
        <pc:spChg chg="del">
          <ac:chgData name="Matteo Celia" userId="af21559f6bc028cb" providerId="LiveId" clId="{9961014A-3436-40A6-AC68-32165ADDF04F}" dt="2022-04-02T07:55:04.635" v="365" actId="21"/>
          <ac:spMkLst>
            <pc:docMk/>
            <pc:sldMk cId="3436241122" sldId="266"/>
            <ac:spMk id="21" creationId="{40E86426-ED76-4A81-B358-C27B748847CB}"/>
          </ac:spMkLst>
        </pc:spChg>
        <pc:spChg chg="del">
          <ac:chgData name="Matteo Celia" userId="af21559f6bc028cb" providerId="LiveId" clId="{9961014A-3436-40A6-AC68-32165ADDF04F}" dt="2022-04-02T07:55:04.635" v="365" actId="21"/>
          <ac:spMkLst>
            <pc:docMk/>
            <pc:sldMk cId="3436241122" sldId="266"/>
            <ac:spMk id="23" creationId="{8AA90471-9069-45BE-A68F-6FBF268457C8}"/>
          </ac:spMkLst>
        </pc:spChg>
        <pc:spChg chg="del">
          <ac:chgData name="Matteo Celia" userId="af21559f6bc028cb" providerId="LiveId" clId="{9961014A-3436-40A6-AC68-32165ADDF04F}" dt="2022-04-02T07:55:04.635" v="365" actId="21"/>
          <ac:spMkLst>
            <pc:docMk/>
            <pc:sldMk cId="3436241122" sldId="266"/>
            <ac:spMk id="24" creationId="{CD826429-4688-471B-8E58-11908071B1A7}"/>
          </ac:spMkLst>
        </pc:spChg>
        <pc:picChg chg="add mod">
          <ac:chgData name="Matteo Celia" userId="af21559f6bc028cb" providerId="LiveId" clId="{9961014A-3436-40A6-AC68-32165ADDF04F}" dt="2022-04-02T08:06:09.796" v="380" actId="1076"/>
          <ac:picMkLst>
            <pc:docMk/>
            <pc:sldMk cId="3436241122" sldId="266"/>
            <ac:picMk id="6" creationId="{699ED266-4422-4A27-9416-94C652607BF6}"/>
          </ac:picMkLst>
        </pc:picChg>
        <pc:picChg chg="del">
          <ac:chgData name="Matteo Celia" userId="af21559f6bc028cb" providerId="LiveId" clId="{9961014A-3436-40A6-AC68-32165ADDF04F}" dt="2022-04-02T07:55:04.635" v="365" actId="21"/>
          <ac:picMkLst>
            <pc:docMk/>
            <pc:sldMk cId="3436241122" sldId="266"/>
            <ac:picMk id="7" creationId="{F3DA2893-58A6-4D2D-A7EA-820B3B54F632}"/>
          </ac:picMkLst>
        </pc:picChg>
        <pc:picChg chg="add mod">
          <ac:chgData name="Matteo Celia" userId="af21559f6bc028cb" providerId="LiveId" clId="{9961014A-3436-40A6-AC68-32165ADDF04F}" dt="2022-04-02T08:06:04.698" v="377" actId="1076"/>
          <ac:picMkLst>
            <pc:docMk/>
            <pc:sldMk cId="3436241122" sldId="266"/>
            <ac:picMk id="11" creationId="{3CC35782-F93C-4D88-AE81-266F1C2AB13F}"/>
          </ac:picMkLst>
        </pc:picChg>
      </pc:sldChg>
      <pc:sldChg chg="addSp delSp modSp add mod">
        <pc:chgData name="Matteo Celia" userId="af21559f6bc028cb" providerId="LiveId" clId="{9961014A-3436-40A6-AC68-32165ADDF04F}" dt="2022-04-02T08:08:22.798" v="434" actId="20577"/>
        <pc:sldMkLst>
          <pc:docMk/>
          <pc:sldMk cId="3528063502" sldId="267"/>
        </pc:sldMkLst>
        <pc:spChg chg="mod">
          <ac:chgData name="Matteo Celia" userId="af21559f6bc028cb" providerId="LiveId" clId="{9961014A-3436-40A6-AC68-32165ADDF04F}" dt="2022-04-02T08:08:22.798" v="434" actId="20577"/>
          <ac:spMkLst>
            <pc:docMk/>
            <pc:sldMk cId="3528063502" sldId="267"/>
            <ac:spMk id="2" creationId="{E9FFD19F-75CA-4966-B79C-2935A271ADBD}"/>
          </ac:spMkLst>
        </pc:spChg>
        <pc:spChg chg="add del mod">
          <ac:chgData name="Matteo Celia" userId="af21559f6bc028cb" providerId="LiveId" clId="{9961014A-3436-40A6-AC68-32165ADDF04F}" dt="2022-04-02T08:07:54.328" v="412" actId="931"/>
          <ac:spMkLst>
            <pc:docMk/>
            <pc:sldMk cId="3528063502" sldId="267"/>
            <ac:spMk id="4" creationId="{F025001C-4E83-4BFA-8F74-AE928363AA63}"/>
          </ac:spMkLst>
        </pc:spChg>
        <pc:spChg chg="del">
          <ac:chgData name="Matteo Celia" userId="af21559f6bc028cb" providerId="LiveId" clId="{9961014A-3436-40A6-AC68-32165ADDF04F}" dt="2022-04-02T08:07:12.661" v="394" actId="21"/>
          <ac:spMkLst>
            <pc:docMk/>
            <pc:sldMk cId="3528063502" sldId="267"/>
            <ac:spMk id="6" creationId="{C1FF494A-3C42-4769-ADFC-F82330057747}"/>
          </ac:spMkLst>
        </pc:spChg>
        <pc:spChg chg="del mod">
          <ac:chgData name="Matteo Celia" userId="af21559f6bc028cb" providerId="LiveId" clId="{9961014A-3436-40A6-AC68-32165ADDF04F}" dt="2022-04-02T08:07:33.165" v="410"/>
          <ac:spMkLst>
            <pc:docMk/>
            <pc:sldMk cId="3528063502" sldId="267"/>
            <ac:spMk id="7" creationId="{8C725E9B-1D78-49B2-82B9-203D0812CB05}"/>
          </ac:spMkLst>
        </pc:spChg>
        <pc:picChg chg="del">
          <ac:chgData name="Matteo Celia" userId="af21559f6bc028cb" providerId="LiveId" clId="{9961014A-3436-40A6-AC68-32165ADDF04F}" dt="2022-04-02T08:06:59.058" v="392" actId="21"/>
          <ac:picMkLst>
            <pc:docMk/>
            <pc:sldMk cId="3528063502" sldId="267"/>
            <ac:picMk id="5" creationId="{67399EB6-9B78-4961-A05A-B7D248060AC0}"/>
          </ac:picMkLst>
        </pc:picChg>
        <pc:picChg chg="add mod">
          <ac:chgData name="Matteo Celia" userId="af21559f6bc028cb" providerId="LiveId" clId="{9961014A-3436-40A6-AC68-32165ADDF04F}" dt="2022-04-02T08:08:17.808" v="425" actId="14100"/>
          <ac:picMkLst>
            <pc:docMk/>
            <pc:sldMk cId="3528063502" sldId="267"/>
            <ac:picMk id="11" creationId="{9FC01773-666F-4428-94A2-4DCCCFC53FAD}"/>
          </ac:picMkLst>
        </pc:picChg>
        <pc:picChg chg="add mod">
          <ac:chgData name="Matteo Celia" userId="af21559f6bc028cb" providerId="LiveId" clId="{9961014A-3436-40A6-AC68-32165ADDF04F}" dt="2022-04-02T08:08:14.262" v="423" actId="1076"/>
          <ac:picMkLst>
            <pc:docMk/>
            <pc:sldMk cId="3528063502" sldId="267"/>
            <ac:picMk id="15" creationId="{8C9E85DD-F445-43F2-B1FC-F4926EAB0F79}"/>
          </ac:picMkLst>
        </pc:picChg>
      </pc:sldChg>
      <pc:sldChg chg="addSp delSp modSp add mod">
        <pc:chgData name="Matteo Celia" userId="af21559f6bc028cb" providerId="LiveId" clId="{9961014A-3436-40A6-AC68-32165ADDF04F}" dt="2022-04-02T08:11:39.314" v="464" actId="1076"/>
        <pc:sldMkLst>
          <pc:docMk/>
          <pc:sldMk cId="2715788998" sldId="268"/>
        </pc:sldMkLst>
        <pc:spChg chg="mod">
          <ac:chgData name="Matteo Celia" userId="af21559f6bc028cb" providerId="LiveId" clId="{9961014A-3436-40A6-AC68-32165ADDF04F}" dt="2022-04-02T08:08:45.138" v="444" actId="20577"/>
          <ac:spMkLst>
            <pc:docMk/>
            <pc:sldMk cId="2715788998" sldId="268"/>
            <ac:spMk id="2" creationId="{E9FFD19F-75CA-4966-B79C-2935A271ADBD}"/>
          </ac:spMkLst>
        </pc:spChg>
        <pc:spChg chg="add del mod">
          <ac:chgData name="Matteo Celia" userId="af21559f6bc028cb" providerId="LiveId" clId="{9961014A-3436-40A6-AC68-32165ADDF04F}" dt="2022-04-02T08:09:03.829" v="447" actId="931"/>
          <ac:spMkLst>
            <pc:docMk/>
            <pc:sldMk cId="2715788998" sldId="268"/>
            <ac:spMk id="4" creationId="{B0108A10-07E6-47FC-8A6A-2976D7BDC888}"/>
          </ac:spMkLst>
        </pc:spChg>
        <pc:spChg chg="del">
          <ac:chgData name="Matteo Celia" userId="af21559f6bc028cb" providerId="LiveId" clId="{9961014A-3436-40A6-AC68-32165ADDF04F}" dt="2022-04-02T08:08:50.876" v="445" actId="21"/>
          <ac:spMkLst>
            <pc:docMk/>
            <pc:sldMk cId="2715788998" sldId="268"/>
            <ac:spMk id="13" creationId="{823CB7D7-1099-48FD-9C88-3A2C68EB3726}"/>
          </ac:spMkLst>
        </pc:spChg>
        <pc:spChg chg="del">
          <ac:chgData name="Matteo Celia" userId="af21559f6bc028cb" providerId="LiveId" clId="{9961014A-3436-40A6-AC68-32165ADDF04F}" dt="2022-04-02T08:08:50.876" v="445" actId="21"/>
          <ac:spMkLst>
            <pc:docMk/>
            <pc:sldMk cId="2715788998" sldId="268"/>
            <ac:spMk id="15" creationId="{2351113F-0DB8-49BD-B23D-EA37971A1611}"/>
          </ac:spMkLst>
        </pc:spChg>
        <pc:picChg chg="add mod">
          <ac:chgData name="Matteo Celia" userId="af21559f6bc028cb" providerId="LiveId" clId="{9961014A-3436-40A6-AC68-32165ADDF04F}" dt="2022-04-02T08:11:39.314" v="464" actId="1076"/>
          <ac:picMkLst>
            <pc:docMk/>
            <pc:sldMk cId="2715788998" sldId="268"/>
            <ac:picMk id="6" creationId="{5EA490E0-ECD7-48C4-B2B5-EE884570FA64}"/>
          </ac:picMkLst>
        </pc:picChg>
        <pc:picChg chg="add mod">
          <ac:chgData name="Matteo Celia" userId="af21559f6bc028cb" providerId="LiveId" clId="{9961014A-3436-40A6-AC68-32165ADDF04F}" dt="2022-04-02T08:09:32.353" v="456" actId="1076"/>
          <ac:picMkLst>
            <pc:docMk/>
            <pc:sldMk cId="2715788998" sldId="268"/>
            <ac:picMk id="9" creationId="{9B54650E-15E4-49FF-8E50-2FADBC330FE6}"/>
          </ac:picMkLst>
        </pc:picChg>
        <pc:picChg chg="del">
          <ac:chgData name="Matteo Celia" userId="af21559f6bc028cb" providerId="LiveId" clId="{9961014A-3436-40A6-AC68-32165ADDF04F}" dt="2022-04-02T08:08:50.876" v="445" actId="21"/>
          <ac:picMkLst>
            <pc:docMk/>
            <pc:sldMk cId="2715788998" sldId="268"/>
            <ac:picMk id="11" creationId="{AF6A0455-97DD-46A9-9EB2-303FDE970519}"/>
          </ac:picMkLst>
        </pc:picChg>
      </pc:sldChg>
      <pc:sldChg chg="addSp delSp modSp add mod">
        <pc:chgData name="Matteo Celia" userId="af21559f6bc028cb" providerId="LiveId" clId="{9961014A-3436-40A6-AC68-32165ADDF04F}" dt="2022-04-02T08:13:00.153" v="506"/>
        <pc:sldMkLst>
          <pc:docMk/>
          <pc:sldMk cId="3229584340" sldId="269"/>
        </pc:sldMkLst>
        <pc:spChg chg="mod">
          <ac:chgData name="Matteo Celia" userId="af21559f6bc028cb" providerId="LiveId" clId="{9961014A-3436-40A6-AC68-32165ADDF04F}" dt="2022-04-02T08:12:58.673" v="504" actId="20577"/>
          <ac:spMkLst>
            <pc:docMk/>
            <pc:sldMk cId="3229584340" sldId="269"/>
            <ac:spMk id="2" creationId="{E9FFD19F-75CA-4966-B79C-2935A271ADBD}"/>
          </ac:spMkLst>
        </pc:spChg>
        <pc:spChg chg="add del mod">
          <ac:chgData name="Matteo Celia" userId="af21559f6bc028cb" providerId="LiveId" clId="{9961014A-3436-40A6-AC68-32165ADDF04F}" dt="2022-04-02T08:12:18.740" v="475" actId="931"/>
          <ac:spMkLst>
            <pc:docMk/>
            <pc:sldMk cId="3229584340" sldId="269"/>
            <ac:spMk id="4" creationId="{79D21BF5-CF72-43DE-8FC1-7150BF4AD742}"/>
          </ac:spMkLst>
        </pc:spChg>
        <pc:spChg chg="del">
          <ac:chgData name="Matteo Celia" userId="af21559f6bc028cb" providerId="LiveId" clId="{9961014A-3436-40A6-AC68-32165ADDF04F}" dt="2022-04-02T08:11:59.206" v="466" actId="21"/>
          <ac:spMkLst>
            <pc:docMk/>
            <pc:sldMk cId="3229584340" sldId="269"/>
            <ac:spMk id="7" creationId="{0C1FE1D0-2703-448B-A2F8-FA4AC6F0FC8A}"/>
          </ac:spMkLst>
        </pc:spChg>
        <pc:spChg chg="del mod">
          <ac:chgData name="Matteo Celia" userId="af21559f6bc028cb" providerId="LiveId" clId="{9961014A-3436-40A6-AC68-32165ADDF04F}" dt="2022-04-02T08:13:00.153" v="506"/>
          <ac:spMkLst>
            <pc:docMk/>
            <pc:sldMk cId="3229584340" sldId="269"/>
            <ac:spMk id="9" creationId="{37719AA9-8D13-4A6C-A45C-DBAEF47616A0}"/>
          </ac:spMkLst>
        </pc:spChg>
        <pc:picChg chg="del">
          <ac:chgData name="Matteo Celia" userId="af21559f6bc028cb" providerId="LiveId" clId="{9961014A-3436-40A6-AC68-32165ADDF04F}" dt="2022-04-02T08:11:59.206" v="466" actId="21"/>
          <ac:picMkLst>
            <pc:docMk/>
            <pc:sldMk cId="3229584340" sldId="269"/>
            <ac:picMk id="5" creationId="{D45FE04F-36B5-4B2D-BFFB-B48882B2D522}"/>
          </ac:picMkLst>
        </pc:picChg>
        <pc:picChg chg="add mod">
          <ac:chgData name="Matteo Celia" userId="af21559f6bc028cb" providerId="LiveId" clId="{9961014A-3436-40A6-AC68-32165ADDF04F}" dt="2022-04-02T08:12:52.342" v="495" actId="1076"/>
          <ac:picMkLst>
            <pc:docMk/>
            <pc:sldMk cId="3229584340" sldId="269"/>
            <ac:picMk id="11" creationId="{585733F4-0407-4189-8766-E97D11514E10}"/>
          </ac:picMkLst>
        </pc:picChg>
        <pc:picChg chg="add mod">
          <ac:chgData name="Matteo Celia" userId="af21559f6bc028cb" providerId="LiveId" clId="{9961014A-3436-40A6-AC68-32165ADDF04F}" dt="2022-04-02T08:12:46.702" v="491" actId="1076"/>
          <ac:picMkLst>
            <pc:docMk/>
            <pc:sldMk cId="3229584340" sldId="269"/>
            <ac:picMk id="15" creationId="{9AF98167-2A89-4C94-AB4A-D017CE59E1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982" y="4553853"/>
            <a:ext cx="7055893" cy="1781633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Nome: Matteo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Cognome: Celia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1000001836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30/03/2022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5FE04F-36B5-4B2D-BFFB-B48882B2D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6" y="2586445"/>
            <a:ext cx="7068667" cy="2259875"/>
          </a:xfr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0C1FE1D0-2703-448B-A2F8-FA4AC6F0FC8A}"/>
              </a:ext>
            </a:extLst>
          </p:cNvPr>
          <p:cNvSpPr/>
          <p:nvPr/>
        </p:nvSpPr>
        <p:spPr>
          <a:xfrm>
            <a:off x="4591536" y="4039586"/>
            <a:ext cx="627017" cy="7576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719AA9-8D13-4A6C-A45C-DBAEF47616A0}"/>
              </a:ext>
            </a:extLst>
          </p:cNvPr>
          <p:cNvSpPr txBox="1"/>
          <p:nvPr/>
        </p:nvSpPr>
        <p:spPr>
          <a:xfrm>
            <a:off x="4037826" y="4140926"/>
            <a:ext cx="86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130px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Footer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html+css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5733F4-0407-4189-8766-E97D11514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91" y="1272865"/>
            <a:ext cx="4868987" cy="1309548"/>
          </a:xfr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AF98167-2A89-4C94-AB4A-D017CE59E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5" y="3498624"/>
            <a:ext cx="3421713" cy="24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8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it-IT" sz="2000" dirty="0"/>
          </a:p>
        </p:txBody>
      </p:sp>
      <p:pic>
        <p:nvPicPr>
          <p:cNvPr id="5" name="Immagine 4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24743157-3C92-4830-B3A4-78BF0261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0" y="728189"/>
            <a:ext cx="6699396" cy="54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Segnaposto contenuto 6" descr="Immagine che contiene testo, interni, monitor, letto&#10;&#10;Descrizione generata automaticamente">
            <a:extLst>
              <a:ext uri="{FF2B5EF4-FFF2-40B4-BE49-F238E27FC236}">
                <a16:creationId xmlns:a16="http://schemas.microsoft.com/office/drawing/2014/main" id="{F3DA2893-58A6-4D2D-A7EA-820B3B54F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1951232"/>
            <a:ext cx="5426268" cy="2404784"/>
          </a:xfrm>
        </p:spPr>
      </p:pic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605A970B-FD5D-4EF8-BA76-A87837D195D8}"/>
              </a:ext>
            </a:extLst>
          </p:cNvPr>
          <p:cNvSpPr/>
          <p:nvPr/>
        </p:nvSpPr>
        <p:spPr>
          <a:xfrm>
            <a:off x="5238206" y="2027176"/>
            <a:ext cx="719409" cy="2252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0E86426-ED76-4A81-B358-C27B748847CB}"/>
              </a:ext>
            </a:extLst>
          </p:cNvPr>
          <p:cNvSpPr txBox="1"/>
          <p:nvPr/>
        </p:nvSpPr>
        <p:spPr>
          <a:xfrm>
            <a:off x="4336800" y="2968958"/>
            <a:ext cx="83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600px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8AA90471-9069-45BE-A68F-6FBF268457C8}"/>
              </a:ext>
            </a:extLst>
          </p:cNvPr>
          <p:cNvSpPr/>
          <p:nvPr/>
        </p:nvSpPr>
        <p:spPr>
          <a:xfrm rot="5400000">
            <a:off x="8667630" y="2030448"/>
            <a:ext cx="469804" cy="1776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D826429-4688-471B-8E58-11908071B1A7}"/>
              </a:ext>
            </a:extLst>
          </p:cNvPr>
          <p:cNvSpPr txBox="1"/>
          <p:nvPr/>
        </p:nvSpPr>
        <p:spPr>
          <a:xfrm>
            <a:off x="7564223" y="2314488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Larghezza massima 600px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4572974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html+css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9ED266-4422-4A27-9416-94C652607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19" y="2895525"/>
            <a:ext cx="3960195" cy="1066949"/>
          </a:xfr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C35782-F93C-4D88-AE81-266F1C2AB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710347"/>
            <a:ext cx="3677163" cy="54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4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7399EB6-9B78-4961-A05A-B7D248060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76" y="2843630"/>
            <a:ext cx="7399729" cy="743259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C1FF494A-3C42-4769-ADFC-F82330057747}"/>
              </a:ext>
            </a:extLst>
          </p:cNvPr>
          <p:cNvSpPr/>
          <p:nvPr/>
        </p:nvSpPr>
        <p:spPr>
          <a:xfrm>
            <a:off x="4367695" y="2834640"/>
            <a:ext cx="136853" cy="783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725E9B-1D78-49B2-82B9-203D0812CB05}"/>
              </a:ext>
            </a:extLst>
          </p:cNvPr>
          <p:cNvSpPr txBox="1"/>
          <p:nvPr/>
        </p:nvSpPr>
        <p:spPr>
          <a:xfrm>
            <a:off x="4180113" y="2194560"/>
            <a:ext cx="152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 70px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html+css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C01773-666F-4428-94A2-4DCCCFC53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67" y="2680941"/>
            <a:ext cx="2557018" cy="1293411"/>
          </a:xfr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9E85DD-F445-43F2-B1FC-F4926EAB0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40" y="1764396"/>
            <a:ext cx="3037525" cy="33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6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DBCD92-E4EB-4B35-8353-3F7B6D121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97" y="1709708"/>
            <a:ext cx="8054142" cy="4475651"/>
          </a:xfr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0E811541-E77C-4EAF-B7DE-EA46ECC13507}"/>
              </a:ext>
            </a:extLst>
          </p:cNvPr>
          <p:cNvSpPr/>
          <p:nvPr/>
        </p:nvSpPr>
        <p:spPr>
          <a:xfrm rot="5400000">
            <a:off x="7739156" y="-359833"/>
            <a:ext cx="474752" cy="515296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D59562-7D63-41AE-A98A-D635D1BB3B64}"/>
              </a:ext>
            </a:extLst>
          </p:cNvPr>
          <p:cNvSpPr txBox="1"/>
          <p:nvPr/>
        </p:nvSpPr>
        <p:spPr>
          <a:xfrm>
            <a:off x="6977223" y="1340376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60% della pagina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F001A935-4DE5-467B-BECD-70C0F16414DA}"/>
              </a:ext>
            </a:extLst>
          </p:cNvPr>
          <p:cNvSpPr/>
          <p:nvPr/>
        </p:nvSpPr>
        <p:spPr>
          <a:xfrm>
            <a:off x="5076721" y="3041153"/>
            <a:ext cx="646660" cy="2326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77DD1B-4105-4DCD-BE53-4CA4BC5062E3}"/>
              </a:ext>
            </a:extLst>
          </p:cNvPr>
          <p:cNvSpPr txBox="1"/>
          <p:nvPr/>
        </p:nvSpPr>
        <p:spPr>
          <a:xfrm>
            <a:off x="4358909" y="2990852"/>
            <a:ext cx="7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ED9069C1-3CF8-4F49-AA09-CC748F386697}"/>
              </a:ext>
            </a:extLst>
          </p:cNvPr>
          <p:cNvSpPr/>
          <p:nvPr/>
        </p:nvSpPr>
        <p:spPr>
          <a:xfrm rot="10800000">
            <a:off x="10661148" y="1803176"/>
            <a:ext cx="705978" cy="9548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9CCD5B-6A38-41F8-AD9C-D784E601FFF3}"/>
              </a:ext>
            </a:extLst>
          </p:cNvPr>
          <p:cNvSpPr txBox="1"/>
          <p:nvPr/>
        </p:nvSpPr>
        <p:spPr>
          <a:xfrm>
            <a:off x="11454274" y="2031982"/>
            <a:ext cx="63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80px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EE148224-C727-47D9-999C-96BFE6DA0AB0}"/>
              </a:ext>
            </a:extLst>
          </p:cNvPr>
          <p:cNvSpPr/>
          <p:nvPr/>
        </p:nvSpPr>
        <p:spPr>
          <a:xfrm rot="16200000">
            <a:off x="5501890" y="3763623"/>
            <a:ext cx="373976" cy="274319"/>
          </a:xfrm>
          <a:prstGeom prst="leftBrace">
            <a:avLst>
              <a:gd name="adj1" fmla="val 255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D580D92-5555-4FFE-8B69-C77B5D8307AB}"/>
              </a:ext>
            </a:extLst>
          </p:cNvPr>
          <p:cNvSpPr txBox="1"/>
          <p:nvPr/>
        </p:nvSpPr>
        <p:spPr>
          <a:xfrm>
            <a:off x="5228388" y="4156245"/>
            <a:ext cx="6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64E67A5C-74C2-4C88-B62C-C593100BE994}"/>
              </a:ext>
            </a:extLst>
          </p:cNvPr>
          <p:cNvSpPr/>
          <p:nvPr/>
        </p:nvSpPr>
        <p:spPr>
          <a:xfrm rot="10800000">
            <a:off x="10792061" y="4611169"/>
            <a:ext cx="222068" cy="218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087EED-552D-432E-B21F-3F95586EFCBA}"/>
              </a:ext>
            </a:extLst>
          </p:cNvPr>
          <p:cNvSpPr txBox="1"/>
          <p:nvPr/>
        </p:nvSpPr>
        <p:spPr>
          <a:xfrm>
            <a:off x="11103400" y="4607410"/>
            <a:ext cx="63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20px</a:t>
            </a:r>
          </a:p>
        </p:txBody>
      </p:sp>
    </p:spTree>
    <p:extLst>
      <p:ext uri="{BB962C8B-B14F-4D97-AF65-F5344CB8AC3E}">
        <p14:creationId xmlns:p14="http://schemas.microsoft.com/office/powerpoint/2010/main" val="176202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F6A0455-97DD-46A9-9EB2-303FDE970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802674"/>
            <a:ext cx="7508966" cy="2553342"/>
          </a:xfrm>
        </p:spPr>
      </p:pic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823CB7D7-1099-48FD-9C88-3A2C68EB3726}"/>
              </a:ext>
            </a:extLst>
          </p:cNvPr>
          <p:cNvSpPr/>
          <p:nvPr/>
        </p:nvSpPr>
        <p:spPr>
          <a:xfrm>
            <a:off x="5721531" y="2651760"/>
            <a:ext cx="374469" cy="679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351113F-0DB8-49BD-B23D-EA37971A1611}"/>
              </a:ext>
            </a:extLst>
          </p:cNvPr>
          <p:cNvSpPr txBox="1"/>
          <p:nvPr/>
        </p:nvSpPr>
        <p:spPr>
          <a:xfrm>
            <a:off x="4885071" y="2782100"/>
            <a:ext cx="8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html+css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EA490E0-ECD7-48C4-B2B5-EE884570F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1740" y="2266852"/>
            <a:ext cx="3956185" cy="2566405"/>
          </a:xfr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54650E-15E4-49FF-8E50-2FADBC330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59" y="245554"/>
            <a:ext cx="3064213" cy="63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8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Header html+css</vt:lpstr>
      <vt:lpstr>Menù navigazione</vt:lpstr>
      <vt:lpstr>Menù navigazione html+css</vt:lpstr>
      <vt:lpstr>Sezione contenuti </vt:lpstr>
      <vt:lpstr>Sezione contenuti </vt:lpstr>
      <vt:lpstr>Sezione contenuti html+css</vt:lpstr>
      <vt:lpstr>Footer</vt:lpstr>
      <vt:lpstr>Footer html+css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Matteo Celia</cp:lastModifiedBy>
  <cp:revision>1</cp:revision>
  <dcterms:created xsi:type="dcterms:W3CDTF">2021-03-24T16:57:46Z</dcterms:created>
  <dcterms:modified xsi:type="dcterms:W3CDTF">2022-04-02T08:13:15Z</dcterms:modified>
</cp:coreProperties>
</file>