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4" r:id="rId8"/>
    <p:sldId id="265" r:id="rId9"/>
    <p:sldId id="266" r:id="rId10"/>
    <p:sldId id="267"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22BD2C-0A7B-46D5-87DD-606CEA87D4D8}" v="55" dt="2022-04-30T11:00:28.0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3" d="100"/>
          <a:sy n="73" d="100"/>
        </p:scale>
        <p:origin x="9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eo Celia" userId="af21559f6bc028cb" providerId="LiveId" clId="{5922BD2C-0A7B-46D5-87DD-606CEA87D4D8}"/>
    <pc:docChg chg="undo custSel addSld delSld modSld sldOrd">
      <pc:chgData name="Matteo Celia" userId="af21559f6bc028cb" providerId="LiveId" clId="{5922BD2C-0A7B-46D5-87DD-606CEA87D4D8}" dt="2022-04-30T11:06:50.364" v="6363" actId="20577"/>
      <pc:docMkLst>
        <pc:docMk/>
      </pc:docMkLst>
      <pc:sldChg chg="modSp mod modAnim">
        <pc:chgData name="Matteo Celia" userId="af21559f6bc028cb" providerId="LiveId" clId="{5922BD2C-0A7B-46D5-87DD-606CEA87D4D8}" dt="2022-04-30T08:19:37.604" v="52" actId="20577"/>
        <pc:sldMkLst>
          <pc:docMk/>
          <pc:sldMk cId="2474004964" sldId="256"/>
        </pc:sldMkLst>
        <pc:spChg chg="mod">
          <ac:chgData name="Matteo Celia" userId="af21559f6bc028cb" providerId="LiveId" clId="{5922BD2C-0A7B-46D5-87DD-606CEA87D4D8}" dt="2022-04-30T08:19:09.656" v="1" actId="20577"/>
          <ac:spMkLst>
            <pc:docMk/>
            <pc:sldMk cId="2474004964" sldId="256"/>
            <ac:spMk id="2" creationId="{5BF15E7B-CE22-43FE-848B-7E96012B82AE}"/>
          </ac:spMkLst>
        </pc:spChg>
        <pc:spChg chg="mod">
          <ac:chgData name="Matteo Celia" userId="af21559f6bc028cb" providerId="LiveId" clId="{5922BD2C-0A7B-46D5-87DD-606CEA87D4D8}" dt="2022-04-30T08:19:37.604" v="52" actId="20577"/>
          <ac:spMkLst>
            <pc:docMk/>
            <pc:sldMk cId="2474004964" sldId="256"/>
            <ac:spMk id="3" creationId="{9290D403-F4A2-48A1-9DCD-D7908A44BB4D}"/>
          </ac:spMkLst>
        </pc:spChg>
      </pc:sldChg>
      <pc:sldChg chg="addSp modSp mod">
        <pc:chgData name="Matteo Celia" userId="af21559f6bc028cb" providerId="LiveId" clId="{5922BD2C-0A7B-46D5-87DD-606CEA87D4D8}" dt="2022-04-30T09:37:15.945" v="1019" actId="1076"/>
        <pc:sldMkLst>
          <pc:docMk/>
          <pc:sldMk cId="2693910554" sldId="257"/>
        </pc:sldMkLst>
        <pc:spChg chg="mod">
          <ac:chgData name="Matteo Celia" userId="af21559f6bc028cb" providerId="LiveId" clId="{5922BD2C-0A7B-46D5-87DD-606CEA87D4D8}" dt="2022-04-30T09:14:19.645" v="77" actId="20577"/>
          <ac:spMkLst>
            <pc:docMk/>
            <pc:sldMk cId="2693910554" sldId="257"/>
            <ac:spMk id="2" creationId="{5D199468-442B-44D8-8FB1-9E9E01386302}"/>
          </ac:spMkLst>
        </pc:spChg>
        <pc:spChg chg="mod">
          <ac:chgData name="Matteo Celia" userId="af21559f6bc028cb" providerId="LiveId" clId="{5922BD2C-0A7B-46D5-87DD-606CEA87D4D8}" dt="2022-04-30T09:37:15.945" v="1019" actId="1076"/>
          <ac:spMkLst>
            <pc:docMk/>
            <pc:sldMk cId="2693910554" sldId="257"/>
            <ac:spMk id="3" creationId="{A05D1882-65DE-484D-B983-8F24ECBDF31D}"/>
          </ac:spMkLst>
        </pc:spChg>
        <pc:picChg chg="add mod">
          <ac:chgData name="Matteo Celia" userId="af21559f6bc028cb" providerId="LiveId" clId="{5922BD2C-0A7B-46D5-87DD-606CEA87D4D8}" dt="2022-04-30T09:37:08.385" v="1018" actId="1076"/>
          <ac:picMkLst>
            <pc:docMk/>
            <pc:sldMk cId="2693910554" sldId="257"/>
            <ac:picMk id="4" creationId="{D76F34F5-F547-7CAE-C716-01D60BBE1CB0}"/>
          </ac:picMkLst>
        </pc:picChg>
      </pc:sldChg>
      <pc:sldChg chg="addSp delSp modSp mod">
        <pc:chgData name="Matteo Celia" userId="af21559f6bc028cb" providerId="LiveId" clId="{5922BD2C-0A7B-46D5-87DD-606CEA87D4D8}" dt="2022-04-30T09:37:22.880" v="1020" actId="1076"/>
        <pc:sldMkLst>
          <pc:docMk/>
          <pc:sldMk cId="2861803753" sldId="258"/>
        </pc:sldMkLst>
        <pc:spChg chg="mod">
          <ac:chgData name="Matteo Celia" userId="af21559f6bc028cb" providerId="LiveId" clId="{5922BD2C-0A7B-46D5-87DD-606CEA87D4D8}" dt="2022-04-30T09:27:25.415" v="728" actId="20577"/>
          <ac:spMkLst>
            <pc:docMk/>
            <pc:sldMk cId="2861803753" sldId="258"/>
            <ac:spMk id="2" creationId="{793E3554-1D0A-4FE7-968B-21CF8C909EBD}"/>
          </ac:spMkLst>
        </pc:spChg>
        <pc:spChg chg="mod">
          <ac:chgData name="Matteo Celia" userId="af21559f6bc028cb" providerId="LiveId" clId="{5922BD2C-0A7B-46D5-87DD-606CEA87D4D8}" dt="2022-04-30T09:37:22.880" v="1020" actId="1076"/>
          <ac:spMkLst>
            <pc:docMk/>
            <pc:sldMk cId="2861803753" sldId="258"/>
            <ac:spMk id="3" creationId="{651087AA-8D95-492E-A8B9-A69B9D366364}"/>
          </ac:spMkLst>
        </pc:spChg>
        <pc:picChg chg="add del mod">
          <ac:chgData name="Matteo Celia" userId="af21559f6bc028cb" providerId="LiveId" clId="{5922BD2C-0A7B-46D5-87DD-606CEA87D4D8}" dt="2022-04-30T09:36:51.542" v="1011" actId="21"/>
          <ac:picMkLst>
            <pc:docMk/>
            <pc:sldMk cId="2861803753" sldId="258"/>
            <ac:picMk id="5" creationId="{43C494C3-0ABA-D183-F15C-47EE4F1584B5}"/>
          </ac:picMkLst>
        </pc:picChg>
      </pc:sldChg>
      <pc:sldChg chg="modSp mod">
        <pc:chgData name="Matteo Celia" userId="af21559f6bc028cb" providerId="LiveId" clId="{5922BD2C-0A7B-46D5-87DD-606CEA87D4D8}" dt="2022-04-30T10:49:14.068" v="4672" actId="20577"/>
        <pc:sldMkLst>
          <pc:docMk/>
          <pc:sldMk cId="3250376665" sldId="259"/>
        </pc:sldMkLst>
        <pc:spChg chg="mod">
          <ac:chgData name="Matteo Celia" userId="af21559f6bc028cb" providerId="LiveId" clId="{5922BD2C-0A7B-46D5-87DD-606CEA87D4D8}" dt="2022-04-30T09:44:11.196" v="1363" actId="20577"/>
          <ac:spMkLst>
            <pc:docMk/>
            <pc:sldMk cId="3250376665" sldId="259"/>
            <ac:spMk id="2" creationId="{6C0937FD-3195-4E6E-AA7F-8D790A0A8ABA}"/>
          </ac:spMkLst>
        </pc:spChg>
        <pc:spChg chg="mod">
          <ac:chgData name="Matteo Celia" userId="af21559f6bc028cb" providerId="LiveId" clId="{5922BD2C-0A7B-46D5-87DD-606CEA87D4D8}" dt="2022-04-30T10:49:14.068" v="4672" actId="20577"/>
          <ac:spMkLst>
            <pc:docMk/>
            <pc:sldMk cId="3250376665" sldId="259"/>
            <ac:spMk id="3" creationId="{B1BA4F5D-C03D-4440-9C1B-0B8A29661566}"/>
          </ac:spMkLst>
        </pc:spChg>
      </pc:sldChg>
      <pc:sldChg chg="modSp mod">
        <pc:chgData name="Matteo Celia" userId="af21559f6bc028cb" providerId="LiveId" clId="{5922BD2C-0A7B-46D5-87DD-606CEA87D4D8}" dt="2022-04-30T10:54:51.289" v="5162" actId="20577"/>
        <pc:sldMkLst>
          <pc:docMk/>
          <pc:sldMk cId="3560495755" sldId="260"/>
        </pc:sldMkLst>
        <pc:spChg chg="mod">
          <ac:chgData name="Matteo Celia" userId="af21559f6bc028cb" providerId="LiveId" clId="{5922BD2C-0A7B-46D5-87DD-606CEA87D4D8}" dt="2022-04-30T09:59:01" v="2136" actId="20577"/>
          <ac:spMkLst>
            <pc:docMk/>
            <pc:sldMk cId="3560495755" sldId="260"/>
            <ac:spMk id="2" creationId="{E9FFD19F-75CA-4966-B79C-2935A271ADBD}"/>
          </ac:spMkLst>
        </pc:spChg>
        <pc:spChg chg="mod">
          <ac:chgData name="Matteo Celia" userId="af21559f6bc028cb" providerId="LiveId" clId="{5922BD2C-0A7B-46D5-87DD-606CEA87D4D8}" dt="2022-04-30T10:54:51.289" v="5162" actId="20577"/>
          <ac:spMkLst>
            <pc:docMk/>
            <pc:sldMk cId="3560495755" sldId="260"/>
            <ac:spMk id="3" creationId="{BFF2E38C-F4DE-4D47-8590-BBA66F1B1435}"/>
          </ac:spMkLst>
        </pc:spChg>
      </pc:sldChg>
      <pc:sldChg chg="addSp modSp mod">
        <pc:chgData name="Matteo Celia" userId="af21559f6bc028cb" providerId="LiveId" clId="{5922BD2C-0A7B-46D5-87DD-606CEA87D4D8}" dt="2022-04-30T10:08:56.534" v="3031" actId="1076"/>
        <pc:sldMkLst>
          <pc:docMk/>
          <pc:sldMk cId="994131774" sldId="262"/>
        </pc:sldMkLst>
        <pc:spChg chg="mod">
          <ac:chgData name="Matteo Celia" userId="af21559f6bc028cb" providerId="LiveId" clId="{5922BD2C-0A7B-46D5-87DD-606CEA87D4D8}" dt="2022-04-30T10:02:40.907" v="2637" actId="20577"/>
          <ac:spMkLst>
            <pc:docMk/>
            <pc:sldMk cId="994131774" sldId="262"/>
            <ac:spMk id="2" creationId="{E9FFD19F-75CA-4966-B79C-2935A271ADBD}"/>
          </ac:spMkLst>
        </pc:spChg>
        <pc:spChg chg="mod">
          <ac:chgData name="Matteo Celia" userId="af21559f6bc028cb" providerId="LiveId" clId="{5922BD2C-0A7B-46D5-87DD-606CEA87D4D8}" dt="2022-04-30T10:08:53.230" v="3030" actId="1076"/>
          <ac:spMkLst>
            <pc:docMk/>
            <pc:sldMk cId="994131774" sldId="262"/>
            <ac:spMk id="3" creationId="{BFF2E38C-F4DE-4D47-8590-BBA66F1B1435}"/>
          </ac:spMkLst>
        </pc:spChg>
        <pc:picChg chg="add mod">
          <ac:chgData name="Matteo Celia" userId="af21559f6bc028cb" providerId="LiveId" clId="{5922BD2C-0A7B-46D5-87DD-606CEA87D4D8}" dt="2022-04-30T10:08:56.534" v="3031" actId="1076"/>
          <ac:picMkLst>
            <pc:docMk/>
            <pc:sldMk cId="994131774" sldId="262"/>
            <ac:picMk id="5" creationId="{179C4A0A-2C61-A2CB-BF80-85EC047D53E0}"/>
          </ac:picMkLst>
        </pc:picChg>
      </pc:sldChg>
      <pc:sldChg chg="addSp modSp mod">
        <pc:chgData name="Matteo Celia" userId="af21559f6bc028cb" providerId="LiveId" clId="{5922BD2C-0A7B-46D5-87DD-606CEA87D4D8}" dt="2022-04-30T10:28:43.835" v="3828" actId="20577"/>
        <pc:sldMkLst>
          <pc:docMk/>
          <pc:sldMk cId="1983895457" sldId="264"/>
        </pc:sldMkLst>
        <pc:spChg chg="mod">
          <ac:chgData name="Matteo Celia" userId="af21559f6bc028cb" providerId="LiveId" clId="{5922BD2C-0A7B-46D5-87DD-606CEA87D4D8}" dt="2022-04-30T10:09:29.858" v="3069" actId="20577"/>
          <ac:spMkLst>
            <pc:docMk/>
            <pc:sldMk cId="1983895457" sldId="264"/>
            <ac:spMk id="2" creationId="{E9FFD19F-75CA-4966-B79C-2935A271ADBD}"/>
          </ac:spMkLst>
        </pc:spChg>
        <pc:spChg chg="mod">
          <ac:chgData name="Matteo Celia" userId="af21559f6bc028cb" providerId="LiveId" clId="{5922BD2C-0A7B-46D5-87DD-606CEA87D4D8}" dt="2022-04-30T10:28:43.835" v="3828" actId="20577"/>
          <ac:spMkLst>
            <pc:docMk/>
            <pc:sldMk cId="1983895457" sldId="264"/>
            <ac:spMk id="3" creationId="{BFF2E38C-F4DE-4D47-8590-BBA66F1B1435}"/>
          </ac:spMkLst>
        </pc:spChg>
        <pc:picChg chg="add mod">
          <ac:chgData name="Matteo Celia" userId="af21559f6bc028cb" providerId="LiveId" clId="{5922BD2C-0A7B-46D5-87DD-606CEA87D4D8}" dt="2022-04-30T10:21:29.630" v="3079" actId="1076"/>
          <ac:picMkLst>
            <pc:docMk/>
            <pc:sldMk cId="1983895457" sldId="264"/>
            <ac:picMk id="5" creationId="{C6AB4AEC-3975-29C6-7C83-E3D3CEB1B6CA}"/>
          </ac:picMkLst>
        </pc:picChg>
      </pc:sldChg>
      <pc:sldChg chg="add del">
        <pc:chgData name="Matteo Celia" userId="af21559f6bc028cb" providerId="LiveId" clId="{5922BD2C-0A7B-46D5-87DD-606CEA87D4D8}" dt="2022-04-30T10:30:03.895" v="3830" actId="2696"/>
        <pc:sldMkLst>
          <pc:docMk/>
          <pc:sldMk cId="1495108942" sldId="265"/>
        </pc:sldMkLst>
      </pc:sldChg>
      <pc:sldChg chg="modSp add mod ord">
        <pc:chgData name="Matteo Celia" userId="af21559f6bc028cb" providerId="LiveId" clId="{5922BD2C-0A7B-46D5-87DD-606CEA87D4D8}" dt="2022-04-30T10:52:03.024" v="4859" actId="20577"/>
        <pc:sldMkLst>
          <pc:docMk/>
          <pc:sldMk cId="1886142153" sldId="265"/>
        </pc:sldMkLst>
        <pc:spChg chg="mod">
          <ac:chgData name="Matteo Celia" userId="af21559f6bc028cb" providerId="LiveId" clId="{5922BD2C-0A7B-46D5-87DD-606CEA87D4D8}" dt="2022-04-30T10:30:36.108" v="3844" actId="115"/>
          <ac:spMkLst>
            <pc:docMk/>
            <pc:sldMk cId="1886142153" sldId="265"/>
            <ac:spMk id="2" creationId="{6C0937FD-3195-4E6E-AA7F-8D790A0A8ABA}"/>
          </ac:spMkLst>
        </pc:spChg>
        <pc:spChg chg="mod">
          <ac:chgData name="Matteo Celia" userId="af21559f6bc028cb" providerId="LiveId" clId="{5922BD2C-0A7B-46D5-87DD-606CEA87D4D8}" dt="2022-04-30T10:52:03.024" v="4859" actId="20577"/>
          <ac:spMkLst>
            <pc:docMk/>
            <pc:sldMk cId="1886142153" sldId="265"/>
            <ac:spMk id="3" creationId="{B1BA4F5D-C03D-4440-9C1B-0B8A29661566}"/>
          </ac:spMkLst>
        </pc:spChg>
      </pc:sldChg>
      <pc:sldChg chg="modSp add mod ord">
        <pc:chgData name="Matteo Celia" userId="af21559f6bc028cb" providerId="LiveId" clId="{5922BD2C-0A7B-46D5-87DD-606CEA87D4D8}" dt="2022-04-30T10:56:44.604" v="5341" actId="14100"/>
        <pc:sldMkLst>
          <pc:docMk/>
          <pc:sldMk cId="3042007174" sldId="266"/>
        </pc:sldMkLst>
        <pc:spChg chg="mod">
          <ac:chgData name="Matteo Celia" userId="af21559f6bc028cb" providerId="LiveId" clId="{5922BD2C-0A7B-46D5-87DD-606CEA87D4D8}" dt="2022-04-30T10:52:39.971" v="4871" actId="20577"/>
          <ac:spMkLst>
            <pc:docMk/>
            <pc:sldMk cId="3042007174" sldId="266"/>
            <ac:spMk id="2" creationId="{E9FFD19F-75CA-4966-B79C-2935A271ADBD}"/>
          </ac:spMkLst>
        </pc:spChg>
        <pc:spChg chg="mod">
          <ac:chgData name="Matteo Celia" userId="af21559f6bc028cb" providerId="LiveId" clId="{5922BD2C-0A7B-46D5-87DD-606CEA87D4D8}" dt="2022-04-30T10:56:44.604" v="5341" actId="14100"/>
          <ac:spMkLst>
            <pc:docMk/>
            <pc:sldMk cId="3042007174" sldId="266"/>
            <ac:spMk id="3" creationId="{BFF2E38C-F4DE-4D47-8590-BBA66F1B1435}"/>
          </ac:spMkLst>
        </pc:spChg>
      </pc:sldChg>
      <pc:sldChg chg="addSp modSp add mod">
        <pc:chgData name="Matteo Celia" userId="af21559f6bc028cb" providerId="LiveId" clId="{5922BD2C-0A7B-46D5-87DD-606CEA87D4D8}" dt="2022-04-30T11:06:50.364" v="6363" actId="20577"/>
        <pc:sldMkLst>
          <pc:docMk/>
          <pc:sldMk cId="3175525297" sldId="267"/>
        </pc:sldMkLst>
        <pc:spChg chg="mod">
          <ac:chgData name="Matteo Celia" userId="af21559f6bc028cb" providerId="LiveId" clId="{5922BD2C-0A7B-46D5-87DD-606CEA87D4D8}" dt="2022-04-30T10:57:15.120" v="5381" actId="20577"/>
          <ac:spMkLst>
            <pc:docMk/>
            <pc:sldMk cId="3175525297" sldId="267"/>
            <ac:spMk id="2" creationId="{E9FFD19F-75CA-4966-B79C-2935A271ADBD}"/>
          </ac:spMkLst>
        </pc:spChg>
        <pc:spChg chg="mod">
          <ac:chgData name="Matteo Celia" userId="af21559f6bc028cb" providerId="LiveId" clId="{5922BD2C-0A7B-46D5-87DD-606CEA87D4D8}" dt="2022-04-30T11:06:50.364" v="6363" actId="20577"/>
          <ac:spMkLst>
            <pc:docMk/>
            <pc:sldMk cId="3175525297" sldId="267"/>
            <ac:spMk id="3" creationId="{BFF2E38C-F4DE-4D47-8590-BBA66F1B1435}"/>
          </ac:spMkLst>
        </pc:spChg>
        <pc:picChg chg="add mod">
          <ac:chgData name="Matteo Celia" userId="af21559f6bc028cb" providerId="LiveId" clId="{5922BD2C-0A7B-46D5-87DD-606CEA87D4D8}" dt="2022-04-30T11:00:36.205" v="5698" actId="14100"/>
          <ac:picMkLst>
            <pc:docMk/>
            <pc:sldMk cId="3175525297" sldId="267"/>
            <ac:picMk id="5" creationId="{0049651D-405B-45F9-E5A8-C232DC19D8C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2849-1D56-4E3F-B424-36AA652E1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246D1AB0-BC2E-4BF6-8499-E1491D405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378B799B-0C58-4147-9BE3-1F4AAE1785BC}"/>
              </a:ext>
            </a:extLst>
          </p:cNvPr>
          <p:cNvSpPr>
            <a:spLocks noGrp="1"/>
          </p:cNvSpPr>
          <p:nvPr>
            <p:ph type="dt" sz="half" idx="10"/>
          </p:nvPr>
        </p:nvSpPr>
        <p:spPr/>
        <p:txBody>
          <a:bodyPr/>
          <a:lstStyle/>
          <a:p>
            <a:fld id="{28E7F674-603F-41F3-934F-DEBA0B6F74B4}" type="datetimeFigureOut">
              <a:rPr lang="it-IT" smtClean="0"/>
              <a:t>30/04/2022</a:t>
            </a:fld>
            <a:endParaRPr lang="it-IT"/>
          </a:p>
        </p:txBody>
      </p:sp>
      <p:sp>
        <p:nvSpPr>
          <p:cNvPr id="5" name="Footer Placeholder 4">
            <a:extLst>
              <a:ext uri="{FF2B5EF4-FFF2-40B4-BE49-F238E27FC236}">
                <a16:creationId xmlns:a16="http://schemas.microsoft.com/office/drawing/2014/main" id="{2AD154FE-8D1A-4507-B6EE-EA162318D1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2EF4322-D0EF-4346-B0A6-2810C3C1BE8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73281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4DB8-0F89-45F5-A955-442A278E6F11}"/>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E392242C-695E-476A-84E1-0BEFEDDF93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3AD3ADC-1A5E-47FF-A57D-0DAE783B2F27}"/>
              </a:ext>
            </a:extLst>
          </p:cNvPr>
          <p:cNvSpPr>
            <a:spLocks noGrp="1"/>
          </p:cNvSpPr>
          <p:nvPr>
            <p:ph type="dt" sz="half" idx="10"/>
          </p:nvPr>
        </p:nvSpPr>
        <p:spPr/>
        <p:txBody>
          <a:bodyPr/>
          <a:lstStyle/>
          <a:p>
            <a:fld id="{28E7F674-603F-41F3-934F-DEBA0B6F74B4}" type="datetimeFigureOut">
              <a:rPr lang="it-IT" smtClean="0"/>
              <a:t>30/04/2022</a:t>
            </a:fld>
            <a:endParaRPr lang="it-IT"/>
          </a:p>
        </p:txBody>
      </p:sp>
      <p:sp>
        <p:nvSpPr>
          <p:cNvPr id="5" name="Footer Placeholder 4">
            <a:extLst>
              <a:ext uri="{FF2B5EF4-FFF2-40B4-BE49-F238E27FC236}">
                <a16:creationId xmlns:a16="http://schemas.microsoft.com/office/drawing/2014/main" id="{AC0DBE0C-1EFE-4AE1-86AA-6496BAE2AED6}"/>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B460955C-DB5E-4440-B065-20D1391E049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19179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26834D-A2AF-4AA3-839D-B5D247BF4B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407ABC6A-A050-42D7-9E6E-F135C2AB9F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6ECB3E1D-BB52-4C67-81F2-AA3F7FD0FB43}"/>
              </a:ext>
            </a:extLst>
          </p:cNvPr>
          <p:cNvSpPr>
            <a:spLocks noGrp="1"/>
          </p:cNvSpPr>
          <p:nvPr>
            <p:ph type="dt" sz="half" idx="10"/>
          </p:nvPr>
        </p:nvSpPr>
        <p:spPr/>
        <p:txBody>
          <a:bodyPr/>
          <a:lstStyle/>
          <a:p>
            <a:fld id="{28E7F674-603F-41F3-934F-DEBA0B6F74B4}" type="datetimeFigureOut">
              <a:rPr lang="it-IT" smtClean="0"/>
              <a:t>30/04/2022</a:t>
            </a:fld>
            <a:endParaRPr lang="it-IT"/>
          </a:p>
        </p:txBody>
      </p:sp>
      <p:sp>
        <p:nvSpPr>
          <p:cNvPr id="5" name="Footer Placeholder 4">
            <a:extLst>
              <a:ext uri="{FF2B5EF4-FFF2-40B4-BE49-F238E27FC236}">
                <a16:creationId xmlns:a16="http://schemas.microsoft.com/office/drawing/2014/main" id="{08F5E45C-BED0-4BC1-B649-B1C457723A6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38CE814-C169-4C37-BF43-4123FB50BA5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80473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AA30-216E-4EA6-9C9D-F55F7D5831F7}"/>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F7B21DA1-A3F4-4D9B-96F7-A2D95CBF09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4B12B5BE-5680-4A10-9E9E-66A9CB6A813C}"/>
              </a:ext>
            </a:extLst>
          </p:cNvPr>
          <p:cNvSpPr>
            <a:spLocks noGrp="1"/>
          </p:cNvSpPr>
          <p:nvPr>
            <p:ph type="dt" sz="half" idx="10"/>
          </p:nvPr>
        </p:nvSpPr>
        <p:spPr/>
        <p:txBody>
          <a:bodyPr/>
          <a:lstStyle/>
          <a:p>
            <a:fld id="{28E7F674-603F-41F3-934F-DEBA0B6F74B4}" type="datetimeFigureOut">
              <a:rPr lang="it-IT" smtClean="0"/>
              <a:t>30/04/2022</a:t>
            </a:fld>
            <a:endParaRPr lang="it-IT"/>
          </a:p>
        </p:txBody>
      </p:sp>
      <p:sp>
        <p:nvSpPr>
          <p:cNvPr id="5" name="Footer Placeholder 4">
            <a:extLst>
              <a:ext uri="{FF2B5EF4-FFF2-40B4-BE49-F238E27FC236}">
                <a16:creationId xmlns:a16="http://schemas.microsoft.com/office/drawing/2014/main" id="{FD1D40A2-B708-4C2A-9207-7A496A2BC93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C23FFD8-BACB-4379-AB05-E0C79E03B75A}"/>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64263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8A3A-AA28-4462-8325-0A63D8BAE5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58EDA71D-C4D3-4543-B1B4-7A004AA94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F2C75B-2B0F-4F2D-A73C-597FF52FB7D7}"/>
              </a:ext>
            </a:extLst>
          </p:cNvPr>
          <p:cNvSpPr>
            <a:spLocks noGrp="1"/>
          </p:cNvSpPr>
          <p:nvPr>
            <p:ph type="dt" sz="half" idx="10"/>
          </p:nvPr>
        </p:nvSpPr>
        <p:spPr/>
        <p:txBody>
          <a:bodyPr/>
          <a:lstStyle/>
          <a:p>
            <a:fld id="{28E7F674-603F-41F3-934F-DEBA0B6F74B4}" type="datetimeFigureOut">
              <a:rPr lang="it-IT" smtClean="0"/>
              <a:t>30/04/2022</a:t>
            </a:fld>
            <a:endParaRPr lang="it-IT"/>
          </a:p>
        </p:txBody>
      </p:sp>
      <p:sp>
        <p:nvSpPr>
          <p:cNvPr id="5" name="Footer Placeholder 4">
            <a:extLst>
              <a:ext uri="{FF2B5EF4-FFF2-40B4-BE49-F238E27FC236}">
                <a16:creationId xmlns:a16="http://schemas.microsoft.com/office/drawing/2014/main" id="{60B33E92-A6DD-48A6-824B-4F05F25C64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51BA1672-79DD-4AF6-A937-4EA2DAA41F9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2718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4B3C-F125-41C3-9C5C-256D9BC64C8D}"/>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6BF22B7-C06A-4174-B843-90B2B2B71C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437DC3E7-ED1B-48F2-9A65-FA6C5725FC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706EDEF3-B910-4185-A223-638B3AB21FDE}"/>
              </a:ext>
            </a:extLst>
          </p:cNvPr>
          <p:cNvSpPr>
            <a:spLocks noGrp="1"/>
          </p:cNvSpPr>
          <p:nvPr>
            <p:ph type="dt" sz="half" idx="10"/>
          </p:nvPr>
        </p:nvSpPr>
        <p:spPr/>
        <p:txBody>
          <a:bodyPr/>
          <a:lstStyle/>
          <a:p>
            <a:fld id="{28E7F674-603F-41F3-934F-DEBA0B6F74B4}" type="datetimeFigureOut">
              <a:rPr lang="it-IT" smtClean="0"/>
              <a:t>30/04/2022</a:t>
            </a:fld>
            <a:endParaRPr lang="it-IT"/>
          </a:p>
        </p:txBody>
      </p:sp>
      <p:sp>
        <p:nvSpPr>
          <p:cNvPr id="6" name="Footer Placeholder 5">
            <a:extLst>
              <a:ext uri="{FF2B5EF4-FFF2-40B4-BE49-F238E27FC236}">
                <a16:creationId xmlns:a16="http://schemas.microsoft.com/office/drawing/2014/main" id="{82E271DA-9523-408F-B8AA-13259E04DA61}"/>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87BE5C2-AF7D-4125-A9FB-C1BBF250507F}"/>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71678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EEBA-26B6-44C7-A31D-32E2386B85A1}"/>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AF43212D-2FFB-4285-ACAA-E7611FCF6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603C80-76F9-4898-A860-3761445A3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93E9C9FB-7ED5-45CF-931D-C52921A637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637D1-E1F8-425D-B618-6A7B7EDB89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06330655-5C85-4C6D-B696-96E6FECEA783}"/>
              </a:ext>
            </a:extLst>
          </p:cNvPr>
          <p:cNvSpPr>
            <a:spLocks noGrp="1"/>
          </p:cNvSpPr>
          <p:nvPr>
            <p:ph type="dt" sz="half" idx="10"/>
          </p:nvPr>
        </p:nvSpPr>
        <p:spPr/>
        <p:txBody>
          <a:bodyPr/>
          <a:lstStyle/>
          <a:p>
            <a:fld id="{28E7F674-603F-41F3-934F-DEBA0B6F74B4}" type="datetimeFigureOut">
              <a:rPr lang="it-IT" smtClean="0"/>
              <a:t>30/04/2022</a:t>
            </a:fld>
            <a:endParaRPr lang="it-IT"/>
          </a:p>
        </p:txBody>
      </p:sp>
      <p:sp>
        <p:nvSpPr>
          <p:cNvPr id="8" name="Footer Placeholder 7">
            <a:extLst>
              <a:ext uri="{FF2B5EF4-FFF2-40B4-BE49-F238E27FC236}">
                <a16:creationId xmlns:a16="http://schemas.microsoft.com/office/drawing/2014/main" id="{33124F5F-0C5F-422B-A40E-8FDDCE4AFD05}"/>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42F1CF9D-9697-4A41-9684-FD20BB429FE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98092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76D1-A85B-4F77-A864-C81D19DAA560}"/>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1B347899-03F5-4BE6-A736-671DA7114A93}"/>
              </a:ext>
            </a:extLst>
          </p:cNvPr>
          <p:cNvSpPr>
            <a:spLocks noGrp="1"/>
          </p:cNvSpPr>
          <p:nvPr>
            <p:ph type="dt" sz="half" idx="10"/>
          </p:nvPr>
        </p:nvSpPr>
        <p:spPr/>
        <p:txBody>
          <a:bodyPr/>
          <a:lstStyle/>
          <a:p>
            <a:fld id="{28E7F674-603F-41F3-934F-DEBA0B6F74B4}" type="datetimeFigureOut">
              <a:rPr lang="it-IT" smtClean="0"/>
              <a:t>30/04/2022</a:t>
            </a:fld>
            <a:endParaRPr lang="it-IT"/>
          </a:p>
        </p:txBody>
      </p:sp>
      <p:sp>
        <p:nvSpPr>
          <p:cNvPr id="4" name="Footer Placeholder 3">
            <a:extLst>
              <a:ext uri="{FF2B5EF4-FFF2-40B4-BE49-F238E27FC236}">
                <a16:creationId xmlns:a16="http://schemas.microsoft.com/office/drawing/2014/main" id="{B8283762-7FBD-48EC-B73F-773D70DBF2DD}"/>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D102E592-4B71-4500-B008-0CC03293E1B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539635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C9BDE-B6BA-4DA6-AD8D-38EAAAB053BB}"/>
              </a:ext>
            </a:extLst>
          </p:cNvPr>
          <p:cNvSpPr>
            <a:spLocks noGrp="1"/>
          </p:cNvSpPr>
          <p:nvPr>
            <p:ph type="dt" sz="half" idx="10"/>
          </p:nvPr>
        </p:nvSpPr>
        <p:spPr/>
        <p:txBody>
          <a:bodyPr/>
          <a:lstStyle/>
          <a:p>
            <a:fld id="{28E7F674-603F-41F3-934F-DEBA0B6F74B4}" type="datetimeFigureOut">
              <a:rPr lang="it-IT" smtClean="0"/>
              <a:t>30/04/2022</a:t>
            </a:fld>
            <a:endParaRPr lang="it-IT"/>
          </a:p>
        </p:txBody>
      </p:sp>
      <p:sp>
        <p:nvSpPr>
          <p:cNvPr id="3" name="Footer Placeholder 2">
            <a:extLst>
              <a:ext uri="{FF2B5EF4-FFF2-40B4-BE49-F238E27FC236}">
                <a16:creationId xmlns:a16="http://schemas.microsoft.com/office/drawing/2014/main" id="{D470C4ED-6C1E-4932-824A-8F1BEB77379E}"/>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8BB45D4A-67B6-484F-B900-C59615639A4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1800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EB7B-9E48-4E0C-87F8-609B1DF305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2BD64388-674C-41C8-94D1-6BBDCF16FB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7D2590E6-FC63-4989-8B3A-F9CBA2114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D144E2-64FC-4425-A927-B4AD73976272}"/>
              </a:ext>
            </a:extLst>
          </p:cNvPr>
          <p:cNvSpPr>
            <a:spLocks noGrp="1"/>
          </p:cNvSpPr>
          <p:nvPr>
            <p:ph type="dt" sz="half" idx="10"/>
          </p:nvPr>
        </p:nvSpPr>
        <p:spPr/>
        <p:txBody>
          <a:bodyPr/>
          <a:lstStyle/>
          <a:p>
            <a:fld id="{28E7F674-603F-41F3-934F-DEBA0B6F74B4}" type="datetimeFigureOut">
              <a:rPr lang="it-IT" smtClean="0"/>
              <a:t>30/04/2022</a:t>
            </a:fld>
            <a:endParaRPr lang="it-IT"/>
          </a:p>
        </p:txBody>
      </p:sp>
      <p:sp>
        <p:nvSpPr>
          <p:cNvPr id="6" name="Footer Placeholder 5">
            <a:extLst>
              <a:ext uri="{FF2B5EF4-FFF2-40B4-BE49-F238E27FC236}">
                <a16:creationId xmlns:a16="http://schemas.microsoft.com/office/drawing/2014/main" id="{CF618395-9078-497E-BE1C-3289A42B805F}"/>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F61D42C3-B537-4D57-A6F3-9A69128E5C9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424701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7397-22AE-44D1-B842-5E5525A30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42E34A7-4EEB-4CC1-83AE-2F42938881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CF2988CE-C1CE-43DA-82F1-A868BFE50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96764E-E46A-49C3-AECF-A08B2B969287}"/>
              </a:ext>
            </a:extLst>
          </p:cNvPr>
          <p:cNvSpPr>
            <a:spLocks noGrp="1"/>
          </p:cNvSpPr>
          <p:nvPr>
            <p:ph type="dt" sz="half" idx="10"/>
          </p:nvPr>
        </p:nvSpPr>
        <p:spPr/>
        <p:txBody>
          <a:bodyPr/>
          <a:lstStyle/>
          <a:p>
            <a:fld id="{28E7F674-603F-41F3-934F-DEBA0B6F74B4}" type="datetimeFigureOut">
              <a:rPr lang="it-IT" smtClean="0"/>
              <a:t>30/04/2022</a:t>
            </a:fld>
            <a:endParaRPr lang="it-IT"/>
          </a:p>
        </p:txBody>
      </p:sp>
      <p:sp>
        <p:nvSpPr>
          <p:cNvPr id="6" name="Footer Placeholder 5">
            <a:extLst>
              <a:ext uri="{FF2B5EF4-FFF2-40B4-BE49-F238E27FC236}">
                <a16:creationId xmlns:a16="http://schemas.microsoft.com/office/drawing/2014/main" id="{D441C465-3F70-466A-8828-46E2C92C6243}"/>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251DD0EE-6868-484B-BECC-C280FAEBC6E9}"/>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01738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244619-388C-47AA-8A43-88C7430B5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6B50E9E5-845A-474E-967E-3D423E6A0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FAA34ABA-6B0A-4E7B-A298-17B799B3B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7F674-603F-41F3-934F-DEBA0B6F74B4}" type="datetimeFigureOut">
              <a:rPr lang="it-IT" smtClean="0"/>
              <a:t>30/04/2022</a:t>
            </a:fld>
            <a:endParaRPr lang="it-IT"/>
          </a:p>
        </p:txBody>
      </p:sp>
      <p:sp>
        <p:nvSpPr>
          <p:cNvPr id="5" name="Footer Placeholder 4">
            <a:extLst>
              <a:ext uri="{FF2B5EF4-FFF2-40B4-BE49-F238E27FC236}">
                <a16:creationId xmlns:a16="http://schemas.microsoft.com/office/drawing/2014/main" id="{BE3CF208-56E9-490E-8E28-15E8CA40C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05352B29-E22E-4872-82B4-110C678E06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FF5F7-111E-4F9E-BF39-BEB89AD0CD0D}" type="slidenum">
              <a:rPr lang="it-IT" smtClean="0"/>
              <a:t>‹N›</a:t>
            </a:fld>
            <a:endParaRPr lang="it-IT"/>
          </a:p>
        </p:txBody>
      </p:sp>
    </p:spTree>
    <p:extLst>
      <p:ext uri="{BB962C8B-B14F-4D97-AF65-F5344CB8AC3E}">
        <p14:creationId xmlns:p14="http://schemas.microsoft.com/office/powerpoint/2010/main" val="409328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F15E7B-CE22-43FE-848B-7E96012B82AE}"/>
              </a:ext>
            </a:extLst>
          </p:cNvPr>
          <p:cNvSpPr>
            <a:spLocks noGrp="1"/>
          </p:cNvSpPr>
          <p:nvPr>
            <p:ph type="ctrTitle"/>
          </p:nvPr>
        </p:nvSpPr>
        <p:spPr>
          <a:xfrm>
            <a:off x="4162567" y="818984"/>
            <a:ext cx="6714699" cy="3178689"/>
          </a:xfrm>
        </p:spPr>
        <p:txBody>
          <a:bodyPr>
            <a:normAutofit/>
          </a:bodyPr>
          <a:lstStyle/>
          <a:p>
            <a:pPr algn="l"/>
            <a:r>
              <a:rPr lang="it-IT" sz="4800" dirty="0">
                <a:solidFill>
                  <a:srgbClr val="FFFFFF"/>
                </a:solidFill>
              </a:rPr>
              <a:t>MHW3</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290D403-F4A2-48A1-9DCD-D7908A44BB4D}"/>
              </a:ext>
            </a:extLst>
          </p:cNvPr>
          <p:cNvSpPr>
            <a:spLocks noGrp="1"/>
          </p:cNvSpPr>
          <p:nvPr>
            <p:ph type="subTitle" idx="1"/>
          </p:nvPr>
        </p:nvSpPr>
        <p:spPr>
          <a:xfrm>
            <a:off x="4285397" y="4960961"/>
            <a:ext cx="7055893" cy="1078054"/>
          </a:xfrm>
        </p:spPr>
        <p:txBody>
          <a:bodyPr>
            <a:normAutofit fontScale="92500" lnSpcReduction="20000"/>
          </a:bodyPr>
          <a:lstStyle/>
          <a:p>
            <a:pPr algn="l"/>
            <a:r>
              <a:rPr lang="it-IT" dirty="0">
                <a:solidFill>
                  <a:srgbClr val="FFFFFF"/>
                </a:solidFill>
              </a:rPr>
              <a:t>Matteo Celia</a:t>
            </a:r>
          </a:p>
          <a:p>
            <a:pPr algn="l"/>
            <a:r>
              <a:rPr lang="it-IT" dirty="0">
                <a:solidFill>
                  <a:srgbClr val="FFFFFF"/>
                </a:solidFill>
              </a:rPr>
              <a:t>1000001836</a:t>
            </a:r>
          </a:p>
          <a:p>
            <a:pPr algn="l"/>
            <a:r>
              <a:rPr lang="it-IT" dirty="0">
                <a:solidFill>
                  <a:srgbClr val="FFFFFF"/>
                </a:solidFill>
              </a:rPr>
              <a:t>30/04/2022</a:t>
            </a:r>
          </a:p>
        </p:txBody>
      </p:sp>
    </p:spTree>
    <p:extLst>
      <p:ext uri="{BB962C8B-B14F-4D97-AF65-F5344CB8AC3E}">
        <p14:creationId xmlns:p14="http://schemas.microsoft.com/office/powerpoint/2010/main" val="247400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301782" y="584488"/>
            <a:ext cx="3434251" cy="3387497"/>
          </a:xfrm>
        </p:spPr>
        <p:txBody>
          <a:bodyPr anchor="b">
            <a:normAutofit/>
          </a:bodyPr>
          <a:lstStyle/>
          <a:p>
            <a:pPr algn="r"/>
            <a:r>
              <a:rPr lang="it-IT" sz="4000" dirty="0">
                <a:solidFill>
                  <a:srgbClr val="FFFFFF"/>
                </a:solidFill>
              </a:rPr>
              <a:t>Informazioni aggiuntive sull’</a:t>
            </a:r>
            <a:r>
              <a:rPr lang="it-IT" sz="4000" dirty="0" err="1">
                <a:solidFill>
                  <a:srgbClr val="FFFFFF"/>
                </a:solidFill>
              </a:rPr>
              <a:t>homework</a:t>
            </a:r>
            <a:endParaRPr lang="it-IT" sz="4000" dirty="0">
              <a:solidFill>
                <a:srgbClr val="FFFFFF"/>
              </a:solidFill>
            </a:endParaRPr>
          </a:p>
        </p:txBody>
      </p:sp>
      <p:sp>
        <p:nvSpPr>
          <p:cNvPr id="3" name="Content Placeholder 2">
            <a:extLst>
              <a:ext uri="{FF2B5EF4-FFF2-40B4-BE49-F238E27FC236}">
                <a16:creationId xmlns:a16="http://schemas.microsoft.com/office/drawing/2014/main" id="{BFF2E38C-F4DE-4D47-8590-BBA66F1B1435}"/>
              </a:ext>
            </a:extLst>
          </p:cNvPr>
          <p:cNvSpPr>
            <a:spLocks noGrp="1"/>
          </p:cNvSpPr>
          <p:nvPr>
            <p:ph idx="1"/>
          </p:nvPr>
        </p:nvSpPr>
        <p:spPr>
          <a:xfrm>
            <a:off x="4810259" y="649481"/>
            <a:ext cx="6555347" cy="3804953"/>
          </a:xfrm>
        </p:spPr>
        <p:txBody>
          <a:bodyPr anchor="ctr">
            <a:normAutofit lnSpcReduction="10000"/>
          </a:bodyPr>
          <a:lstStyle/>
          <a:p>
            <a:pPr marL="0" indent="0">
              <a:buNone/>
            </a:pPr>
            <a:r>
              <a:rPr lang="it-IT" sz="2000" dirty="0"/>
              <a:t>In merito all’uso delle API di </a:t>
            </a:r>
            <a:r>
              <a:rPr lang="it-IT" sz="2000" dirty="0" err="1"/>
              <a:t>spotify</a:t>
            </a:r>
            <a:r>
              <a:rPr lang="it-IT" sz="2000" dirty="0"/>
              <a:t>:</a:t>
            </a:r>
          </a:p>
          <a:p>
            <a:pPr marL="0" indent="0">
              <a:buNone/>
            </a:pPr>
            <a:r>
              <a:rPr lang="it-IT" sz="2000" dirty="0"/>
              <a:t>Ho creato un file JavaScript(‘</a:t>
            </a:r>
            <a:r>
              <a:rPr lang="it-IT" sz="2000" dirty="0" err="1"/>
              <a:t>playlistsid</a:t>
            </a:r>
            <a:r>
              <a:rPr lang="it-IT" sz="2000" dirty="0"/>
              <a:t>’),contenente tutte le associazioni tra il contenuto del campo dataset di ogni film e gli id delle rispettive playlist necessari per la richiesta di API attraverso il tipo di ricerca ‘playlists’.</a:t>
            </a:r>
          </a:p>
          <a:p>
            <a:pPr marL="0" indent="0">
              <a:buNone/>
            </a:pPr>
            <a:r>
              <a:rPr lang="it-IT" sz="2000" dirty="0"/>
              <a:t>Inoltre ho usato il metodo ‘</a:t>
            </a:r>
            <a:r>
              <a:rPr lang="it-IT" sz="2000" dirty="0" err="1"/>
              <a:t>then</a:t>
            </a:r>
            <a:r>
              <a:rPr lang="it-IT" sz="2000" dirty="0"/>
              <a:t>(</a:t>
            </a:r>
            <a:r>
              <a:rPr lang="it-IT" sz="2000" dirty="0" err="1"/>
              <a:t>getValues</a:t>
            </a:r>
            <a:r>
              <a:rPr lang="it-IT" sz="2000" dirty="0"/>
              <a:t>)’(il metodo ‘</a:t>
            </a:r>
            <a:r>
              <a:rPr lang="it-IT" sz="2000" dirty="0" err="1"/>
              <a:t>getValues</a:t>
            </a:r>
            <a:r>
              <a:rPr lang="it-IT" sz="2000" dirty="0"/>
              <a:t>()’ contiene le fetch di richiesta per le API) a seguito dell’assegnazione della variabile globale ‘token’ per assicurarmi che la richiesta di API avvenisse solo dopo che il token fosse stato ricevuto(in caso contrario avrei ottenuto un errore di autenticazione dal momento che avveniva prima la richiesta di API che l’assegnazione del token alla variabile globale e dunque al momento della richiesta delle API il token non </a:t>
            </a:r>
            <a:r>
              <a:rPr lang="it-IT" sz="2000"/>
              <a:t>era valido).</a:t>
            </a:r>
            <a:endParaRPr lang="it-IT" sz="2000" dirty="0"/>
          </a:p>
        </p:txBody>
      </p:sp>
      <p:pic>
        <p:nvPicPr>
          <p:cNvPr id="5" name="Immagine 4">
            <a:extLst>
              <a:ext uri="{FF2B5EF4-FFF2-40B4-BE49-F238E27FC236}">
                <a16:creationId xmlns:a16="http://schemas.microsoft.com/office/drawing/2014/main" id="{0049651D-405B-45F9-E5A8-C232DC19D8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0743" y="4847878"/>
            <a:ext cx="7633611" cy="832228"/>
          </a:xfrm>
          <a:prstGeom prst="rect">
            <a:avLst/>
          </a:prstGeom>
        </p:spPr>
      </p:pic>
    </p:spTree>
    <p:extLst>
      <p:ext uri="{BB962C8B-B14F-4D97-AF65-F5344CB8AC3E}">
        <p14:creationId xmlns:p14="http://schemas.microsoft.com/office/powerpoint/2010/main" val="3175525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Descrizione </a:t>
            </a:r>
            <a:br>
              <a:rPr lang="it-IT" sz="4000" dirty="0">
                <a:solidFill>
                  <a:srgbClr val="FFFFFF"/>
                </a:solidFill>
              </a:rPr>
            </a:br>
            <a:r>
              <a:rPr lang="it-IT" sz="4000" dirty="0">
                <a:solidFill>
                  <a:srgbClr val="FFFFFF"/>
                </a:solidFill>
              </a:rPr>
              <a:t>IMDB API</a:t>
            </a:r>
          </a:p>
        </p:txBody>
      </p:sp>
      <p:sp>
        <p:nvSpPr>
          <p:cNvPr id="3" name="Content Placeholder 2">
            <a:extLst>
              <a:ext uri="{FF2B5EF4-FFF2-40B4-BE49-F238E27FC236}">
                <a16:creationId xmlns:a16="http://schemas.microsoft.com/office/drawing/2014/main" id="{A05D1882-65DE-484D-B983-8F24ECBDF31D}"/>
              </a:ext>
            </a:extLst>
          </p:cNvPr>
          <p:cNvSpPr>
            <a:spLocks noGrp="1"/>
          </p:cNvSpPr>
          <p:nvPr>
            <p:ph idx="1"/>
          </p:nvPr>
        </p:nvSpPr>
        <p:spPr>
          <a:xfrm>
            <a:off x="4907508" y="2883548"/>
            <a:ext cx="6555347" cy="3935582"/>
          </a:xfrm>
        </p:spPr>
        <p:txBody>
          <a:bodyPr anchor="ctr">
            <a:normAutofit/>
          </a:bodyPr>
          <a:lstStyle/>
          <a:p>
            <a:pPr marL="457200" lvl="1" indent="0">
              <a:buNone/>
            </a:pPr>
            <a:r>
              <a:rPr lang="it-IT" sz="2000" dirty="0"/>
              <a:t>IMDB API è un API che fornisce informazioni riguardanti </a:t>
            </a:r>
          </a:p>
          <a:p>
            <a:pPr marL="457200" lvl="1" indent="0">
              <a:buNone/>
            </a:pPr>
            <a:r>
              <a:rPr lang="it-IT" sz="2000" dirty="0"/>
              <a:t>i film, le serie e i loro cast. È possibile fare ricerche senza specificare nulla(</a:t>
            </a:r>
            <a:r>
              <a:rPr lang="it-IT" sz="2000" dirty="0" err="1"/>
              <a:t>search</a:t>
            </a:r>
            <a:r>
              <a:rPr lang="it-IT" sz="2000" dirty="0"/>
              <a:t>/</a:t>
            </a:r>
            <a:r>
              <a:rPr lang="it-IT" sz="2000" dirty="0" err="1"/>
              <a:t>searchAll</a:t>
            </a:r>
            <a:r>
              <a:rPr lang="it-IT" sz="2000" dirty="0"/>
              <a:t>) o anche attraverso il titolo di un film o di una serie, oppure specificando l’episodio, la compagnia o una particolare parola chiave e molto altro ancora.</a:t>
            </a:r>
          </a:p>
        </p:txBody>
      </p:sp>
      <p:pic>
        <p:nvPicPr>
          <p:cNvPr id="4" name="Immagine 3">
            <a:extLst>
              <a:ext uri="{FF2B5EF4-FFF2-40B4-BE49-F238E27FC236}">
                <a16:creationId xmlns:a16="http://schemas.microsoft.com/office/drawing/2014/main" id="{D76F34F5-F547-7CAE-C716-01D60BBE1CB0}"/>
              </a:ext>
            </a:extLst>
          </p:cNvPr>
          <p:cNvPicPr>
            <a:picLocks noChangeAspect="1"/>
          </p:cNvPicPr>
          <p:nvPr/>
        </p:nvPicPr>
        <p:blipFill>
          <a:blip r:embed="rId2"/>
          <a:stretch>
            <a:fillRect/>
          </a:stretch>
        </p:blipFill>
        <p:spPr>
          <a:xfrm>
            <a:off x="4267549" y="177495"/>
            <a:ext cx="7773238" cy="3261643"/>
          </a:xfrm>
          <a:prstGeom prst="rect">
            <a:avLst/>
          </a:prstGeom>
        </p:spPr>
      </p:pic>
    </p:spTree>
    <p:extLst>
      <p:ext uri="{BB962C8B-B14F-4D97-AF65-F5344CB8AC3E}">
        <p14:creationId xmlns:p14="http://schemas.microsoft.com/office/powerpoint/2010/main" val="269391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Meccanismo autenticazione IMDB API</a:t>
            </a:r>
          </a:p>
        </p:txBody>
      </p:sp>
      <p:sp>
        <p:nvSpPr>
          <p:cNvPr id="3" name="Content Placeholder 2">
            <a:extLst>
              <a:ext uri="{FF2B5EF4-FFF2-40B4-BE49-F238E27FC236}">
                <a16:creationId xmlns:a16="http://schemas.microsoft.com/office/drawing/2014/main" id="{651087AA-8D95-492E-A8B9-A69B9D366364}"/>
              </a:ext>
            </a:extLst>
          </p:cNvPr>
          <p:cNvSpPr>
            <a:spLocks noGrp="1"/>
          </p:cNvSpPr>
          <p:nvPr>
            <p:ph idx="1"/>
          </p:nvPr>
        </p:nvSpPr>
        <p:spPr>
          <a:xfrm>
            <a:off x="4905054" y="2261009"/>
            <a:ext cx="6555347" cy="2766527"/>
          </a:xfrm>
        </p:spPr>
        <p:txBody>
          <a:bodyPr anchor="ctr">
            <a:normAutofit/>
          </a:bodyPr>
          <a:lstStyle/>
          <a:p>
            <a:pPr marL="0" indent="0">
              <a:buNone/>
            </a:pPr>
            <a:r>
              <a:rPr lang="it-IT" sz="2000" dirty="0"/>
              <a:t>IMDB API utilizza un meccanismo di autenticazione basato su API key. Una volta aver creato un account sul sito relativo all’API in questione, si riceve una API key da poter utilizzare per le successive richieste.</a:t>
            </a:r>
          </a:p>
        </p:txBody>
      </p:sp>
    </p:spTree>
    <p:extLst>
      <p:ext uri="{BB962C8B-B14F-4D97-AF65-F5344CB8AC3E}">
        <p14:creationId xmlns:p14="http://schemas.microsoft.com/office/powerpoint/2010/main" val="2861803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937FD-3195-4E6E-AA7F-8D790A0A8ABA}"/>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Formato richieste e risposte </a:t>
            </a:r>
            <a:br>
              <a:rPr lang="it-IT" sz="4000" dirty="0">
                <a:solidFill>
                  <a:srgbClr val="FFFFFF"/>
                </a:solidFill>
              </a:rPr>
            </a:br>
            <a:r>
              <a:rPr lang="it-IT" sz="4000" dirty="0">
                <a:solidFill>
                  <a:srgbClr val="FFFFFF"/>
                </a:solidFill>
              </a:rPr>
              <a:t>IMDB API</a:t>
            </a:r>
          </a:p>
        </p:txBody>
      </p:sp>
      <p:sp>
        <p:nvSpPr>
          <p:cNvPr id="3" name="Content Placeholder 2">
            <a:extLst>
              <a:ext uri="{FF2B5EF4-FFF2-40B4-BE49-F238E27FC236}">
                <a16:creationId xmlns:a16="http://schemas.microsoft.com/office/drawing/2014/main" id="{B1BA4F5D-C03D-4440-9C1B-0B8A29661566}"/>
              </a:ext>
            </a:extLst>
          </p:cNvPr>
          <p:cNvSpPr>
            <a:spLocks noGrp="1"/>
          </p:cNvSpPr>
          <p:nvPr>
            <p:ph idx="1"/>
          </p:nvPr>
        </p:nvSpPr>
        <p:spPr>
          <a:xfrm>
            <a:off x="4517726" y="643686"/>
            <a:ext cx="7272884" cy="5590904"/>
          </a:xfrm>
        </p:spPr>
        <p:txBody>
          <a:bodyPr anchor="ctr">
            <a:normAutofit/>
          </a:bodyPr>
          <a:lstStyle/>
          <a:p>
            <a:pPr marL="0" indent="0">
              <a:buNone/>
            </a:pPr>
            <a:r>
              <a:rPr lang="it-IT" sz="2000" dirty="0"/>
              <a:t>Il formato delle richieste è:</a:t>
            </a:r>
          </a:p>
          <a:p>
            <a:pPr marL="0" indent="0">
              <a:buNone/>
            </a:pPr>
            <a:r>
              <a:rPr lang="it-IT" sz="1800" b="0" dirty="0">
                <a:effectLst/>
              </a:rPr>
              <a:t>'https://imdbapi.com/en/API/{</a:t>
            </a:r>
            <a:r>
              <a:rPr lang="it-IT" sz="1800" b="0" dirty="0" err="1">
                <a:effectLst/>
              </a:rPr>
              <a:t>tipo_ricerca</a:t>
            </a:r>
            <a:r>
              <a:rPr lang="it-IT" sz="1800" b="0" dirty="0">
                <a:effectLst/>
              </a:rPr>
              <a:t>}/{</a:t>
            </a:r>
            <a:r>
              <a:rPr lang="it-IT" sz="1800" b="0" dirty="0" err="1">
                <a:effectLst/>
              </a:rPr>
              <a:t>API_key</a:t>
            </a:r>
            <a:r>
              <a:rPr lang="it-IT" sz="1800" b="0" dirty="0">
                <a:effectLst/>
              </a:rPr>
              <a:t>}/{</a:t>
            </a:r>
            <a:r>
              <a:rPr lang="it-IT" sz="1800" b="0" dirty="0" err="1">
                <a:effectLst/>
              </a:rPr>
              <a:t>parametro_ricerca</a:t>
            </a:r>
            <a:r>
              <a:rPr lang="it-IT" sz="1800" b="0" dirty="0">
                <a:effectLst/>
              </a:rPr>
              <a:t>}’.</a:t>
            </a:r>
          </a:p>
          <a:p>
            <a:pPr marL="0" indent="0">
              <a:buNone/>
            </a:pPr>
            <a:r>
              <a:rPr lang="it-IT" sz="1800" b="0" dirty="0">
                <a:effectLst/>
              </a:rPr>
              <a:t>Nella ‘fetch()’ in JavaScript, va inoltre specificato un secondo parametro: ‘</a:t>
            </a:r>
            <a:r>
              <a:rPr lang="it-IT" sz="1800" b="0" dirty="0" err="1">
                <a:effectLst/>
              </a:rPr>
              <a:t>requestOptions</a:t>
            </a:r>
            <a:r>
              <a:rPr lang="it-IT" sz="1800" b="0" dirty="0">
                <a:effectLst/>
              </a:rPr>
              <a:t>’ che indica il metodo utilizzato (GET ad esempio).</a:t>
            </a:r>
          </a:p>
          <a:p>
            <a:pPr marL="0" indent="0">
              <a:buNone/>
            </a:pPr>
            <a:endParaRPr lang="it-IT" sz="1400" dirty="0">
              <a:latin typeface="Consolas" panose="020B0609020204030204" pitchFamily="49" charset="0"/>
            </a:endParaRPr>
          </a:p>
          <a:p>
            <a:pPr marL="0" indent="0">
              <a:buNone/>
            </a:pPr>
            <a:r>
              <a:rPr lang="it-IT" sz="1400" b="0" dirty="0">
                <a:effectLst/>
              </a:rPr>
              <a:t> </a:t>
            </a:r>
            <a:r>
              <a:rPr lang="it-IT" sz="2000" b="0" dirty="0">
                <a:effectLst/>
              </a:rPr>
              <a:t>Il formato delle risposte è:</a:t>
            </a:r>
          </a:p>
          <a:p>
            <a:pPr marL="0" indent="0">
              <a:buNone/>
            </a:pPr>
            <a:r>
              <a:rPr lang="it-IT" sz="1800" dirty="0"/>
              <a:t>La risposta è un oggetto JSON che varia in base al tipo di ricerca. Nel caso di ‘</a:t>
            </a:r>
            <a:r>
              <a:rPr lang="it-IT" sz="1800" dirty="0" err="1"/>
              <a:t>searchAll</a:t>
            </a:r>
            <a:r>
              <a:rPr lang="it-IT" sz="1800" dirty="0"/>
              <a:t>’(tipo di ricerca da me usato nell’</a:t>
            </a:r>
            <a:r>
              <a:rPr lang="it-IT" sz="1800" dirty="0" err="1"/>
              <a:t>homework</a:t>
            </a:r>
            <a:r>
              <a:rPr lang="it-IT" sz="1800" dirty="0"/>
              <a:t>), si hanno quattro campi principali, c</a:t>
            </a:r>
            <a:r>
              <a:rPr lang="it-IT" sz="1800" b="0" dirty="0">
                <a:effectLst/>
              </a:rPr>
              <a:t>he sono:</a:t>
            </a:r>
          </a:p>
          <a:p>
            <a:pPr marL="342900" indent="-342900">
              <a:buFont typeface="+mj-lt"/>
              <a:buAutoNum type="arabicPeriod"/>
            </a:pPr>
            <a:r>
              <a:rPr lang="it-IT" sz="1800" dirty="0" err="1"/>
              <a:t>SearchType</a:t>
            </a:r>
            <a:r>
              <a:rPr lang="it-IT" sz="1800" dirty="0"/>
              <a:t>, che specifica il tipo di ricerca;</a:t>
            </a:r>
          </a:p>
          <a:p>
            <a:pPr marL="342900" indent="-342900">
              <a:buFont typeface="+mj-lt"/>
              <a:buAutoNum type="arabicPeriod"/>
            </a:pPr>
            <a:r>
              <a:rPr lang="it-IT" sz="1800" dirty="0" err="1"/>
              <a:t>Expression</a:t>
            </a:r>
            <a:r>
              <a:rPr lang="it-IT" sz="1800" dirty="0"/>
              <a:t>, che rappresenta il parametro di ricerca inserito;</a:t>
            </a:r>
          </a:p>
          <a:p>
            <a:pPr marL="342900" indent="-342900">
              <a:buFont typeface="+mj-lt"/>
              <a:buAutoNum type="arabicPeriod"/>
            </a:pPr>
            <a:r>
              <a:rPr lang="it-IT" sz="1800" b="0" dirty="0" err="1">
                <a:effectLst/>
              </a:rPr>
              <a:t>Results</a:t>
            </a:r>
            <a:r>
              <a:rPr lang="it-IT" sz="1800" b="0" dirty="0">
                <a:effectLst/>
              </a:rPr>
              <a:t>, un array </a:t>
            </a:r>
            <a:r>
              <a:rPr lang="it-IT" sz="1800" dirty="0"/>
              <a:t>che a sua volta contiene degli oggetti  con vari campi(titolo, immagine, descrizione ecc.)relativi alla ricerca effettuata;</a:t>
            </a:r>
          </a:p>
          <a:p>
            <a:pPr marL="342900" indent="-342900">
              <a:buFont typeface="+mj-lt"/>
              <a:buAutoNum type="arabicPeriod"/>
            </a:pPr>
            <a:r>
              <a:rPr lang="it-IT" sz="1800" b="0" dirty="0" err="1">
                <a:effectLst/>
              </a:rPr>
              <a:t>errorMessage</a:t>
            </a:r>
            <a:r>
              <a:rPr lang="it-IT" sz="1800" b="0" dirty="0">
                <a:effectLst/>
              </a:rPr>
              <a:t>, </a:t>
            </a:r>
            <a:r>
              <a:rPr lang="it-IT" sz="1800" dirty="0"/>
              <a:t>un</a:t>
            </a:r>
            <a:r>
              <a:rPr lang="it-IT" sz="1800" b="0" dirty="0">
                <a:effectLst/>
              </a:rPr>
              <a:t> messaggio di errore o niente se non se ne verifi</a:t>
            </a:r>
            <a:r>
              <a:rPr lang="it-IT" sz="1800" dirty="0"/>
              <a:t>ca alcuno.</a:t>
            </a:r>
            <a:endParaRPr lang="it-IT" sz="1800" b="0" dirty="0">
              <a:effectLst/>
            </a:endParaRPr>
          </a:p>
        </p:txBody>
      </p:sp>
    </p:spTree>
    <p:extLst>
      <p:ext uri="{BB962C8B-B14F-4D97-AF65-F5344CB8AC3E}">
        <p14:creationId xmlns:p14="http://schemas.microsoft.com/office/powerpoint/2010/main" val="3250376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301782" y="584488"/>
            <a:ext cx="3434251" cy="3387497"/>
          </a:xfrm>
        </p:spPr>
        <p:txBody>
          <a:bodyPr anchor="b">
            <a:normAutofit/>
          </a:bodyPr>
          <a:lstStyle/>
          <a:p>
            <a:pPr algn="r"/>
            <a:r>
              <a:rPr lang="it-IT" sz="4000" dirty="0">
                <a:solidFill>
                  <a:srgbClr val="FFFFFF"/>
                </a:solidFill>
              </a:rPr>
              <a:t>Utilizzo di IMDB API all’interno dell’</a:t>
            </a:r>
            <a:r>
              <a:rPr lang="it-IT" sz="4000" dirty="0" err="1">
                <a:solidFill>
                  <a:srgbClr val="FFFFFF"/>
                </a:solidFill>
              </a:rPr>
              <a:t>homework</a:t>
            </a:r>
            <a:r>
              <a:rPr lang="it-IT" sz="4000" dirty="0">
                <a:solidFill>
                  <a:srgbClr val="FFFFFF"/>
                </a:solidFill>
              </a:rPr>
              <a:t> </a:t>
            </a:r>
          </a:p>
        </p:txBody>
      </p:sp>
      <p:sp>
        <p:nvSpPr>
          <p:cNvPr id="3" name="Content Placeholder 2">
            <a:extLst>
              <a:ext uri="{FF2B5EF4-FFF2-40B4-BE49-F238E27FC236}">
                <a16:creationId xmlns:a16="http://schemas.microsoft.com/office/drawing/2014/main" id="{BFF2E38C-F4DE-4D47-8590-BBA66F1B1435}"/>
              </a:ext>
            </a:extLst>
          </p:cNvPr>
          <p:cNvSpPr>
            <a:spLocks noGrp="1"/>
          </p:cNvSpPr>
          <p:nvPr>
            <p:ph idx="1"/>
          </p:nvPr>
        </p:nvSpPr>
        <p:spPr>
          <a:xfrm>
            <a:off x="4810259" y="649480"/>
            <a:ext cx="6555347" cy="5546047"/>
          </a:xfrm>
        </p:spPr>
        <p:txBody>
          <a:bodyPr anchor="ctr">
            <a:normAutofit/>
          </a:bodyPr>
          <a:lstStyle/>
          <a:p>
            <a:pPr marL="0" indent="0">
              <a:buNone/>
            </a:pPr>
            <a:r>
              <a:rPr lang="it-IT" sz="2000" dirty="0"/>
              <a:t>Ho deciso di integrare il meccanismo di REST API all’interno del primo </a:t>
            </a:r>
            <a:r>
              <a:rPr lang="it-IT" sz="2000" dirty="0" err="1"/>
              <a:t>homework</a:t>
            </a:r>
            <a:r>
              <a:rPr lang="it-IT" sz="2000" dirty="0"/>
              <a:t>. Poiché questo riguardava dei film, ho fatto si che le immagini relative ad ogni film trattato nel sito, invece che inserite manualmente in html, attraverso il loro URL, fossero ottenute dinamicamente(attraverso l’uso del meccanismo di dataset) al caricamento della pagina, attraverso le API di IMDB.</a:t>
            </a:r>
          </a:p>
        </p:txBody>
      </p:sp>
    </p:spTree>
    <p:extLst>
      <p:ext uri="{BB962C8B-B14F-4D97-AF65-F5344CB8AC3E}">
        <p14:creationId xmlns:p14="http://schemas.microsoft.com/office/powerpoint/2010/main" val="3560495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Descrizione Spotify API</a:t>
            </a:r>
          </a:p>
        </p:txBody>
      </p:sp>
      <p:sp>
        <p:nvSpPr>
          <p:cNvPr id="3" name="Content Placeholder 2">
            <a:extLst>
              <a:ext uri="{FF2B5EF4-FFF2-40B4-BE49-F238E27FC236}">
                <a16:creationId xmlns:a16="http://schemas.microsoft.com/office/drawing/2014/main" id="{BFF2E38C-F4DE-4D47-8590-BBA66F1B1435}"/>
              </a:ext>
            </a:extLst>
          </p:cNvPr>
          <p:cNvSpPr>
            <a:spLocks noGrp="1"/>
          </p:cNvSpPr>
          <p:nvPr>
            <p:ph idx="1"/>
          </p:nvPr>
        </p:nvSpPr>
        <p:spPr>
          <a:xfrm>
            <a:off x="5041907" y="3418860"/>
            <a:ext cx="6555347" cy="3138818"/>
          </a:xfrm>
        </p:spPr>
        <p:txBody>
          <a:bodyPr anchor="ctr">
            <a:normAutofit/>
          </a:bodyPr>
          <a:lstStyle/>
          <a:p>
            <a:pPr marL="0" indent="0">
              <a:buNone/>
            </a:pPr>
            <a:r>
              <a:rPr lang="it-IT" sz="2000" dirty="0"/>
              <a:t>Le Web API di Spotify permettono di ottenere informazioni riguardanti brani , album, playlist, generi e altro ancora.</a:t>
            </a:r>
          </a:p>
          <a:p>
            <a:pPr marL="0" indent="0">
              <a:buNone/>
            </a:pPr>
            <a:r>
              <a:rPr lang="it-IT" sz="2000" dirty="0"/>
              <a:t>Anche in questo caso si possono vare ricerche più generiche con ‘</a:t>
            </a:r>
            <a:r>
              <a:rPr lang="it-IT" sz="2000" dirty="0" err="1"/>
              <a:t>Search</a:t>
            </a:r>
            <a:r>
              <a:rPr lang="it-IT" sz="2000" dirty="0"/>
              <a:t>’ o più specifiche(si possono ottenere playlist come ho fatto all’interno dell’</a:t>
            </a:r>
            <a:r>
              <a:rPr lang="it-IT" sz="2000" dirty="0" err="1"/>
              <a:t>homework</a:t>
            </a:r>
            <a:r>
              <a:rPr lang="it-IT" sz="2000" dirty="0"/>
              <a:t>).</a:t>
            </a:r>
          </a:p>
          <a:p>
            <a:pPr marL="0" indent="0">
              <a:buNone/>
            </a:pPr>
            <a:endParaRPr lang="it-IT" sz="2000" dirty="0"/>
          </a:p>
        </p:txBody>
      </p:sp>
      <p:pic>
        <p:nvPicPr>
          <p:cNvPr id="5" name="Immagine 4">
            <a:extLst>
              <a:ext uri="{FF2B5EF4-FFF2-40B4-BE49-F238E27FC236}">
                <a16:creationId xmlns:a16="http://schemas.microsoft.com/office/drawing/2014/main" id="{179C4A0A-2C61-A2CB-BF80-85EC047D53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3051" y="586855"/>
            <a:ext cx="6820668" cy="3387497"/>
          </a:xfrm>
          <a:prstGeom prst="rect">
            <a:avLst/>
          </a:prstGeom>
        </p:spPr>
      </p:pic>
    </p:spTree>
    <p:extLst>
      <p:ext uri="{BB962C8B-B14F-4D97-AF65-F5344CB8AC3E}">
        <p14:creationId xmlns:p14="http://schemas.microsoft.com/office/powerpoint/2010/main" val="994131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Meccanismo autenticazione</a:t>
            </a:r>
            <a:br>
              <a:rPr lang="it-IT" sz="4000" dirty="0">
                <a:solidFill>
                  <a:srgbClr val="FFFFFF"/>
                </a:solidFill>
              </a:rPr>
            </a:br>
            <a:r>
              <a:rPr lang="it-IT" sz="4000" dirty="0">
                <a:solidFill>
                  <a:srgbClr val="FFFFFF"/>
                </a:solidFill>
              </a:rPr>
              <a:t>Spotify API</a:t>
            </a:r>
          </a:p>
        </p:txBody>
      </p:sp>
      <p:sp>
        <p:nvSpPr>
          <p:cNvPr id="3" name="Content Placeholder 2">
            <a:extLst>
              <a:ext uri="{FF2B5EF4-FFF2-40B4-BE49-F238E27FC236}">
                <a16:creationId xmlns:a16="http://schemas.microsoft.com/office/drawing/2014/main" id="{BFF2E38C-F4DE-4D47-8590-BBA66F1B1435}"/>
              </a:ext>
            </a:extLst>
          </p:cNvPr>
          <p:cNvSpPr>
            <a:spLocks noGrp="1"/>
          </p:cNvSpPr>
          <p:nvPr>
            <p:ph idx="1"/>
          </p:nvPr>
        </p:nvSpPr>
        <p:spPr>
          <a:xfrm>
            <a:off x="4810259" y="586855"/>
            <a:ext cx="6555347" cy="3243023"/>
          </a:xfrm>
        </p:spPr>
        <p:txBody>
          <a:bodyPr anchor="ctr">
            <a:normAutofit/>
          </a:bodyPr>
          <a:lstStyle/>
          <a:p>
            <a:pPr marL="0" indent="0">
              <a:buNone/>
            </a:pPr>
            <a:r>
              <a:rPr lang="it-IT" sz="2000" dirty="0"/>
              <a:t>Il meccanismo di autenticazione per accedere alle API di </a:t>
            </a:r>
            <a:r>
              <a:rPr lang="it-IT" sz="2000" dirty="0" err="1"/>
              <a:t>spotify</a:t>
            </a:r>
            <a:r>
              <a:rPr lang="it-IT" sz="2000" dirty="0"/>
              <a:t> è </a:t>
            </a:r>
            <a:r>
              <a:rPr lang="it-IT" sz="2000" dirty="0" err="1"/>
              <a:t>Oauth</a:t>
            </a:r>
            <a:r>
              <a:rPr lang="it-IT" sz="2000" dirty="0"/>
              <a:t> 2.0. Questo meccanismo fa si che il client faccia una richiesta al server attraverso delle credenziali precedentemente ottenute. Una volta verificate le credenziali il server manda al client il token da usare per la prossima richiesta di API. La ‘fetch()’ ha come parametri l’URL a cui fare la richiesta del token e un insieme di campi che specificano: il metodo (post poiché si inviano le credenziali), il tipo di dati trasmessi (le credenziali), il </a:t>
            </a:r>
            <a:r>
              <a:rPr lang="it-IT" sz="2000" dirty="0" err="1"/>
              <a:t>content-type</a:t>
            </a:r>
            <a:r>
              <a:rPr lang="it-IT" sz="2000" dirty="0"/>
              <a:t> e l’</a:t>
            </a:r>
            <a:r>
              <a:rPr lang="it-IT" sz="2000" dirty="0" err="1"/>
              <a:t>Authorization</a:t>
            </a:r>
            <a:r>
              <a:rPr lang="it-IT" sz="2000" dirty="0"/>
              <a:t>(in cui si specificano le credenziali del client).</a:t>
            </a:r>
          </a:p>
        </p:txBody>
      </p:sp>
      <p:pic>
        <p:nvPicPr>
          <p:cNvPr id="5" name="Immagine 4">
            <a:extLst>
              <a:ext uri="{FF2B5EF4-FFF2-40B4-BE49-F238E27FC236}">
                <a16:creationId xmlns:a16="http://schemas.microsoft.com/office/drawing/2014/main" id="{C6AB4AEC-3975-29C6-7C83-E3D3CEB1B6CA}"/>
              </a:ext>
            </a:extLst>
          </p:cNvPr>
          <p:cNvPicPr>
            <a:picLocks noChangeAspect="1"/>
          </p:cNvPicPr>
          <p:nvPr/>
        </p:nvPicPr>
        <p:blipFill>
          <a:blip r:embed="rId2"/>
          <a:stretch>
            <a:fillRect/>
          </a:stretch>
        </p:blipFill>
        <p:spPr>
          <a:xfrm>
            <a:off x="5356849" y="4135908"/>
            <a:ext cx="6008757" cy="1972491"/>
          </a:xfrm>
          <a:prstGeom prst="rect">
            <a:avLst/>
          </a:prstGeom>
        </p:spPr>
      </p:pic>
    </p:spTree>
    <p:extLst>
      <p:ext uri="{BB962C8B-B14F-4D97-AF65-F5344CB8AC3E}">
        <p14:creationId xmlns:p14="http://schemas.microsoft.com/office/powerpoint/2010/main" val="1983895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937FD-3195-4E6E-AA7F-8D790A0A8ABA}"/>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Formato richieste e risposte </a:t>
            </a:r>
            <a:br>
              <a:rPr lang="it-IT" sz="4000" dirty="0">
                <a:solidFill>
                  <a:srgbClr val="FFFFFF"/>
                </a:solidFill>
              </a:rPr>
            </a:br>
            <a:r>
              <a:rPr lang="it-IT" sz="4000" dirty="0">
                <a:solidFill>
                  <a:srgbClr val="FFFFFF"/>
                </a:solidFill>
              </a:rPr>
              <a:t>Spotify API</a:t>
            </a:r>
          </a:p>
        </p:txBody>
      </p:sp>
      <p:sp>
        <p:nvSpPr>
          <p:cNvPr id="3" name="Content Placeholder 2">
            <a:extLst>
              <a:ext uri="{FF2B5EF4-FFF2-40B4-BE49-F238E27FC236}">
                <a16:creationId xmlns:a16="http://schemas.microsoft.com/office/drawing/2014/main" id="{B1BA4F5D-C03D-4440-9C1B-0B8A29661566}"/>
              </a:ext>
            </a:extLst>
          </p:cNvPr>
          <p:cNvSpPr>
            <a:spLocks noGrp="1"/>
          </p:cNvSpPr>
          <p:nvPr>
            <p:ph idx="1"/>
          </p:nvPr>
        </p:nvSpPr>
        <p:spPr>
          <a:xfrm>
            <a:off x="4517726" y="352697"/>
            <a:ext cx="7272884" cy="6230983"/>
          </a:xfrm>
        </p:spPr>
        <p:txBody>
          <a:bodyPr anchor="ctr">
            <a:normAutofit lnSpcReduction="10000"/>
          </a:bodyPr>
          <a:lstStyle/>
          <a:p>
            <a:pPr marL="0" indent="0">
              <a:buNone/>
            </a:pPr>
            <a:r>
              <a:rPr lang="it-IT" sz="2000" dirty="0"/>
              <a:t>Il formato delle richieste è:</a:t>
            </a:r>
          </a:p>
          <a:p>
            <a:pPr marL="0" indent="0">
              <a:buNone/>
            </a:pPr>
            <a:r>
              <a:rPr lang="it-IT" sz="1800" b="0" dirty="0">
                <a:effectLst/>
              </a:rPr>
              <a:t>'https://api.spotify.com/</a:t>
            </a:r>
            <a:r>
              <a:rPr lang="it-IT" sz="1800" dirty="0"/>
              <a:t>v1</a:t>
            </a:r>
            <a:r>
              <a:rPr lang="it-IT" sz="1800" b="0" dirty="0">
                <a:effectLst/>
              </a:rPr>
              <a:t>/{</a:t>
            </a:r>
            <a:r>
              <a:rPr lang="it-IT" sz="1800" b="0" dirty="0" err="1">
                <a:effectLst/>
              </a:rPr>
              <a:t>tipo_ricerca</a:t>
            </a:r>
            <a:r>
              <a:rPr lang="it-IT" sz="1800" b="0" dirty="0">
                <a:effectLst/>
              </a:rPr>
              <a:t>}/{</a:t>
            </a:r>
            <a:r>
              <a:rPr lang="it-IT" sz="1800" b="0" dirty="0" err="1">
                <a:effectLst/>
              </a:rPr>
              <a:t>parametro_ricerca</a:t>
            </a:r>
            <a:r>
              <a:rPr lang="it-IT" sz="1800" b="0" dirty="0">
                <a:effectLst/>
              </a:rPr>
              <a:t>}’.</a:t>
            </a:r>
          </a:p>
          <a:p>
            <a:pPr marL="0" indent="0">
              <a:buNone/>
            </a:pPr>
            <a:r>
              <a:rPr lang="it-IT" sz="1800" b="0" dirty="0">
                <a:effectLst/>
              </a:rPr>
              <a:t>Nella ‘fetch()’ in JavaScript, va inoltre specificato un secondo parametro, gli </a:t>
            </a:r>
            <a:r>
              <a:rPr lang="it-IT" sz="1800" b="0" dirty="0" err="1">
                <a:effectLst/>
              </a:rPr>
              <a:t>header</a:t>
            </a:r>
            <a:r>
              <a:rPr lang="it-IT" sz="1800" b="0" dirty="0">
                <a:effectLst/>
              </a:rPr>
              <a:t> HTTP. In particolare è necessario il campo ‘</a:t>
            </a:r>
            <a:r>
              <a:rPr lang="it-IT" sz="1800" b="0" dirty="0" err="1">
                <a:effectLst/>
              </a:rPr>
              <a:t>Authorization</a:t>
            </a:r>
            <a:r>
              <a:rPr lang="it-IT" sz="1800" b="0" dirty="0">
                <a:effectLst/>
              </a:rPr>
              <a:t>’, costituito dalla concatenazione della stringa ‘</a:t>
            </a:r>
            <a:r>
              <a:rPr lang="it-IT" sz="1800" b="0" dirty="0" err="1">
                <a:effectLst/>
              </a:rPr>
              <a:t>Bearer</a:t>
            </a:r>
            <a:r>
              <a:rPr lang="it-IT" sz="1800" b="0" dirty="0">
                <a:effectLst/>
              </a:rPr>
              <a:t>’ e del token ottenuto al passo precedente. Nel caso di </a:t>
            </a:r>
            <a:r>
              <a:rPr lang="it-IT" sz="1800" b="0" dirty="0" err="1">
                <a:effectLst/>
              </a:rPr>
              <a:t>tipo_ricerca</a:t>
            </a:r>
            <a:r>
              <a:rPr lang="it-IT" sz="1800" b="0" dirty="0">
                <a:effectLst/>
              </a:rPr>
              <a:t>=playlists si specifica in </a:t>
            </a:r>
            <a:r>
              <a:rPr lang="it-IT" sz="1800" b="0" dirty="0" err="1">
                <a:effectLst/>
              </a:rPr>
              <a:t>parametro_ricerca</a:t>
            </a:r>
            <a:r>
              <a:rPr lang="it-IT" sz="1800" b="0" dirty="0">
                <a:effectLst/>
              </a:rPr>
              <a:t> l’id della playlist.</a:t>
            </a:r>
          </a:p>
          <a:p>
            <a:pPr marL="0" indent="0">
              <a:buNone/>
            </a:pPr>
            <a:endParaRPr lang="it-IT" sz="1400" dirty="0">
              <a:latin typeface="Consolas" panose="020B0609020204030204" pitchFamily="49" charset="0"/>
            </a:endParaRPr>
          </a:p>
          <a:p>
            <a:pPr marL="0" indent="0">
              <a:buNone/>
            </a:pPr>
            <a:r>
              <a:rPr lang="it-IT" sz="1400" b="0" dirty="0">
                <a:effectLst/>
              </a:rPr>
              <a:t> </a:t>
            </a:r>
            <a:r>
              <a:rPr lang="it-IT" sz="2000" b="0" dirty="0">
                <a:effectLst/>
              </a:rPr>
              <a:t>Il formato delle risposte è:</a:t>
            </a:r>
          </a:p>
          <a:p>
            <a:pPr marL="0" indent="0">
              <a:buNone/>
            </a:pPr>
            <a:r>
              <a:rPr lang="it-IT" sz="1800" dirty="0"/>
              <a:t>La risposta è un JSON che  varia  in base al tipo di ricerca. Nel caso di ‘playlists’(tipo di ricerca da me usato nell’</a:t>
            </a:r>
            <a:r>
              <a:rPr lang="it-IT" sz="1800" dirty="0" err="1"/>
              <a:t>homework</a:t>
            </a:r>
            <a:r>
              <a:rPr lang="it-IT" sz="1800" dirty="0"/>
              <a:t>), i campi principali </a:t>
            </a:r>
            <a:r>
              <a:rPr lang="it-IT" sz="1800" b="0" dirty="0">
                <a:effectLst/>
              </a:rPr>
              <a:t>sono:</a:t>
            </a:r>
          </a:p>
          <a:p>
            <a:pPr marL="342900" indent="-342900">
              <a:buFont typeface="+mj-lt"/>
              <a:buAutoNum type="arabicPeriod"/>
            </a:pPr>
            <a:r>
              <a:rPr lang="it-IT" sz="1800" dirty="0" err="1"/>
              <a:t>external_urls</a:t>
            </a:r>
            <a:r>
              <a:rPr lang="it-IT" sz="1800" dirty="0"/>
              <a:t>, che contiene un campo </a:t>
            </a:r>
            <a:r>
              <a:rPr lang="it-IT" sz="1800" dirty="0" err="1"/>
              <a:t>spotify</a:t>
            </a:r>
            <a:r>
              <a:rPr lang="it-IT" sz="1800" dirty="0"/>
              <a:t> con l’URL della playlist selezionata;</a:t>
            </a:r>
          </a:p>
          <a:p>
            <a:pPr marL="342900" indent="-342900">
              <a:buFont typeface="+mj-lt"/>
              <a:buAutoNum type="arabicPeriod"/>
            </a:pPr>
            <a:r>
              <a:rPr lang="it-IT" sz="1800" dirty="0"/>
              <a:t>Id, che rappresenta l’id della playlist;</a:t>
            </a:r>
          </a:p>
          <a:p>
            <a:pPr marL="342900" indent="-342900">
              <a:buFont typeface="+mj-lt"/>
              <a:buAutoNum type="arabicPeriod"/>
            </a:pPr>
            <a:r>
              <a:rPr lang="it-IT" sz="1800" b="0" dirty="0">
                <a:effectLst/>
              </a:rPr>
              <a:t>Images, un array che contiene oggetti </a:t>
            </a:r>
            <a:r>
              <a:rPr lang="it-IT" sz="1800" dirty="0"/>
              <a:t>tra i cui campi vi sono </a:t>
            </a:r>
            <a:r>
              <a:rPr lang="it-IT" sz="1800" b="0" dirty="0">
                <a:effectLst/>
              </a:rPr>
              <a:t>gli URL delle immagini relativ</a:t>
            </a:r>
            <a:r>
              <a:rPr lang="it-IT" sz="1800" dirty="0"/>
              <a:t>e alla playlist;</a:t>
            </a:r>
          </a:p>
          <a:p>
            <a:pPr marL="342900" indent="-342900">
              <a:buFont typeface="+mj-lt"/>
              <a:buAutoNum type="arabicPeriod"/>
            </a:pPr>
            <a:r>
              <a:rPr lang="it-IT" sz="1800" b="0" dirty="0" err="1">
                <a:effectLst/>
              </a:rPr>
              <a:t>Type</a:t>
            </a:r>
            <a:r>
              <a:rPr lang="it-IT" sz="1800" b="0" dirty="0">
                <a:effectLst/>
              </a:rPr>
              <a:t> , il tipo di richiesta;</a:t>
            </a:r>
            <a:endParaRPr lang="it-IT" sz="1800" dirty="0"/>
          </a:p>
          <a:p>
            <a:pPr marL="342900" indent="-342900">
              <a:buFont typeface="+mj-lt"/>
              <a:buAutoNum type="arabicPeriod"/>
            </a:pPr>
            <a:r>
              <a:rPr lang="it-IT" sz="1800" b="0" dirty="0">
                <a:effectLst/>
              </a:rPr>
              <a:t>Tracks, un oggetto che ha come campo un array di items ognuno dei quali contiene delle specifiche sui brani nella playlist.</a:t>
            </a:r>
          </a:p>
        </p:txBody>
      </p:sp>
    </p:spTree>
    <p:extLst>
      <p:ext uri="{BB962C8B-B14F-4D97-AF65-F5344CB8AC3E}">
        <p14:creationId xmlns:p14="http://schemas.microsoft.com/office/powerpoint/2010/main" val="1886142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301782" y="584488"/>
            <a:ext cx="3434251" cy="3387497"/>
          </a:xfrm>
        </p:spPr>
        <p:txBody>
          <a:bodyPr anchor="b">
            <a:normAutofit/>
          </a:bodyPr>
          <a:lstStyle/>
          <a:p>
            <a:pPr algn="r"/>
            <a:r>
              <a:rPr lang="it-IT" sz="4000" dirty="0">
                <a:solidFill>
                  <a:srgbClr val="FFFFFF"/>
                </a:solidFill>
              </a:rPr>
              <a:t>Utilizzo di </a:t>
            </a:r>
            <a:r>
              <a:rPr lang="it-IT" sz="4000" dirty="0" err="1">
                <a:solidFill>
                  <a:srgbClr val="FFFFFF"/>
                </a:solidFill>
              </a:rPr>
              <a:t>spotify</a:t>
            </a:r>
            <a:r>
              <a:rPr lang="it-IT" sz="4000" dirty="0">
                <a:solidFill>
                  <a:srgbClr val="FFFFFF"/>
                </a:solidFill>
              </a:rPr>
              <a:t> API all’interno dell’</a:t>
            </a:r>
            <a:r>
              <a:rPr lang="it-IT" sz="4000" dirty="0" err="1">
                <a:solidFill>
                  <a:srgbClr val="FFFFFF"/>
                </a:solidFill>
              </a:rPr>
              <a:t>homework</a:t>
            </a:r>
            <a:r>
              <a:rPr lang="it-IT" sz="4000" dirty="0">
                <a:solidFill>
                  <a:srgbClr val="FFFFFF"/>
                </a:solidFill>
              </a:rPr>
              <a:t> </a:t>
            </a:r>
          </a:p>
        </p:txBody>
      </p:sp>
      <p:sp>
        <p:nvSpPr>
          <p:cNvPr id="3" name="Content Placeholder 2">
            <a:extLst>
              <a:ext uri="{FF2B5EF4-FFF2-40B4-BE49-F238E27FC236}">
                <a16:creationId xmlns:a16="http://schemas.microsoft.com/office/drawing/2014/main" id="{BFF2E38C-F4DE-4D47-8590-BBA66F1B1435}"/>
              </a:ext>
            </a:extLst>
          </p:cNvPr>
          <p:cNvSpPr>
            <a:spLocks noGrp="1"/>
          </p:cNvSpPr>
          <p:nvPr>
            <p:ph idx="1"/>
          </p:nvPr>
        </p:nvSpPr>
        <p:spPr>
          <a:xfrm>
            <a:off x="4810259" y="649480"/>
            <a:ext cx="6555347" cy="5463937"/>
          </a:xfrm>
        </p:spPr>
        <p:txBody>
          <a:bodyPr anchor="ctr">
            <a:normAutofit/>
          </a:bodyPr>
          <a:lstStyle/>
          <a:p>
            <a:pPr marL="0" indent="0">
              <a:buNone/>
            </a:pPr>
            <a:r>
              <a:rPr lang="it-IT" sz="2000" dirty="0"/>
              <a:t>Come già detto in precedenza l’</a:t>
            </a:r>
            <a:r>
              <a:rPr lang="it-IT" sz="2000" dirty="0" err="1"/>
              <a:t>homework</a:t>
            </a:r>
            <a:r>
              <a:rPr lang="it-IT" sz="2000" dirty="0"/>
              <a:t> in cui è stato implementato il meccanismo di REST API riguardava un insieme di film. Ho deciso dunque di utilizzare le API di </a:t>
            </a:r>
            <a:r>
              <a:rPr lang="it-IT" sz="2000" dirty="0" err="1"/>
              <a:t>spotify</a:t>
            </a:r>
            <a:r>
              <a:rPr lang="it-IT" sz="2000" dirty="0"/>
              <a:t> per generare dinamicamente(grazie all’uso del campo dataset) dei link riferiti, per ogni film, alla rispettiva playlist </a:t>
            </a:r>
            <a:r>
              <a:rPr lang="it-IT" sz="2000" dirty="0" err="1"/>
              <a:t>spotify</a:t>
            </a:r>
            <a:r>
              <a:rPr lang="it-IT" sz="2000" dirty="0"/>
              <a:t> contenente le canzoni della colonna sonora.  </a:t>
            </a:r>
          </a:p>
        </p:txBody>
      </p:sp>
    </p:spTree>
    <p:extLst>
      <p:ext uri="{BB962C8B-B14F-4D97-AF65-F5344CB8AC3E}">
        <p14:creationId xmlns:p14="http://schemas.microsoft.com/office/powerpoint/2010/main" val="3042007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932</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10</vt:i4>
      </vt:variant>
    </vt:vector>
  </HeadingPairs>
  <TitlesOfParts>
    <vt:vector size="15" baseType="lpstr">
      <vt:lpstr>Arial</vt:lpstr>
      <vt:lpstr>Calibri</vt:lpstr>
      <vt:lpstr>Calibri Light</vt:lpstr>
      <vt:lpstr>Consolas</vt:lpstr>
      <vt:lpstr>Office Theme</vt:lpstr>
      <vt:lpstr>MHW3</vt:lpstr>
      <vt:lpstr>Descrizione  IMDB API</vt:lpstr>
      <vt:lpstr>Meccanismo autenticazione IMDB API</vt:lpstr>
      <vt:lpstr>Formato richieste e risposte  IMDB API</vt:lpstr>
      <vt:lpstr>Utilizzo di IMDB API all’interno dell’homework </vt:lpstr>
      <vt:lpstr>Descrizione Spotify API</vt:lpstr>
      <vt:lpstr>Meccanismo autenticazione Spotify API</vt:lpstr>
      <vt:lpstr>Formato richieste e risposte  Spotify API</vt:lpstr>
      <vt:lpstr>Utilizzo di spotify API all’interno dell’homework </vt:lpstr>
      <vt:lpstr>Informazioni aggiuntive sull’homework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MHW1</dc:title>
  <dc:creator>Concetto Spampinato</dc:creator>
  <cp:lastModifiedBy>Matteo Celia</cp:lastModifiedBy>
  <cp:revision>1</cp:revision>
  <dcterms:created xsi:type="dcterms:W3CDTF">2021-03-24T16:57:46Z</dcterms:created>
  <dcterms:modified xsi:type="dcterms:W3CDTF">2022-04-30T11:06:57Z</dcterms:modified>
</cp:coreProperties>
</file>