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16E5-1928-5931-1B70-12E18735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1F500-98A7-ABF7-3BC0-5F119874A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2A8E1-0816-2F00-85D8-A35B34C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5E9E1-BA57-E45B-1977-295F90C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5C734-0066-101D-2CFA-977D93E8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D6ABE-E7E2-1D4A-4DE2-7EF8A87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47F6A-B9B3-48CF-B980-E8A6A23A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A5093-3EF7-D5E6-B457-24ECF62B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AE3C9-99FE-EBDE-836E-5D533180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C5C0A-9CBA-D0AF-DDED-14CEE416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3C010E-25C0-0A44-6355-36E93EC40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6D002-768E-8A81-37FE-1269B2EC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7B36-9E50-813E-DA5B-5E6F3CE4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DFC13-42F0-E42A-73C6-101A5EDC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5E5D9-1739-C130-3659-412E1AD8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9B8C-D615-F7C3-C6F4-B88325FF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A94D-EF3A-D35C-A8BA-47DAE1A9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93D7-80F0-449D-F0C0-19645D0C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1C6F-98EB-7CE7-BF07-7EE3C125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07E89-29A4-EF3B-1E33-7CEFDDB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DB49-2480-FC19-4D61-3103BEAD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247B3-913D-1D7D-0041-15088DF1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DE0D8-92F9-7F2A-DD42-E697F538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1E176-C34A-9805-675D-E8A2163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A6073-4EBF-BAA6-285A-AC5CF5D1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9B3A4-F4AC-C4B0-27A5-C7F6151B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C731C-290F-F4F5-83A9-15E8A9D7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BCA14-34DB-6F25-C335-865DD0F0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9339-4434-AD1C-3744-37708FD9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6D2C9-68CB-9B37-F3C7-FA239B2A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C4F09-C858-D5E4-DDB9-53625364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2C669-5110-3D47-21A5-C91F705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DC6CA-F2B8-515E-A362-5E4E11B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715C0-2B36-B139-CBB5-D3DE0002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A53D4-CC1E-C18C-1FFF-48650B36D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E0204-CB55-8EA8-E7DD-55658165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8A0F4-05CD-0B78-0D6F-A111A43D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87A5D-73C1-5E68-B35A-EDF5C72F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E098C3-36CE-9B57-5AF8-653CC300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1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69970-88DC-7A51-8E04-2328FBD4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4BAB1-964F-0677-2F27-76BB7EF8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F3AA8-B9E4-055C-D75A-5409EF69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BF1E7-BFB0-7D40-AD2B-F484C0B8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BB5942-4473-D1EE-2F51-A5CC356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10AE20-B204-E6DD-6AF9-181E4C0C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0D79-929B-4EB5-E7F5-8A710CB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E02F-7BF6-15E1-EE1A-2C584A1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62493-F6B3-2A2C-9426-3D5526993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6B982-68C9-B3A5-7F09-A9FA851E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1FE0A-4279-9047-BF00-687BFFE6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4CB98-6A1C-4D29-4F5B-2FB03605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C20CA-6920-378E-2986-B6ABA54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6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EF236-7620-47CD-9F51-AEA701A1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33654-9940-1929-6392-CF185514A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B84DF-7E02-6414-DCDB-77E809E2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E3507-E75E-EBF7-BB4B-407238E0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74AEA-F410-994F-FA02-5F7DBB6D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AC2E-61D9-260D-7E7F-653A7050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8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B9C77A-69FE-9E5B-438A-5A3B682B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B79C1-6FB9-D7B0-BFAA-1755C8DC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3F983-B487-539A-1946-42FE93177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216F-BA16-454B-9A95-4635063A4359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CA478-BD12-61B3-6D90-C33BEB3F7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6AE6B-730E-9436-8B73-863083FB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EDE0-5196-49DD-9AF1-DF78A6E7B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991153-2266-7E4C-5280-67B00AD8D04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69C94-695B-5DC3-0D3F-FF0083877D58}"/>
              </a:ext>
            </a:extLst>
          </p:cNvPr>
          <p:cNvSpPr txBox="1"/>
          <p:nvPr/>
        </p:nvSpPr>
        <p:spPr>
          <a:xfrm>
            <a:off x="1071205" y="1672172"/>
            <a:ext cx="652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</a:rPr>
              <a:t>3</a:t>
            </a:r>
            <a:r>
              <a:rPr lang="ko-KR" altLang="en-US" sz="5400" dirty="0">
                <a:solidFill>
                  <a:schemeClr val="bg1"/>
                </a:solidFill>
                <a:latin typeface="+mj-lt"/>
              </a:rPr>
              <a:t>차 프로젝트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115DA-C2AD-65BA-6081-AFD68A7D572E}"/>
              </a:ext>
            </a:extLst>
          </p:cNvPr>
          <p:cNvSpPr txBox="1"/>
          <p:nvPr/>
        </p:nvSpPr>
        <p:spPr>
          <a:xfrm>
            <a:off x="4782702" y="4460681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2019180031 </a:t>
            </a:r>
            <a:r>
              <a:rPr lang="ko-KR" altLang="en-US" dirty="0">
                <a:solidFill>
                  <a:schemeClr val="bg1"/>
                </a:solidFill>
              </a:rPr>
              <a:t>이윤석</a:t>
            </a:r>
          </a:p>
        </p:txBody>
      </p:sp>
      <p:pic>
        <p:nvPicPr>
          <p:cNvPr id="2054" name="Picture 6" descr="요시 아일랜드 NDS 일반판_이미지">
            <a:extLst>
              <a:ext uri="{FF2B5EF4-FFF2-40B4-BE49-F238E27FC236}">
                <a16:creationId xmlns:a16="http://schemas.microsoft.com/office/drawing/2014/main" id="{F224EBEE-D9CE-D538-A270-AF271D0B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94" y="1790504"/>
            <a:ext cx="2992619" cy="29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37F982A-25F2-9E6E-FE37-C31FFB8A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52" y="1790503"/>
            <a:ext cx="3990158" cy="29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BA9592-AA39-8941-F13C-C79AC3A3A8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00B2F-97F9-66D8-6A15-562ABD0E3D42}"/>
              </a:ext>
            </a:extLst>
          </p:cNvPr>
          <p:cNvSpPr txBox="1"/>
          <p:nvPr/>
        </p:nvSpPr>
        <p:spPr>
          <a:xfrm>
            <a:off x="460151" y="57318"/>
            <a:ext cx="1404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목차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ED0A1-A398-9A71-6DC7-D35E396EA9E5}"/>
              </a:ext>
            </a:extLst>
          </p:cNvPr>
          <p:cNvSpPr txBox="1"/>
          <p:nvPr/>
        </p:nvSpPr>
        <p:spPr>
          <a:xfrm>
            <a:off x="637130" y="1840599"/>
            <a:ext cx="46958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진행 상황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ko-KR" altLang="en-US" sz="3000" dirty="0">
                <a:solidFill>
                  <a:schemeClr val="bg1"/>
                </a:solidFill>
              </a:rPr>
              <a:t>이후 계획 및 추가사항</a:t>
            </a:r>
            <a:endParaRPr lang="en-US" altLang="ko-KR" sz="3000" dirty="0">
              <a:solidFill>
                <a:schemeClr val="bg1"/>
              </a:solidFill>
            </a:endParaRPr>
          </a:p>
          <a:p>
            <a:endParaRPr lang="en-US" altLang="ko-KR" sz="3000" dirty="0">
              <a:solidFill>
                <a:schemeClr val="bg1"/>
              </a:solidFill>
            </a:endParaRPr>
          </a:p>
          <a:p>
            <a:r>
              <a:rPr lang="en-US" altLang="ko-KR" sz="3000" dirty="0" err="1">
                <a:solidFill>
                  <a:schemeClr val="bg1"/>
                </a:solidFill>
              </a:rPr>
              <a:t>Github</a:t>
            </a:r>
            <a:r>
              <a:rPr lang="en-US" altLang="ko-KR" sz="3000" dirty="0">
                <a:solidFill>
                  <a:schemeClr val="bg1"/>
                </a:solidFill>
              </a:rPr>
              <a:t> commits </a:t>
            </a:r>
            <a:r>
              <a:rPr lang="ko-KR" altLang="en-US" sz="3000" dirty="0">
                <a:solidFill>
                  <a:schemeClr val="bg1"/>
                </a:solidFill>
              </a:rPr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50914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E4C86C-3A03-5B9E-F882-2E10833BD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*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9D368-B644-E104-585C-7E247526A42C}"/>
              </a:ext>
            </a:extLst>
          </p:cNvPr>
          <p:cNvSpPr txBox="1"/>
          <p:nvPr/>
        </p:nvSpPr>
        <p:spPr>
          <a:xfrm>
            <a:off x="460150" y="57318"/>
            <a:ext cx="29142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</a:rPr>
              <a:t>진행 상황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D9B60-BA3F-87B8-D829-B800ABD5C382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0FC7FA-0EA9-2D44-0DA5-6444DF743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1674"/>
              </p:ext>
            </p:extLst>
          </p:nvPr>
        </p:nvGraphicFramePr>
        <p:xfrm>
          <a:off x="637130" y="894491"/>
          <a:ext cx="10683731" cy="580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84">
                  <a:extLst>
                    <a:ext uri="{9D8B030D-6E8A-4147-A177-3AD203B41FA5}">
                      <a16:colId xmlns:a16="http://schemas.microsoft.com/office/drawing/2014/main" val="1547341232"/>
                    </a:ext>
                  </a:extLst>
                </a:gridCol>
                <a:gridCol w="3948706">
                  <a:extLst>
                    <a:ext uri="{9D8B030D-6E8A-4147-A177-3AD203B41FA5}">
                      <a16:colId xmlns:a16="http://schemas.microsoft.com/office/drawing/2014/main" val="882841268"/>
                    </a:ext>
                  </a:extLst>
                </a:gridCol>
                <a:gridCol w="4813873">
                  <a:extLst>
                    <a:ext uri="{9D8B030D-6E8A-4147-A177-3AD203B41FA5}">
                      <a16:colId xmlns:a16="http://schemas.microsoft.com/office/drawing/2014/main" val="1500776920"/>
                    </a:ext>
                  </a:extLst>
                </a:gridCol>
                <a:gridCol w="1121368">
                  <a:extLst>
                    <a:ext uri="{9D8B030D-6E8A-4147-A177-3AD203B41FA5}">
                      <a16:colId xmlns:a16="http://schemas.microsoft.com/office/drawing/2014/main" val="4279867092"/>
                    </a:ext>
                  </a:extLst>
                </a:gridCol>
              </a:tblGrid>
              <a:tr h="269576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5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차 발표 이후 추가된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진행률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87833"/>
                  </a:ext>
                </a:extLst>
              </a:tr>
              <a:tr h="46213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리소스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스프라이트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및 사운드 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리소트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수집</a:t>
                      </a:r>
                      <a:endParaRPr lang="en-US" altLang="ko-KR" sz="10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비어있는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</a:rPr>
                        <a:t>맵을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 이용해 요시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캐릭터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의 이동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</a:rPr>
                        <a:t>점프 구현 및 충돌체크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수집 </a:t>
                      </a:r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C00000"/>
                          </a:solidFill>
                        </a:rPr>
                        <a:t>가공이 요구됨</a:t>
                      </a:r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90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94062"/>
                  </a:ext>
                </a:extLst>
              </a:tr>
              <a:tr h="4400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1~4(+@)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까지의 스테이지 화면에서 스테이지 선택 가능하게 설정</a:t>
                      </a:r>
                      <a:endParaRPr lang="en-US" altLang="ko-KR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초기상태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) 2~4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스테이지의 경우 선택 불가능한 상태 구현</a:t>
                      </a:r>
                      <a:br>
                        <a:rPr lang="en-US" altLang="ko-KR" sz="12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이전 스테이지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</a:rPr>
                        <a:t>클리어시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 개방되도록 설정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스테이지 내에 적용되는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</a:rPr>
                        <a:t>메뉴바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 구현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일시 정지 및 메인 화면으로 나가기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485334"/>
                  </a:ext>
                </a:extLst>
              </a:tr>
              <a:tr h="7152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70284"/>
                  </a:ext>
                </a:extLst>
              </a:tr>
              <a:tr h="133504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스테이지별 적용될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구분점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설정</a:t>
                      </a:r>
                      <a:br>
                        <a:rPr lang="en-US" altLang="ko-KR" sz="1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시작위치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좌푯값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몬스터 리스트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코인 좌표 리스트 등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맵 리소스 적용 후 충돌 체크 확인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맵 간 시작과 클리어 설정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코인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흭득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구현 및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점프대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오브젝트 구현 및 테스트</a:t>
                      </a:r>
                      <a:endParaRPr lang="en-US" altLang="ko-KR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스테이지별 적용될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구분점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설정 완료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(game world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에 대한 추가구현은 필요함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충돌체크 구현 완료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시작과 클리어 설정 완료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코인 구현 및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점프대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오브젝트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스테이지에 이식 완료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91301"/>
                  </a:ext>
                </a:extLst>
              </a:tr>
              <a:tr h="305833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요시의 중력 적용 및 날기 구현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연속으로 날고 떨어지고 날고 떨어지고 확인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등장 및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로머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(Roamer)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상태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발견시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쫓기 등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게임오버 구현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상태에 대한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리팩토링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38222"/>
                  </a:ext>
                </a:extLst>
              </a:tr>
              <a:tr h="103739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요시의 중력 적용 및 날기 구현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연속으로 날고 떨어지고 날고 떨어지고 확인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등장 및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로머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(Roamer)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상태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</a:rPr>
                        <a:t>발견시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 쫓기 등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 게임오버 구현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중력 적용 및 날기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날기상태 일부 충돌체크 버그가 있어 수정 예정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(AI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 경우 목표와 다르게 인게임에 맞춰 수정예정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13496"/>
                  </a:ext>
                </a:extLst>
              </a:tr>
              <a:tr h="69215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83791"/>
                  </a:ext>
                </a:extLst>
              </a:tr>
              <a:tr h="616174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등장 및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로머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(Roamer)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상태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발견시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쫓기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게임오버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혀 공격 및 알 공격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적에 의한 피격 처리 및 베이비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이탈 구현</a:t>
                      </a:r>
                      <a:br>
                        <a:rPr lang="en-US" altLang="ko-K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상태나 무적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베이비 </a:t>
                      </a:r>
                      <a:r>
                        <a:rPr lang="ko-KR" altLang="en-US" sz="1400" dirty="0" err="1">
                          <a:solidFill>
                            <a:srgbClr val="C00000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 이동 등의</a:t>
                      </a:r>
                      <a:br>
                        <a:rPr lang="en-US" altLang="ko-KR" sz="1400" dirty="0">
                          <a:solidFill>
                            <a:srgbClr val="C00000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rgbClr val="C00000"/>
                          </a:solidFill>
                        </a:rPr>
                        <a:t> 추가 구현이 필요함</a:t>
                      </a: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7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6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E4C86C-3A03-5B9E-F882-2E10833BD6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*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9D368-B644-E104-585C-7E247526A42C}"/>
              </a:ext>
            </a:extLst>
          </p:cNvPr>
          <p:cNvSpPr txBox="1"/>
          <p:nvPr/>
        </p:nvSpPr>
        <p:spPr>
          <a:xfrm>
            <a:off x="460150" y="57318"/>
            <a:ext cx="59524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>
                <a:solidFill>
                  <a:schemeClr val="bg1"/>
                </a:solidFill>
              </a:rPr>
              <a:t>이후 계획 및 추가사항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CD9B60-BA3F-87B8-D829-B800ABD5C382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A74852-072A-6B7B-DDA8-A0C8AF6B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46445"/>
              </p:ext>
            </p:extLst>
          </p:nvPr>
        </p:nvGraphicFramePr>
        <p:xfrm>
          <a:off x="637131" y="1413416"/>
          <a:ext cx="10683731" cy="392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784">
                  <a:extLst>
                    <a:ext uri="{9D8B030D-6E8A-4147-A177-3AD203B41FA5}">
                      <a16:colId xmlns:a16="http://schemas.microsoft.com/office/drawing/2014/main" val="2320416984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1152255272"/>
                    </a:ext>
                  </a:extLst>
                </a:gridCol>
                <a:gridCol w="7021004">
                  <a:extLst>
                    <a:ext uri="{9D8B030D-6E8A-4147-A177-3AD203B41FA5}">
                      <a16:colId xmlns:a16="http://schemas.microsoft.com/office/drawing/2014/main" val="3275661138"/>
                    </a:ext>
                  </a:extLst>
                </a:gridCol>
              </a:tblGrid>
              <a:tr h="108896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캐릭터 기술 적용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적 시스템 및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AI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적군 시스템 구현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등장 및 </a:t>
                      </a:r>
                      <a:r>
                        <a:rPr lang="ko-KR" altLang="en-US" sz="1400" u="none" dirty="0" err="1">
                          <a:solidFill>
                            <a:schemeClr val="tx1"/>
                          </a:solidFill>
                        </a:rPr>
                        <a:t>로머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(Roamer)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상태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요시 </a:t>
                      </a:r>
                      <a:r>
                        <a:rPr lang="ko-KR" altLang="en-US" sz="1400" u="none" dirty="0" err="1">
                          <a:solidFill>
                            <a:schemeClr val="tx1"/>
                          </a:solidFill>
                        </a:rPr>
                        <a:t>발견시</a:t>
                      </a:r>
                      <a:r>
                        <a:rPr lang="ko-KR" altLang="en-US" sz="1400" u="none" dirty="0">
                          <a:solidFill>
                            <a:schemeClr val="tx1"/>
                          </a:solidFill>
                        </a:rPr>
                        <a:t> 쫓기 등</a:t>
                      </a:r>
                      <a:r>
                        <a:rPr lang="en-US" altLang="ko-KR" sz="1400" u="non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적에 의한 피격 및 베이비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이탈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 게임오버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상태 변환에 따른 이미지 출력 확인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O,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입삼킴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</a:rPr>
                        <a:t>마리오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등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81865"/>
                  </a:ext>
                </a:extLst>
              </a:tr>
              <a:tr h="2923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요시의 혀 공격 및 알 공격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32936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적 적용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중간점검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ko-KR" altLang="en-US" sz="1500" b="1" dirty="0" err="1">
                          <a:solidFill>
                            <a:srgbClr val="C00000"/>
                          </a:solidFill>
                        </a:rPr>
                        <a:t>리팩토링</a:t>
                      </a:r>
                      <a:endParaRPr lang="ko-KR" altLang="en-US" sz="15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적 배치 및 기술 적용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(4~6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 점검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 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Game World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에 대한 </a:t>
                      </a:r>
                      <a:r>
                        <a:rPr lang="ko-KR" altLang="en-US" sz="1400" b="1" dirty="0" err="1">
                          <a:solidFill>
                            <a:srgbClr val="C00000"/>
                          </a:solidFill>
                        </a:rPr>
                        <a:t>리팩토링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충돌체크 </a:t>
                      </a:r>
                      <a:r>
                        <a:rPr lang="ko-KR" altLang="en-US" sz="1400" b="1" dirty="0" err="1">
                          <a:solidFill>
                            <a:srgbClr val="C00000"/>
                          </a:solidFill>
                        </a:rPr>
                        <a:t>리팩토링</a:t>
                      </a:r>
                      <a:endParaRPr lang="en-US" altLang="ko-KR" sz="1400" b="1" dirty="0">
                        <a:solidFill>
                          <a:srgbClr val="C00000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이탈된 베이비 </a:t>
                      </a:r>
                      <a:r>
                        <a:rPr lang="ko-KR" altLang="en-US" sz="1400" b="1" dirty="0" err="1">
                          <a:solidFill>
                            <a:srgbClr val="C00000"/>
                          </a:solidFill>
                        </a:rPr>
                        <a:t>마리오의</a:t>
                      </a:r>
                      <a:r>
                        <a:rPr lang="ko-KR" altLang="en-US" sz="1400" b="1" dirty="0">
                          <a:solidFill>
                            <a:srgbClr val="C00000"/>
                          </a:solidFill>
                        </a:rPr>
                        <a:t> 이동 자연스럽게 수정</a:t>
                      </a:r>
                      <a:endParaRPr lang="en-US" altLang="ko-KR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99969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스테이지 </a:t>
                      </a:r>
                      <a:r>
                        <a:rPr lang="en-US" altLang="ko-KR" sz="1500" b="1" dirty="0">
                          <a:solidFill>
                            <a:schemeClr val="bg1"/>
                          </a:solidFill>
                        </a:rPr>
                        <a:t>2 3 4 </a:t>
                      </a: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최종 구현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주차의 구분점을 활용해 스테이지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2, 3, 4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에 적용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이전 스테이지들의 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27923"/>
                  </a:ext>
                </a:extLst>
              </a:tr>
              <a:tr h="31428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r>
                        <a:rPr lang="ko-KR" altLang="en-US" sz="1500" b="1" dirty="0">
                          <a:solidFill>
                            <a:srgbClr val="C00000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13026"/>
                  </a:ext>
                </a:extLst>
              </a:tr>
              <a:tr h="580951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ko-KR" altLang="en-US" sz="1500" b="1" dirty="0">
                          <a:solidFill>
                            <a:srgbClr val="C00000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밸런스 조절 및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전체적인 버그 수정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게임을 진행하여 불합리한 진행이 있을 경우 수치 조정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적의 수 및 목숨 시스템 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marL="342900" lvl="0" indent="-342900" algn="l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버그가 있을 시 버그 수정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784902"/>
                  </a:ext>
                </a:extLst>
              </a:tr>
              <a:tr h="580951">
                <a:tc vMerge="1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  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진행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및 릴리즈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089433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429AD4-55E2-24CC-30AF-91EA5ECB8EBA}"/>
              </a:ext>
            </a:extLst>
          </p:cNvPr>
          <p:cNvCxnSpPr/>
          <p:nvPr/>
        </p:nvCxnSpPr>
        <p:spPr>
          <a:xfrm>
            <a:off x="6096994" y="1762923"/>
            <a:ext cx="4056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4B6D00-14DF-A73D-246D-3BF1746AA173}"/>
              </a:ext>
            </a:extLst>
          </p:cNvPr>
          <p:cNvCxnSpPr/>
          <p:nvPr/>
        </p:nvCxnSpPr>
        <p:spPr>
          <a:xfrm>
            <a:off x="6096000" y="1708842"/>
            <a:ext cx="4056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6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E86936-57D1-CEC4-9623-A1243BD06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FD543B-0617-F648-01D2-7F794B49D6B9}"/>
              </a:ext>
            </a:extLst>
          </p:cNvPr>
          <p:cNvCxnSpPr>
            <a:cxnSpLocks/>
          </p:cNvCxnSpPr>
          <p:nvPr/>
        </p:nvCxnSpPr>
        <p:spPr>
          <a:xfrm>
            <a:off x="637130" y="842148"/>
            <a:ext cx="106837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D0AD3D-1393-EAB5-F791-910790B3B1B1}"/>
              </a:ext>
            </a:extLst>
          </p:cNvPr>
          <p:cNvSpPr txBox="1"/>
          <p:nvPr/>
        </p:nvSpPr>
        <p:spPr>
          <a:xfrm>
            <a:off x="460150" y="50998"/>
            <a:ext cx="5887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err="1">
                <a:solidFill>
                  <a:schemeClr val="bg1"/>
                </a:solidFill>
              </a:rPr>
              <a:t>Github</a:t>
            </a:r>
            <a:r>
              <a:rPr lang="en-US" altLang="ko-KR" sz="4500" dirty="0">
                <a:solidFill>
                  <a:schemeClr val="bg1"/>
                </a:solidFill>
              </a:rPr>
              <a:t> commits </a:t>
            </a:r>
            <a:r>
              <a:rPr lang="ko-KR" altLang="en-US" sz="4500" dirty="0">
                <a:solidFill>
                  <a:schemeClr val="bg1"/>
                </a:solidFill>
              </a:rPr>
              <a:t>통계</a:t>
            </a:r>
          </a:p>
        </p:txBody>
      </p:sp>
    </p:spTree>
    <p:extLst>
      <p:ext uri="{BB962C8B-B14F-4D97-AF65-F5344CB8AC3E}">
        <p14:creationId xmlns:p14="http://schemas.microsoft.com/office/powerpoint/2010/main" val="34157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471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이윤석(2019180031)</dc:creator>
  <cp:lastModifiedBy>이윤석(2019180031)</cp:lastModifiedBy>
  <cp:revision>7</cp:revision>
  <dcterms:created xsi:type="dcterms:W3CDTF">2022-09-23T13:13:32Z</dcterms:created>
  <dcterms:modified xsi:type="dcterms:W3CDTF">2022-11-12T07:46:44Z</dcterms:modified>
</cp:coreProperties>
</file>