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16E5-1928-5931-1B70-12E18735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1F500-98A7-ABF7-3BC0-5F119874A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2A8E1-0816-2F00-85D8-A35B34C0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5E9E1-BA57-E45B-1977-295F90C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C734-0066-101D-2CFA-977D93E8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D6ABE-E7E2-1D4A-4DE2-7EF8A87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47F6A-B9B3-48CF-B980-E8A6A23A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A5093-3EF7-D5E6-B457-24ECF62B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AE3C9-99FE-EBDE-836E-5D533180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C5C0A-9CBA-D0AF-DDED-14CEE416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3C010E-25C0-0A44-6355-36E93EC40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6D002-768E-8A81-37FE-1269B2EC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7B36-9E50-813E-DA5B-5E6F3CE4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DFC13-42F0-E42A-73C6-101A5EDC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5E5D9-1739-C130-3659-412E1AD8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9B8C-D615-F7C3-C6F4-B88325FF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A94D-EF3A-D35C-A8BA-47DAE1A9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93D7-80F0-449D-F0C0-19645D0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A1C6F-98EB-7CE7-BF07-7EE3C125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07E89-29A4-EF3B-1E33-7CEFDDB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DB49-2480-FC19-4D61-3103BEAD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47B3-913D-1D7D-0041-15088DF1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DE0D8-92F9-7F2A-DD42-E697F538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1E176-C34A-9805-675D-E8A2163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A6073-4EBF-BAA6-285A-AC5CF5D1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9B3A4-F4AC-C4B0-27A5-C7F6151B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C731C-290F-F4F5-83A9-15E8A9D71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BCA14-34DB-6F25-C335-865DD0F0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49339-4434-AD1C-3744-37708FD9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6D2C9-68CB-9B37-F3C7-FA239B2A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C4F09-C858-D5E4-DDB9-53625364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2C669-5110-3D47-21A5-C91F705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DC6CA-F2B8-515E-A362-5E4E11B4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715C0-2B36-B139-CBB5-D3DE0002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A53D4-CC1E-C18C-1FFF-48650B36D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E0204-CB55-8EA8-E7DD-55658165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8A0F4-05CD-0B78-0D6F-A111A43D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87A5D-73C1-5E68-B35A-EDF5C72F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E098C3-36CE-9B57-5AF8-653CC300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9970-88DC-7A51-8E04-2328FBD4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4BAB1-964F-0677-2F27-76BB7EF8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F3AA8-B9E4-055C-D75A-5409EF69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BF1E7-BFB0-7D40-AD2B-F484C0B8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BB5942-4473-D1EE-2F51-A5CC356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10AE20-B204-E6DD-6AF9-181E4C0C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90D79-929B-4EB5-E7F5-8A710CB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E02F-7BF6-15E1-EE1A-2C584A1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62493-F6B3-2A2C-9426-3D552699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6B982-68C9-B3A5-7F09-A9FA851E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1FE0A-4279-9047-BF00-687BFFE6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4CB98-6A1C-4D29-4F5B-2FB03605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C20CA-6920-378E-2986-B6ABA54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6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EF236-7620-47CD-9F51-AEA701A1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33654-9940-1929-6392-CF185514A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B84DF-7E02-6414-DCDB-77E809E2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E3507-E75E-EBF7-BB4B-407238E0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74AEA-F410-994F-FA02-5F7DBB6D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4AC2E-61D9-260D-7E7F-653A7050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8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B9C77A-69FE-9E5B-438A-5A3B682B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B79C1-6FB9-D7B0-BFAA-1755C8DC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F983-B487-539A-1946-42FE93177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16F-BA16-454B-9A95-4635063A435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CA478-BD12-61B3-6D90-C33BEB3F7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6AE6B-730E-9436-8B73-863083FB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991153-2266-7E4C-5280-67B00AD8D0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69C94-695B-5DC3-0D3F-FF0083877D58}"/>
              </a:ext>
            </a:extLst>
          </p:cNvPr>
          <p:cNvSpPr txBox="1"/>
          <p:nvPr/>
        </p:nvSpPr>
        <p:spPr>
          <a:xfrm>
            <a:off x="1071205" y="1672172"/>
            <a:ext cx="652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4</a:t>
            </a:r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차 프로젝트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115DA-C2AD-65BA-6081-AFD68A7D572E}"/>
              </a:ext>
            </a:extLst>
          </p:cNvPr>
          <p:cNvSpPr txBox="1"/>
          <p:nvPr/>
        </p:nvSpPr>
        <p:spPr>
          <a:xfrm>
            <a:off x="4782702" y="4460681"/>
            <a:ext cx="22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2019180031 </a:t>
            </a:r>
            <a:r>
              <a:rPr lang="ko-KR" altLang="en-US" dirty="0">
                <a:solidFill>
                  <a:schemeClr val="bg1"/>
                </a:solidFill>
              </a:rPr>
              <a:t>이윤석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AFBF3-CF6C-5180-00C0-68D1CC59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00" y="1703961"/>
            <a:ext cx="3731394" cy="312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BA9592-AA39-8941-F13C-C79AC3A3A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D543B-0617-F648-01D2-7F794B49D6B9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B00B2F-97F9-66D8-6A15-562ABD0E3D42}"/>
              </a:ext>
            </a:extLst>
          </p:cNvPr>
          <p:cNvSpPr txBox="1"/>
          <p:nvPr/>
        </p:nvSpPr>
        <p:spPr>
          <a:xfrm>
            <a:off x="460151" y="57318"/>
            <a:ext cx="1404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solidFill>
                  <a:schemeClr val="bg1"/>
                </a:solidFill>
              </a:rPr>
              <a:t>목차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D0A1-A398-9A71-6DC7-D35E396EA9E5}"/>
              </a:ext>
            </a:extLst>
          </p:cNvPr>
          <p:cNvSpPr txBox="1"/>
          <p:nvPr/>
        </p:nvSpPr>
        <p:spPr>
          <a:xfrm>
            <a:off x="637130" y="1840599"/>
            <a:ext cx="6865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ko-KR" altLang="en-US" sz="3000" dirty="0">
                <a:solidFill>
                  <a:schemeClr val="bg1"/>
                </a:solidFill>
              </a:rPr>
              <a:t>개발 진척도</a:t>
            </a:r>
            <a:endParaRPr lang="en-US" altLang="ko-KR" sz="3000" dirty="0">
              <a:solidFill>
                <a:schemeClr val="bg1"/>
              </a:solidFill>
            </a:endParaRPr>
          </a:p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ko-KR" altLang="en-US" sz="3000" dirty="0">
                <a:solidFill>
                  <a:schemeClr val="bg1"/>
                </a:solidFill>
              </a:rPr>
              <a:t>깃 </a:t>
            </a:r>
            <a:r>
              <a:rPr lang="ko-KR" altLang="en-US" sz="3000" dirty="0" err="1">
                <a:solidFill>
                  <a:schemeClr val="bg1"/>
                </a:solidFill>
              </a:rPr>
              <a:t>커밋</a:t>
            </a:r>
            <a:r>
              <a:rPr lang="ko-KR" altLang="en-US" sz="3000" dirty="0">
                <a:solidFill>
                  <a:schemeClr val="bg1"/>
                </a:solidFill>
              </a:rPr>
              <a:t> 통계 </a:t>
            </a:r>
            <a:r>
              <a:rPr lang="en-US" altLang="ko-KR" sz="3000" dirty="0">
                <a:solidFill>
                  <a:schemeClr val="bg1"/>
                </a:solidFill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</a:rPr>
              <a:t>주별 </a:t>
            </a:r>
            <a:r>
              <a:rPr lang="ko-KR" altLang="en-US" sz="3000" dirty="0" err="1">
                <a:solidFill>
                  <a:schemeClr val="bg1"/>
                </a:solidFill>
              </a:rPr>
              <a:t>커밋</a:t>
            </a:r>
            <a:r>
              <a:rPr lang="ko-KR" altLang="en-US" sz="3000" dirty="0">
                <a:solidFill>
                  <a:schemeClr val="bg1"/>
                </a:solidFill>
              </a:rPr>
              <a:t> 횟수</a:t>
            </a:r>
          </a:p>
        </p:txBody>
      </p:sp>
    </p:spTree>
    <p:extLst>
      <p:ext uri="{BB962C8B-B14F-4D97-AF65-F5344CB8AC3E}">
        <p14:creationId xmlns:p14="http://schemas.microsoft.com/office/powerpoint/2010/main" val="50914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E4C86C-3A03-5B9E-F882-2E10833BD6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9D368-B644-E104-585C-7E247526A42C}"/>
              </a:ext>
            </a:extLst>
          </p:cNvPr>
          <p:cNvSpPr txBox="1"/>
          <p:nvPr/>
        </p:nvSpPr>
        <p:spPr>
          <a:xfrm>
            <a:off x="460150" y="57318"/>
            <a:ext cx="3443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solidFill>
                  <a:schemeClr val="bg1"/>
                </a:solidFill>
              </a:rPr>
              <a:t>개발 진척도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CD9B60-BA3F-87B8-D829-B800ABD5C382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F34EBB8D-A44E-DD55-9237-934E99F5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69214"/>
              </p:ext>
            </p:extLst>
          </p:nvPr>
        </p:nvGraphicFramePr>
        <p:xfrm>
          <a:off x="648016" y="917723"/>
          <a:ext cx="10358610" cy="576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71">
                  <a:extLst>
                    <a:ext uri="{9D8B030D-6E8A-4147-A177-3AD203B41FA5}">
                      <a16:colId xmlns:a16="http://schemas.microsoft.com/office/drawing/2014/main" val="3164491804"/>
                    </a:ext>
                  </a:extLst>
                </a:gridCol>
                <a:gridCol w="2507894">
                  <a:extLst>
                    <a:ext uri="{9D8B030D-6E8A-4147-A177-3AD203B41FA5}">
                      <a16:colId xmlns:a16="http://schemas.microsoft.com/office/drawing/2014/main" val="1250283249"/>
                    </a:ext>
                  </a:extLst>
                </a:gridCol>
                <a:gridCol w="5761765">
                  <a:extLst>
                    <a:ext uri="{9D8B030D-6E8A-4147-A177-3AD203B41FA5}">
                      <a16:colId xmlns:a16="http://schemas.microsoft.com/office/drawing/2014/main" val="1036742731"/>
                    </a:ext>
                  </a:extLst>
                </a:gridCol>
                <a:gridCol w="954780">
                  <a:extLst>
                    <a:ext uri="{9D8B030D-6E8A-4147-A177-3AD203B41FA5}">
                      <a16:colId xmlns:a16="http://schemas.microsoft.com/office/drawing/2014/main" val="435274835"/>
                    </a:ext>
                  </a:extLst>
                </a:gridCol>
              </a:tblGrid>
              <a:tr h="366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최소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실제 개발 완료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진척도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2600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방향 움직임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(WASD),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점프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스페이스바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좌우이동 및 점프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(+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달리기 기능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18577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캐릭터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점프 후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유지시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날기</a:t>
                      </a:r>
                      <a:br>
                        <a:rPr lang="en-US" altLang="ko-KR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‘CTRL’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키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입력시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혀 공격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‘SHIFT’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키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입력시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알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날기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혀 공격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알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18464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개로 구성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개당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개의 맵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꽃밭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점프 장애물 맵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성 맵 등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총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개의 스테이지</a:t>
                      </a:r>
                      <a:br>
                        <a:rPr lang="en-US" altLang="ko-KR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각각 다른 배경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17245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적군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(AI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및 종류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초기 위치에서 일정 범위내로 움직이는 순찰 상태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플레이어를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발견시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플레이어를 향해 쫓아옴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일정 범위를 벗어날 시 초기 위치로 돌아와 </a:t>
                      </a:r>
                      <a:br>
                        <a:rPr lang="en-US" altLang="ko-KR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순찰 상태로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플레이어에 대한 반응은 없는 적군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(+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공격이 안되는 적 추가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70%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25093"/>
                  </a:ext>
                </a:extLst>
              </a:tr>
              <a:tr h="12113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게임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스테이지 클리어 시 다음 스테이지 개방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적에게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피격시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베이비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이탈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일정 시간내 다시 업지 못함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추가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피격시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게임 오버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맵 내 아이템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동전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특수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흭득물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등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으로 점수 환산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클리어시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다음 스테이지 개방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적에게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피격시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타이머 내에 못 업을 시 게임오버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맵 내 코인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흭득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시스템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+(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알을 통해 맞춰 추가 기능을 발생시키는 이벤트박스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vl="0"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-(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일부 충돌 오류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90%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25936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+@),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요시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혀 공격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알 공격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하늘 날기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피격음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),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적군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및 상호작용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모든 사운드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419719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요시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일반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공격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날기 등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적군 외 약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종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요시의 모든 상태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적군의 움직임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아이템들의 움직임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0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7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E86936-57D1-CEC4-9623-A1243BD064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D543B-0617-F648-01D2-7F794B49D6B9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D0AD3D-1393-EAB5-F791-910790B3B1B1}"/>
              </a:ext>
            </a:extLst>
          </p:cNvPr>
          <p:cNvSpPr txBox="1"/>
          <p:nvPr/>
        </p:nvSpPr>
        <p:spPr>
          <a:xfrm>
            <a:off x="460150" y="50998"/>
            <a:ext cx="58875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err="1">
                <a:solidFill>
                  <a:schemeClr val="bg1"/>
                </a:solidFill>
              </a:rPr>
              <a:t>Github</a:t>
            </a:r>
            <a:r>
              <a:rPr lang="en-US" altLang="ko-KR" sz="4500" dirty="0">
                <a:solidFill>
                  <a:schemeClr val="bg1"/>
                </a:solidFill>
              </a:rPr>
              <a:t> commits </a:t>
            </a:r>
            <a:r>
              <a:rPr lang="ko-KR" altLang="en-US" sz="4500" dirty="0">
                <a:solidFill>
                  <a:schemeClr val="bg1"/>
                </a:solidFill>
              </a:rPr>
              <a:t>통계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5DFFF-17EB-2CF5-F03B-CF67B3B6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0" y="940345"/>
            <a:ext cx="10683732" cy="2388411"/>
          </a:xfrm>
          <a:prstGeom prst="rect">
            <a:avLst/>
          </a:prstGeom>
        </p:spPr>
      </p:pic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A051D868-AF7D-AA62-2F76-E73823777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13096"/>
              </p:ext>
            </p:extLst>
          </p:nvPr>
        </p:nvGraphicFramePr>
        <p:xfrm>
          <a:off x="637130" y="3486983"/>
          <a:ext cx="10683731" cy="312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421">
                  <a:extLst>
                    <a:ext uri="{9D8B030D-6E8A-4147-A177-3AD203B41FA5}">
                      <a16:colId xmlns:a16="http://schemas.microsoft.com/office/drawing/2014/main" val="3164491804"/>
                    </a:ext>
                  </a:extLst>
                </a:gridCol>
                <a:gridCol w="2784495">
                  <a:extLst>
                    <a:ext uri="{9D8B030D-6E8A-4147-A177-3AD203B41FA5}">
                      <a16:colId xmlns:a16="http://schemas.microsoft.com/office/drawing/2014/main" val="1250283249"/>
                    </a:ext>
                  </a:extLst>
                </a:gridCol>
                <a:gridCol w="3120759">
                  <a:extLst>
                    <a:ext uri="{9D8B030D-6E8A-4147-A177-3AD203B41FA5}">
                      <a16:colId xmlns:a16="http://schemas.microsoft.com/office/drawing/2014/main" val="1036742731"/>
                    </a:ext>
                  </a:extLst>
                </a:gridCol>
                <a:gridCol w="2224056">
                  <a:extLst>
                    <a:ext uri="{9D8B030D-6E8A-4147-A177-3AD203B41FA5}">
                      <a16:colId xmlns:a16="http://schemas.microsoft.com/office/drawing/2014/main" val="435274835"/>
                    </a:ext>
                  </a:extLst>
                </a:gridCol>
              </a:tblGrid>
              <a:tr h="46597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커밋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커밋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2600"/>
                  </a:ext>
                </a:extLst>
              </a:tr>
              <a:tr h="46597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10 / 2 ~ 10 / 8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독립된 저장소를 사용하지 않음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리소스 준비 기간 및 스테이지 테스트 기간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11 / 6 ~ 11 / 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요시 날기 구현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br>
                        <a:rPr lang="en-US" altLang="ko-KR" sz="1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적군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코인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베이비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추가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18577"/>
                  </a:ext>
                </a:extLst>
              </a:tr>
              <a:tr h="46597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10 / 9 ~ 10 / 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11 / 13 ~ 11 / 19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게임 월드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리팩토링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진행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18464"/>
                  </a:ext>
                </a:extLst>
              </a:tr>
              <a:tr h="46597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10 / 16 ~ 10 / 22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(1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스테이지 일부 완성 및 특수 기능 추가 기간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11 / 20 ~ 11 / 26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요시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혀공격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및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알공격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구현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스테이지 진행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17245"/>
                  </a:ext>
                </a:extLst>
              </a:tr>
              <a:tr h="46597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10 / 23 ~ 10 / 29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시험 기간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11 / 27 ~ 12 / 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33</a:t>
                      </a: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스테이지 추가 및 사운드 추가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최종 버그 수정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25093"/>
                  </a:ext>
                </a:extLst>
              </a:tr>
              <a:tr h="46597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10 / 30 ~ 11 / 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요시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리팩토링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기간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및 이전 진행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작업물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오류 수정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12 / 3 ~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lvl="0"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최종 버그 수정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배포 패키징 준비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2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459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이윤석(2019180031)</dc:creator>
  <cp:lastModifiedBy>이윤석(2019180031)</cp:lastModifiedBy>
  <cp:revision>9</cp:revision>
  <dcterms:created xsi:type="dcterms:W3CDTF">2022-09-23T13:13:32Z</dcterms:created>
  <dcterms:modified xsi:type="dcterms:W3CDTF">2022-12-04T14:26:57Z</dcterms:modified>
</cp:coreProperties>
</file>