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46F61-ACE2-4B46-ADD1-B8E6FE83024A}" v="642" dt="2022-05-18T15:55:18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BA91-0206-134E-82EB-5D1D4C08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B0D0C-3EF8-9368-C0DA-87C219460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12A57-E8B4-E724-388C-3C27866B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B4B84-C48D-7E11-A5D1-63B43057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ABC21-ED25-F1D8-B592-3899A109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BD8EF-FE47-D784-79D1-467C494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D75B3-CAF7-0C3F-32D3-E92EFCEEB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10F6-103C-7042-BEA6-85D2FD3A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37836-ACDC-F19B-8075-FE46238C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1B26-5D3E-08F4-1052-AC99B12F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A56CEE-0A99-E1A5-03F8-E04EBCF6D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023AE-8A57-B7C3-09B1-812D9610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F3155-59A1-450A-418D-C633798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98721-EFEA-E155-CB20-AE7A9A8C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ED4DE-28A2-E0EF-DA12-2B7972F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7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EEB9A-A8B7-F833-96AA-9C6BFB1B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A9FA8-7785-2DC3-F473-17D4BEB0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D1426-7CD6-62B7-0F06-B83CB349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0C30D-EA5C-3F46-DCC8-CFDBAC94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C2DEC-08AC-6B2E-073E-BD0B746D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EF1ED-1521-8ED7-8B7A-5E64CA80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10CF8-6A6C-135B-BA39-2E5E6D40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6BF-1F03-7F2C-2A64-42A228C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728B2-4E4E-01D6-36CD-FF9D1B19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CB09-CCE6-4BCE-B2FC-AF444FE5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5B89D-9057-7541-38E2-4AA1A87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BA727-1F36-250E-0CE7-E5D6C10F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4F251-8F84-4B34-584C-7D0C863F7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271ED-C756-BC1A-5C2C-56542841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89B52-5517-D766-DBEB-A1BB15E5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CC289-ACC7-6BC9-1E28-2921F89D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0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598D-24C8-7C16-FA05-60B87F60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E7DD9-B894-BC07-1508-0C2C3CB9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1BA63-F435-26B1-D431-A5FBC4AF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43BF1E-D907-B8FF-D866-19C8DDEE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C3DB0-BA89-FE3B-FADE-1C780E58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ABCBB3-598C-7D45-9624-1EB4BD56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59CD4-5234-0157-C32A-6576602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BBE709-9FCF-3EAA-1DE9-71F3BA0A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56A78-D5C0-C8B7-D6A9-B149EF10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BDE1B-CF25-457F-FC29-A2607005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5C9D1-56D8-3B06-A191-2C78A97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A781-CFAF-291A-A966-CD038C93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E7F13-C512-36BB-F9A0-9AFE1516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56A57-9F7E-1416-FF45-D78584B1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C531B-313D-AC28-AB04-B6116193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39D77-607D-FCC6-8D3B-443FF6C2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F6771-E976-0DF8-9527-D4F55374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D4DC9-826A-D42E-4D5C-81495D0A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9BD85-EEC0-C963-E491-2240BDB5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21B3-964C-DD5B-1CEA-48E56EC6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CFEF0-B263-F41F-4CA5-9BE89A50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94CD-4E98-86D6-CF31-9A4817E0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9AA911-FB0D-5AFB-674F-F937518F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74A42-84A1-CF60-8392-25E66D5B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DAE70-19B0-D97C-054B-1ED1A9F4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2DD1E-4006-5762-D07C-3C234BB2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180ED-358F-B2E8-91E2-06BA1908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5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42837-EDFE-7601-0B6C-22B1BA28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7CA52-15FA-665D-6DF2-0F98D50C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C5E86-8825-A292-78B0-F7F1B28EE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C91E-AEFF-4926-BB57-83C6ABF1966A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C508A-869F-D05B-0DAA-24067D0D6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23749-B28D-1C0E-612F-E9DA3CBA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C08C-260F-4F64-BDB6-CFBE3E4C8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gif"/><Relationship Id="rId7" Type="http://schemas.openxmlformats.org/officeDocument/2006/relationships/image" Target="../media/image21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FCBA6-7B85-0B80-6BD3-D6A37037D61F}"/>
              </a:ext>
            </a:extLst>
          </p:cNvPr>
          <p:cNvSpPr txBox="1"/>
          <p:nvPr/>
        </p:nvSpPr>
        <p:spPr>
          <a:xfrm>
            <a:off x="1743916" y="2360787"/>
            <a:ext cx="81163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INVERSUS</a:t>
            </a:r>
            <a:br>
              <a:rPr lang="en-US" altLang="ko-KR" sz="8000" dirty="0"/>
            </a:br>
            <a:r>
              <a:rPr lang="ko-KR" altLang="en-US" sz="5000" dirty="0"/>
              <a:t>윈도우 프로그래밍 과제 </a:t>
            </a:r>
            <a:r>
              <a:rPr lang="en-US" altLang="ko-KR" sz="5000" dirty="0"/>
              <a:t>- 1</a:t>
            </a:r>
            <a:endParaRPr lang="ko-KR" altLang="en-US" sz="8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DDFB7B-1D12-771A-A85B-55AB38CD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0"/>
          <a:stretch/>
        </p:blipFill>
        <p:spPr>
          <a:xfrm>
            <a:off x="8152031" y="2198913"/>
            <a:ext cx="1416503" cy="14137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CC8FD7-F273-8972-787C-D4188AE17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92174" b="16753"/>
          <a:stretch/>
        </p:blipFill>
        <p:spPr>
          <a:xfrm rot="5400000">
            <a:off x="9718111" y="2368947"/>
            <a:ext cx="1287782" cy="11893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BF621C-5E4A-EA31-198F-F156EA577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92174" b="16753"/>
          <a:stretch/>
        </p:blipFill>
        <p:spPr>
          <a:xfrm rot="5400000">
            <a:off x="9718110" y="2814146"/>
            <a:ext cx="1287782" cy="11893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020B44-C8B0-C956-B8EB-4EDA4740B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92174" b="16753"/>
          <a:stretch/>
        </p:blipFill>
        <p:spPr>
          <a:xfrm rot="5400000">
            <a:off x="9718108" y="3271329"/>
            <a:ext cx="1287782" cy="1189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D50342-84D3-A3B4-7814-DF650C901814}"/>
              </a:ext>
            </a:extLst>
          </p:cNvPr>
          <p:cNvSpPr txBox="1"/>
          <p:nvPr/>
        </p:nvSpPr>
        <p:spPr>
          <a:xfrm>
            <a:off x="8057543" y="5344509"/>
            <a:ext cx="3021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2019180031 </a:t>
            </a:r>
            <a:r>
              <a:rPr lang="ko-KR" altLang="en-US" sz="2500" dirty="0"/>
              <a:t>이윤석</a:t>
            </a:r>
          </a:p>
        </p:txBody>
      </p:sp>
    </p:spTree>
    <p:extLst>
      <p:ext uri="{BB962C8B-B14F-4D97-AF65-F5344CB8AC3E}">
        <p14:creationId xmlns:p14="http://schemas.microsoft.com/office/powerpoint/2010/main" val="368555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180DC-781D-CD84-F115-F78E45DEF8A9}"/>
              </a:ext>
            </a:extLst>
          </p:cNvPr>
          <p:cNvSpPr txBox="1"/>
          <p:nvPr/>
        </p:nvSpPr>
        <p:spPr>
          <a:xfrm>
            <a:off x="5362466" y="185057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150" dirty="0"/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C6195D-34A5-0744-4484-791B026DCEA4}"/>
              </a:ext>
            </a:extLst>
          </p:cNvPr>
          <p:cNvCxnSpPr>
            <a:cxnSpLocks/>
          </p:cNvCxnSpPr>
          <p:nvPr/>
        </p:nvCxnSpPr>
        <p:spPr>
          <a:xfrm>
            <a:off x="1360714" y="1197429"/>
            <a:ext cx="959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57559F-E36C-93AE-E1BD-76A1FE483907}"/>
              </a:ext>
            </a:extLst>
          </p:cNvPr>
          <p:cNvSpPr txBox="1"/>
          <p:nvPr/>
        </p:nvSpPr>
        <p:spPr>
          <a:xfrm>
            <a:off x="2404339" y="2189433"/>
            <a:ext cx="701025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/>
              <a:t>단축키</a:t>
            </a:r>
            <a:r>
              <a:rPr lang="en-US" altLang="ko-KR" sz="4000" dirty="0"/>
              <a:t>				3</a:t>
            </a:r>
          </a:p>
          <a:p>
            <a:r>
              <a:rPr lang="en-US" altLang="ko-KR" sz="1200" dirty="0"/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/>
              <a:t>플레이 화면</a:t>
            </a:r>
            <a:r>
              <a:rPr lang="en-US" altLang="ko-KR" sz="4000" dirty="0"/>
              <a:t>			4 ~ 7</a:t>
            </a:r>
          </a:p>
          <a:p>
            <a:r>
              <a:rPr lang="en-US" altLang="ko-KR" sz="1200" dirty="0"/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err="1"/>
              <a:t>구현한것</a:t>
            </a:r>
            <a:r>
              <a:rPr lang="en-US" altLang="ko-KR" sz="4000" dirty="0"/>
              <a:t>				8</a:t>
            </a:r>
          </a:p>
          <a:p>
            <a:r>
              <a:rPr lang="en-US" altLang="ko-KR" sz="1200" dirty="0"/>
              <a:t> 			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/>
              <a:t>구현하지 </a:t>
            </a:r>
            <a:r>
              <a:rPr lang="ko-KR" altLang="en-US" sz="4000" dirty="0" err="1"/>
              <a:t>못한것</a:t>
            </a:r>
            <a:r>
              <a:rPr lang="en-US" altLang="ko-KR" sz="4000" dirty="0"/>
              <a:t>		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7394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66E740-F0E8-65CB-7644-D5688490F1EE}"/>
              </a:ext>
            </a:extLst>
          </p:cNvPr>
          <p:cNvSpPr txBox="1"/>
          <p:nvPr/>
        </p:nvSpPr>
        <p:spPr>
          <a:xfrm>
            <a:off x="5450523" y="56896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단축키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EBB41C-AD8F-6A31-7463-C62E4C905EAB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4F6DDB-ABBF-0524-B8DE-1EBC62BC6702}"/>
              </a:ext>
            </a:extLst>
          </p:cNvPr>
          <p:cNvSpPr txBox="1"/>
          <p:nvPr/>
        </p:nvSpPr>
        <p:spPr>
          <a:xfrm>
            <a:off x="1552049" y="4675710"/>
            <a:ext cx="25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/>
              <a:t>&lt;WASD - </a:t>
            </a:r>
            <a:r>
              <a:rPr lang="ko-KR" altLang="en-US" spc="-150" dirty="0"/>
              <a:t>플레이어 이동</a:t>
            </a:r>
            <a:r>
              <a:rPr lang="en-US" altLang="ko-KR" spc="-150" dirty="0"/>
              <a:t>&gt;</a:t>
            </a:r>
            <a:endParaRPr lang="ko-KR" altLang="en-US" spc="-150" dirty="0"/>
          </a:p>
        </p:txBody>
      </p:sp>
      <p:pic>
        <p:nvPicPr>
          <p:cNvPr id="12" name="그림 11" descr="쇼지, 낱말맞추기게임, 건물, 바둑판식이(가) 표시된 사진&#10;&#10;자동 생성된 설명">
            <a:extLst>
              <a:ext uri="{FF2B5EF4-FFF2-40B4-BE49-F238E27FC236}">
                <a16:creationId xmlns:a16="http://schemas.microsoft.com/office/drawing/2014/main" id="{6C96AC45-D012-0D27-4932-39B0B591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38" y="1626513"/>
            <a:ext cx="2516363" cy="2866001"/>
          </a:xfrm>
          <a:prstGeom prst="rect">
            <a:avLst/>
          </a:prstGeom>
        </p:spPr>
      </p:pic>
      <p:pic>
        <p:nvPicPr>
          <p:cNvPr id="14" name="그림 13" descr="텍스트, 실내, 바둑판식, 공공이(가) 표시된 사진&#10;&#10;자동 생성된 설명">
            <a:extLst>
              <a:ext uri="{FF2B5EF4-FFF2-40B4-BE49-F238E27FC236}">
                <a16:creationId xmlns:a16="http://schemas.microsoft.com/office/drawing/2014/main" id="{C555CA5A-48AF-6E5C-3C9F-C4ADF4D9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16" y="1626509"/>
            <a:ext cx="2603912" cy="2866007"/>
          </a:xfrm>
          <a:prstGeom prst="rect">
            <a:avLst/>
          </a:prstGeom>
        </p:spPr>
      </p:pic>
      <p:pic>
        <p:nvPicPr>
          <p:cNvPr id="16" name="그림 15" descr="텍스트, 실내, 바둑판식, 공공이(가) 표시된 사진&#10;&#10;자동 생성된 설명">
            <a:extLst>
              <a:ext uri="{FF2B5EF4-FFF2-40B4-BE49-F238E27FC236}">
                <a16:creationId xmlns:a16="http://schemas.microsoft.com/office/drawing/2014/main" id="{DF10EA94-F691-BEE4-7162-A1F054E94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43" y="1626507"/>
            <a:ext cx="2603911" cy="2866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71EB6B-B8F5-89FD-F9C3-5FAAB7A8CFEA}"/>
              </a:ext>
            </a:extLst>
          </p:cNvPr>
          <p:cNvSpPr txBox="1"/>
          <p:nvPr/>
        </p:nvSpPr>
        <p:spPr>
          <a:xfrm>
            <a:off x="4724289" y="4679132"/>
            <a:ext cx="27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/>
              <a:t>&lt;</a:t>
            </a:r>
            <a:r>
              <a:rPr lang="ko-KR" altLang="en-US" spc="-150" dirty="0"/>
              <a:t>방향키 </a:t>
            </a:r>
            <a:r>
              <a:rPr lang="en-US" altLang="ko-KR" spc="-150" dirty="0"/>
              <a:t>– </a:t>
            </a:r>
            <a:r>
              <a:rPr lang="ko-KR" altLang="en-US" spc="-150" dirty="0"/>
              <a:t>방향 탄알 발사</a:t>
            </a:r>
            <a:r>
              <a:rPr lang="en-US" altLang="ko-KR" spc="-150" dirty="0"/>
              <a:t>&gt;</a:t>
            </a:r>
            <a:endParaRPr lang="ko-KR" altLang="en-US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CD413-DF1F-2CD1-C689-D72898E96855}"/>
              </a:ext>
            </a:extLst>
          </p:cNvPr>
          <p:cNvSpPr txBox="1"/>
          <p:nvPr/>
        </p:nvSpPr>
        <p:spPr>
          <a:xfrm>
            <a:off x="8300529" y="4675709"/>
            <a:ext cx="215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/>
              <a:t>&lt;</a:t>
            </a:r>
            <a:r>
              <a:rPr lang="ko-KR" altLang="en-US" spc="-150" dirty="0"/>
              <a:t>스페이스바 </a:t>
            </a:r>
            <a:r>
              <a:rPr lang="en-US" altLang="ko-KR" spc="-150" dirty="0"/>
              <a:t>- </a:t>
            </a:r>
            <a:r>
              <a:rPr lang="ko-KR" altLang="en-US" spc="-150" dirty="0" err="1"/>
              <a:t>차징</a:t>
            </a:r>
            <a:r>
              <a:rPr lang="en-US" altLang="ko-KR" spc="-150" dirty="0"/>
              <a:t>&gt;</a:t>
            </a:r>
          </a:p>
          <a:p>
            <a:pPr algn="ctr"/>
            <a:r>
              <a:rPr lang="en-US" altLang="ko-KR" spc="-150" dirty="0"/>
              <a:t>(</a:t>
            </a:r>
            <a:r>
              <a:rPr lang="ko-KR" altLang="en-US" spc="-150" dirty="0"/>
              <a:t>추가구현</a:t>
            </a:r>
            <a:r>
              <a:rPr lang="en-US" altLang="ko-KR" spc="-150" dirty="0"/>
              <a:t>)</a:t>
            </a:r>
            <a:endParaRPr lang="ko-KR" altLang="en-US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18F13-C76E-A09D-D899-C1F7A834CB2D}"/>
              </a:ext>
            </a:extLst>
          </p:cNvPr>
          <p:cNvSpPr txBox="1"/>
          <p:nvPr/>
        </p:nvSpPr>
        <p:spPr>
          <a:xfrm>
            <a:off x="1166694" y="5603461"/>
            <a:ext cx="984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F1 – </a:t>
            </a:r>
            <a:r>
              <a:rPr lang="ko-KR" altLang="en-US" dirty="0"/>
              <a:t>탄알 </a:t>
            </a:r>
            <a:r>
              <a:rPr lang="en-US" altLang="ko-KR" dirty="0"/>
              <a:t>1</a:t>
            </a:r>
            <a:r>
              <a:rPr lang="ko-KR" altLang="en-US" dirty="0"/>
              <a:t>개 추가  </a:t>
            </a:r>
            <a:r>
              <a:rPr lang="en-US" altLang="ko-KR" dirty="0"/>
              <a:t>//  F2 – </a:t>
            </a:r>
            <a:r>
              <a:rPr lang="ko-KR" altLang="en-US" dirty="0"/>
              <a:t>생명 </a:t>
            </a:r>
            <a:r>
              <a:rPr lang="en-US" altLang="ko-KR" dirty="0"/>
              <a:t>1</a:t>
            </a:r>
            <a:r>
              <a:rPr lang="ko-KR" altLang="en-US" dirty="0"/>
              <a:t>개 추가  </a:t>
            </a:r>
            <a:r>
              <a:rPr lang="en-US" altLang="ko-KR" dirty="0"/>
              <a:t>//  F3 – </a:t>
            </a:r>
            <a:r>
              <a:rPr lang="ko-KR" altLang="en-US" dirty="0"/>
              <a:t>무적모드 </a:t>
            </a:r>
            <a:r>
              <a:rPr lang="ko-KR" altLang="en-US" dirty="0" err="1"/>
              <a:t>온오프</a:t>
            </a:r>
            <a:r>
              <a:rPr lang="ko-KR" altLang="en-US" dirty="0"/>
              <a:t> </a:t>
            </a:r>
            <a:r>
              <a:rPr lang="en-US" altLang="ko-KR" dirty="0"/>
              <a:t> //  F9 – </a:t>
            </a:r>
            <a:r>
              <a:rPr lang="ko-KR" altLang="en-US" dirty="0"/>
              <a:t>생명 </a:t>
            </a:r>
            <a:r>
              <a:rPr lang="en-US" altLang="ko-KR" dirty="0"/>
              <a:t>1</a:t>
            </a:r>
            <a:r>
              <a:rPr lang="ko-KR" altLang="en-US" dirty="0"/>
              <a:t>개 감소</a:t>
            </a:r>
          </a:p>
        </p:txBody>
      </p:sp>
    </p:spTree>
    <p:extLst>
      <p:ext uri="{BB962C8B-B14F-4D97-AF65-F5344CB8AC3E}">
        <p14:creationId xmlns:p14="http://schemas.microsoft.com/office/powerpoint/2010/main" val="259234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FF07B6-547A-7095-7026-0C4C4B16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3" y="1542546"/>
            <a:ext cx="2435423" cy="2040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3D8D8-83C8-C8AF-9939-3C947011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594" y="1552269"/>
            <a:ext cx="2435423" cy="2040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A443E8-FF6B-D1F1-7808-3D793D66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443" y="1552268"/>
            <a:ext cx="2435424" cy="20401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8203DE-6284-2153-3009-77719D6F7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293" y="3992707"/>
            <a:ext cx="2445984" cy="20490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C74DF3-2AFD-7F87-DAD8-EE37F70D4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419" y="4013247"/>
            <a:ext cx="2445984" cy="20490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970F010-5AE0-88BA-33E2-DF7F2A92F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1594" y="4022330"/>
            <a:ext cx="2467111" cy="20667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15DCEE-8CC8-53B7-FC6A-DF259F89CC1C}"/>
              </a:ext>
            </a:extLst>
          </p:cNvPr>
          <p:cNvSpPr txBox="1"/>
          <p:nvPr/>
        </p:nvSpPr>
        <p:spPr>
          <a:xfrm>
            <a:off x="2116025" y="36072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&lt;Easy&gt;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D65676-9DF5-0C7D-5E76-CFEC834FFA75}"/>
              </a:ext>
            </a:extLst>
          </p:cNvPr>
          <p:cNvSpPr txBox="1"/>
          <p:nvPr/>
        </p:nvSpPr>
        <p:spPr>
          <a:xfrm>
            <a:off x="5329472" y="36101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&lt;Normal&gt;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C4114-6A6E-7B1F-DD84-140F15FF89E9}"/>
              </a:ext>
            </a:extLst>
          </p:cNvPr>
          <p:cNvSpPr txBox="1"/>
          <p:nvPr/>
        </p:nvSpPr>
        <p:spPr>
          <a:xfrm>
            <a:off x="8838472" y="3619183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&lt;Hard&gt;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27E5AC-E261-80F8-FC6F-FBBB93C1FBF0}"/>
              </a:ext>
            </a:extLst>
          </p:cNvPr>
          <p:cNvSpPr txBox="1"/>
          <p:nvPr/>
        </p:nvSpPr>
        <p:spPr>
          <a:xfrm>
            <a:off x="4299675" y="535978"/>
            <a:ext cx="3592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플레이 화면 </a:t>
            </a:r>
            <a:r>
              <a:rPr lang="en-US" altLang="ko-KR" sz="3000" spc="-150" dirty="0"/>
              <a:t>- </a:t>
            </a:r>
            <a:r>
              <a:rPr lang="ko-KR" altLang="en-US" sz="3000" spc="-150" dirty="0" err="1"/>
              <a:t>인게임</a:t>
            </a:r>
            <a:endParaRPr lang="ko-KR" altLang="en-US" sz="3000" spc="-15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BAA4AE-1830-BB89-70ED-EC6AE8924890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F076C0-5F4B-A4FD-2D83-C08AE28AC143}"/>
              </a:ext>
            </a:extLst>
          </p:cNvPr>
          <p:cNvSpPr txBox="1"/>
          <p:nvPr/>
        </p:nvSpPr>
        <p:spPr>
          <a:xfrm>
            <a:off x="5486342" y="121272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51BFC-4E8D-F2D5-EC48-BDCFE29D4433}"/>
              </a:ext>
            </a:extLst>
          </p:cNvPr>
          <p:cNvSpPr txBox="1"/>
          <p:nvPr/>
        </p:nvSpPr>
        <p:spPr>
          <a:xfrm>
            <a:off x="8855493" y="123305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13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18385-60F3-ED62-850C-D38A7742DEAA}"/>
              </a:ext>
            </a:extLst>
          </p:cNvPr>
          <p:cNvSpPr txBox="1"/>
          <p:nvPr/>
        </p:nvSpPr>
        <p:spPr>
          <a:xfrm>
            <a:off x="4299675" y="535978"/>
            <a:ext cx="3592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플레이 화면 </a:t>
            </a:r>
            <a:r>
              <a:rPr lang="en-US" altLang="ko-KR" sz="3000" spc="-150" dirty="0"/>
              <a:t>- </a:t>
            </a:r>
            <a:r>
              <a:rPr lang="ko-KR" altLang="en-US" sz="3000" spc="-150" dirty="0" err="1"/>
              <a:t>인게임</a:t>
            </a:r>
            <a:endParaRPr lang="ko-KR" altLang="en-US" sz="3000" spc="-15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192F61-2AA5-2284-0148-2B9F320050BE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818C7FC-FE28-2645-AD1A-184B766D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47" y="1321456"/>
            <a:ext cx="5552799" cy="465164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B479D40-F5DE-0680-3AA2-A1A690C8FD0E}"/>
              </a:ext>
            </a:extLst>
          </p:cNvPr>
          <p:cNvSpPr/>
          <p:nvPr/>
        </p:nvSpPr>
        <p:spPr>
          <a:xfrm>
            <a:off x="3439324" y="1427645"/>
            <a:ext cx="1758007" cy="57224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334AED-B3FD-7153-70ED-8F0FCAD9917F}"/>
              </a:ext>
            </a:extLst>
          </p:cNvPr>
          <p:cNvSpPr/>
          <p:nvPr/>
        </p:nvSpPr>
        <p:spPr>
          <a:xfrm>
            <a:off x="6707566" y="1527932"/>
            <a:ext cx="1126777" cy="57224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A7C0E0-4290-AFC5-3AC8-24E3F576E96C}"/>
              </a:ext>
            </a:extLst>
          </p:cNvPr>
          <p:cNvSpPr/>
          <p:nvPr/>
        </p:nvSpPr>
        <p:spPr>
          <a:xfrm>
            <a:off x="7834343" y="1527932"/>
            <a:ext cx="714806" cy="31955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DCD27E-F25D-D018-E539-305D3599AE1E}"/>
              </a:ext>
            </a:extLst>
          </p:cNvPr>
          <p:cNvSpPr/>
          <p:nvPr/>
        </p:nvSpPr>
        <p:spPr>
          <a:xfrm>
            <a:off x="7834344" y="1814052"/>
            <a:ext cx="1051702" cy="239909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320054-66CB-DA51-ACD0-D5E04D29F46D}"/>
              </a:ext>
            </a:extLst>
          </p:cNvPr>
          <p:cNvSpPr/>
          <p:nvPr/>
        </p:nvSpPr>
        <p:spPr>
          <a:xfrm>
            <a:off x="4731283" y="3067666"/>
            <a:ext cx="371659" cy="259571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BA4799-1776-DFC5-2F89-310350ACCAD2}"/>
              </a:ext>
            </a:extLst>
          </p:cNvPr>
          <p:cNvSpPr/>
          <p:nvPr/>
        </p:nvSpPr>
        <p:spPr>
          <a:xfrm>
            <a:off x="3277347" y="5718442"/>
            <a:ext cx="465938" cy="349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CC9A9-03D8-5699-E360-C6B030232B6E}"/>
              </a:ext>
            </a:extLst>
          </p:cNvPr>
          <p:cNvCxnSpPr>
            <a:cxnSpLocks/>
            <a:stCxn id="13" idx="2"/>
            <a:endCxn id="70" idx="3"/>
          </p:cNvCxnSpPr>
          <p:nvPr/>
        </p:nvCxnSpPr>
        <p:spPr>
          <a:xfrm rot="10800000">
            <a:off x="2456412" y="1244011"/>
            <a:ext cx="982912" cy="46975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872BFB-3DC0-D08D-F1B5-36D7DDA5300B}"/>
              </a:ext>
            </a:extLst>
          </p:cNvPr>
          <p:cNvCxnSpPr>
            <a:cxnSpLocks/>
            <a:stCxn id="14" idx="0"/>
            <a:endCxn id="72" idx="1"/>
          </p:cNvCxnSpPr>
          <p:nvPr/>
        </p:nvCxnSpPr>
        <p:spPr>
          <a:xfrm rot="5400000" flipH="1" flipV="1">
            <a:off x="8331082" y="192121"/>
            <a:ext cx="275684" cy="23959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799B98F-BFD9-BB72-21A2-0DC8AE7C9C1C}"/>
              </a:ext>
            </a:extLst>
          </p:cNvPr>
          <p:cNvCxnSpPr>
            <a:cxnSpLocks/>
            <a:stCxn id="19" idx="2"/>
            <a:endCxn id="85" idx="3"/>
          </p:cNvCxnSpPr>
          <p:nvPr/>
        </p:nvCxnSpPr>
        <p:spPr>
          <a:xfrm rot="10800000">
            <a:off x="2295249" y="5891749"/>
            <a:ext cx="982098" cy="121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B10D3AF-0703-464C-DD3C-DE3E467F3B23}"/>
              </a:ext>
            </a:extLst>
          </p:cNvPr>
          <p:cNvCxnSpPr>
            <a:cxnSpLocks/>
            <a:stCxn id="18" idx="2"/>
            <a:endCxn id="81" idx="3"/>
          </p:cNvCxnSpPr>
          <p:nvPr/>
        </p:nvCxnSpPr>
        <p:spPr>
          <a:xfrm rot="10800000" flipV="1">
            <a:off x="2701289" y="3197451"/>
            <a:ext cx="2029994" cy="3115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5849D56-9990-E5D3-457E-994A66A39F16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360195" y="2053961"/>
            <a:ext cx="13417" cy="38023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566DD9E-B532-93E1-F9C1-DD85E346764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8373612" y="5856354"/>
            <a:ext cx="109611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5160089-A572-27F8-947E-3BEC9ED8F957}"/>
              </a:ext>
            </a:extLst>
          </p:cNvPr>
          <p:cNvCxnSpPr>
            <a:cxnSpLocks/>
            <a:stCxn id="15" idx="6"/>
            <a:endCxn id="77" idx="1"/>
          </p:cNvCxnSpPr>
          <p:nvPr/>
        </p:nvCxnSpPr>
        <p:spPr>
          <a:xfrm>
            <a:off x="8549149" y="1687709"/>
            <a:ext cx="1180752" cy="208893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937E0D5-C2AA-04DE-A2F3-5D7D4438977C}"/>
              </a:ext>
            </a:extLst>
          </p:cNvPr>
          <p:cNvSpPr txBox="1"/>
          <p:nvPr/>
        </p:nvSpPr>
        <p:spPr>
          <a:xfrm>
            <a:off x="396233" y="851596"/>
            <a:ext cx="20601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/>
              <a:t>&lt;</a:t>
            </a:r>
            <a:r>
              <a:rPr lang="ko-KR" altLang="en-US" sz="1500" spc="-150" dirty="0"/>
              <a:t>점수</a:t>
            </a:r>
            <a:r>
              <a:rPr lang="en-US" altLang="ko-KR" sz="1500" spc="-150" dirty="0"/>
              <a:t>&gt;</a:t>
            </a:r>
          </a:p>
          <a:p>
            <a:pPr algn="ctr"/>
            <a:r>
              <a:rPr lang="ko-KR" altLang="en-US" sz="1500" spc="-150" dirty="0"/>
              <a:t>최대 점수에 달성할 경우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게임에 승리한다</a:t>
            </a:r>
            <a:r>
              <a:rPr lang="en-US" altLang="ko-KR" sz="1500" spc="-150" dirty="0"/>
              <a:t>.</a:t>
            </a:r>
            <a:endParaRPr lang="ko-KR" altLang="en-US" sz="1500" spc="-1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787D68-B74D-6542-F913-418FFA5C2123}"/>
              </a:ext>
            </a:extLst>
          </p:cNvPr>
          <p:cNvSpPr txBox="1"/>
          <p:nvPr/>
        </p:nvSpPr>
        <p:spPr>
          <a:xfrm>
            <a:off x="9666893" y="859833"/>
            <a:ext cx="18389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/>
              <a:t>&lt;</a:t>
            </a:r>
            <a:r>
              <a:rPr lang="ko-KR" altLang="en-US" sz="1500" spc="-150" dirty="0"/>
              <a:t>콤보</a:t>
            </a:r>
            <a:r>
              <a:rPr lang="en-US" altLang="ko-KR" sz="1500" spc="-150" dirty="0"/>
              <a:t>&gt;</a:t>
            </a:r>
          </a:p>
          <a:p>
            <a:pPr algn="ctr"/>
            <a:r>
              <a:rPr lang="ko-KR" altLang="en-US" sz="1500" spc="-150" dirty="0"/>
              <a:t>현재 콤보 수와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콤보가 지속되는 시간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4DC1D5-F0C3-B223-7555-F8F4E4C4A1F9}"/>
              </a:ext>
            </a:extLst>
          </p:cNvPr>
          <p:cNvSpPr txBox="1"/>
          <p:nvPr/>
        </p:nvSpPr>
        <p:spPr>
          <a:xfrm>
            <a:off x="9729901" y="3384232"/>
            <a:ext cx="18389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/>
              <a:t>&lt;</a:t>
            </a:r>
            <a:r>
              <a:rPr lang="ko-KR" altLang="en-US" sz="1500" spc="-150" dirty="0"/>
              <a:t>콤보</a:t>
            </a:r>
            <a:r>
              <a:rPr lang="en-US" altLang="ko-KR" sz="1500" spc="-150" dirty="0"/>
              <a:t>&gt;</a:t>
            </a:r>
          </a:p>
          <a:p>
            <a:pPr algn="ctr"/>
            <a:r>
              <a:rPr lang="ko-KR" altLang="en-US" sz="1500" spc="-150" dirty="0"/>
              <a:t>현재 콤보 수와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콤보가 지속되는 시간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619133-BB7B-E5E2-7F7C-173862088D23}"/>
              </a:ext>
            </a:extLst>
          </p:cNvPr>
          <p:cNvSpPr txBox="1"/>
          <p:nvPr/>
        </p:nvSpPr>
        <p:spPr>
          <a:xfrm>
            <a:off x="246771" y="2885771"/>
            <a:ext cx="245451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/>
              <a:t>&lt;</a:t>
            </a:r>
            <a:r>
              <a:rPr lang="ko-KR" altLang="en-US" sz="1500" spc="-150" dirty="0" err="1"/>
              <a:t>차징</a:t>
            </a:r>
            <a:r>
              <a:rPr lang="en-US" altLang="ko-KR" sz="1500" spc="-150" dirty="0"/>
              <a:t>&gt;</a:t>
            </a:r>
          </a:p>
          <a:p>
            <a:pPr algn="ctr"/>
            <a:r>
              <a:rPr lang="ko-KR" altLang="en-US" sz="1500" spc="-150" dirty="0" err="1"/>
              <a:t>차징에</a:t>
            </a:r>
            <a:r>
              <a:rPr lang="ko-KR" altLang="en-US" sz="1500" spc="-150" dirty="0"/>
              <a:t> 성공하면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캐릭터의 색상이 </a:t>
            </a:r>
            <a:r>
              <a:rPr lang="ko-KR" altLang="en-US" sz="1500" spc="-150" dirty="0" err="1"/>
              <a:t>짙어지며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탄알이 </a:t>
            </a:r>
            <a:r>
              <a:rPr lang="en-US" altLang="ko-KR" sz="1500" spc="-150" dirty="0"/>
              <a:t>1</a:t>
            </a:r>
            <a:r>
              <a:rPr lang="ko-KR" altLang="en-US" sz="1500" spc="-150" dirty="0"/>
              <a:t>개가 아닌 </a:t>
            </a:r>
            <a:r>
              <a:rPr lang="en-US" altLang="ko-KR" sz="1500" spc="-150" dirty="0"/>
              <a:t>3</a:t>
            </a:r>
            <a:r>
              <a:rPr lang="ko-KR" altLang="en-US" sz="1500" spc="-150" dirty="0"/>
              <a:t>개가 발사</a:t>
            </a:r>
            <a:endParaRPr lang="en-US" altLang="ko-KR" sz="1500" spc="-150" dirty="0"/>
          </a:p>
          <a:p>
            <a:pPr algn="ctr"/>
            <a:r>
              <a:rPr lang="en-US" altLang="ko-KR" sz="1500" spc="-150" dirty="0"/>
              <a:t>“SPACE”</a:t>
            </a:r>
            <a:r>
              <a:rPr lang="ko-KR" altLang="en-US" sz="1500" spc="-150" dirty="0"/>
              <a:t>를 눌러 </a:t>
            </a:r>
            <a:r>
              <a:rPr lang="ko-KR" altLang="en-US" sz="1500" spc="-150" dirty="0" err="1"/>
              <a:t>차징</a:t>
            </a:r>
            <a:endParaRPr lang="en-US" altLang="ko-KR" sz="1500" spc="-1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9BFF1A-8648-B0E6-8E2E-8FA534E9997B}"/>
              </a:ext>
            </a:extLst>
          </p:cNvPr>
          <p:cNvSpPr txBox="1"/>
          <p:nvPr/>
        </p:nvSpPr>
        <p:spPr>
          <a:xfrm>
            <a:off x="385752" y="5383917"/>
            <a:ext cx="1909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/>
              <a:t>&lt;</a:t>
            </a:r>
            <a:r>
              <a:rPr lang="ko-KR" altLang="en-US" sz="1500" spc="-150" dirty="0"/>
              <a:t>무적 모드</a:t>
            </a:r>
            <a:r>
              <a:rPr lang="en-US" altLang="ko-KR" sz="1500" spc="-150" dirty="0"/>
              <a:t>&gt;</a:t>
            </a:r>
          </a:p>
          <a:p>
            <a:pPr algn="ctr"/>
            <a:r>
              <a:rPr lang="ko-KR" altLang="en-US" sz="1500" spc="-150" dirty="0"/>
              <a:t>플레이어가 적군에게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죽지 않는 상태가 된다</a:t>
            </a:r>
            <a:r>
              <a:rPr lang="en-US" altLang="ko-KR" sz="1500" spc="-150" dirty="0"/>
              <a:t>.</a:t>
            </a:r>
          </a:p>
          <a:p>
            <a:pPr algn="ctr"/>
            <a:r>
              <a:rPr lang="en-US" altLang="ko-KR" sz="1500" spc="-150" dirty="0"/>
              <a:t>“F3”</a:t>
            </a:r>
            <a:r>
              <a:rPr lang="ko-KR" altLang="en-US" sz="1500" spc="-150" dirty="0"/>
              <a:t>을 눌러 </a:t>
            </a:r>
            <a:r>
              <a:rPr lang="ko-KR" altLang="en-US" sz="1500" spc="-150" dirty="0" err="1"/>
              <a:t>온오프</a:t>
            </a:r>
            <a:endParaRPr lang="ko-KR" altLang="en-US" sz="1500" spc="-1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2795A8-3200-ED87-34D5-14FFE5A2953A}"/>
              </a:ext>
            </a:extLst>
          </p:cNvPr>
          <p:cNvSpPr txBox="1"/>
          <p:nvPr/>
        </p:nvSpPr>
        <p:spPr>
          <a:xfrm>
            <a:off x="9469723" y="5463939"/>
            <a:ext cx="22333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/>
              <a:t>&lt;</a:t>
            </a:r>
            <a:r>
              <a:rPr lang="ko-KR" altLang="en-US" sz="1500" spc="-150" dirty="0"/>
              <a:t>몬스터 </a:t>
            </a:r>
            <a:r>
              <a:rPr lang="ko-KR" altLang="en-US" sz="1500" spc="-150" dirty="0" err="1"/>
              <a:t>스폰</a:t>
            </a:r>
            <a:r>
              <a:rPr lang="en-US" altLang="ko-KR" sz="1500" spc="-150" dirty="0"/>
              <a:t>&gt;</a:t>
            </a:r>
          </a:p>
          <a:p>
            <a:pPr algn="ctr"/>
            <a:r>
              <a:rPr lang="ko-KR" altLang="en-US" sz="1500" spc="-150" dirty="0"/>
              <a:t>몬스터 </a:t>
            </a:r>
            <a:r>
              <a:rPr lang="ko-KR" altLang="en-US" sz="1500" spc="-150" dirty="0" err="1"/>
              <a:t>스폰이</a:t>
            </a:r>
            <a:r>
              <a:rPr lang="ko-KR" altLang="en-US" sz="1500" spc="-150" dirty="0"/>
              <a:t> 되는 시간을</a:t>
            </a:r>
            <a:endParaRPr lang="en-US" altLang="ko-KR" sz="1500" spc="-150" dirty="0"/>
          </a:p>
          <a:p>
            <a:pPr algn="ctr"/>
            <a:r>
              <a:rPr lang="ko-KR" altLang="en-US" sz="1500" spc="-150" dirty="0"/>
              <a:t>막대로 시각화</a:t>
            </a:r>
          </a:p>
        </p:txBody>
      </p:sp>
    </p:spTree>
    <p:extLst>
      <p:ext uri="{BB962C8B-B14F-4D97-AF65-F5344CB8AC3E}">
        <p14:creationId xmlns:p14="http://schemas.microsoft.com/office/powerpoint/2010/main" val="3327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818C7FC-FE28-2645-AD1A-184B766D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5" y="1413134"/>
            <a:ext cx="3200407" cy="2681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A46A57-81C9-2D23-1D2E-504F7EEC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79" y="1413134"/>
            <a:ext cx="3200407" cy="268101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75A00B8-10A0-9945-EAE8-9089A18F6C07}"/>
              </a:ext>
            </a:extLst>
          </p:cNvPr>
          <p:cNvSpPr/>
          <p:nvPr/>
        </p:nvSpPr>
        <p:spPr>
          <a:xfrm>
            <a:off x="4907458" y="1445343"/>
            <a:ext cx="334257" cy="333909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C8A13-4777-9CFA-000F-024542E47E09}"/>
              </a:ext>
            </a:extLst>
          </p:cNvPr>
          <p:cNvSpPr txBox="1"/>
          <p:nvPr/>
        </p:nvSpPr>
        <p:spPr>
          <a:xfrm>
            <a:off x="3927125" y="515875"/>
            <a:ext cx="4327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플레이 화면 </a:t>
            </a:r>
            <a:r>
              <a:rPr lang="en-US" altLang="ko-KR" sz="3000" spc="-150" dirty="0"/>
              <a:t>– </a:t>
            </a:r>
            <a:r>
              <a:rPr lang="ko-KR" altLang="en-US" sz="3000" spc="-150" dirty="0"/>
              <a:t>중지</a:t>
            </a:r>
            <a:r>
              <a:rPr lang="en-US" altLang="ko-KR" sz="3000" spc="-150" dirty="0"/>
              <a:t>(Pause)</a:t>
            </a:r>
            <a:endParaRPr lang="ko-KR" altLang="en-US" sz="3000" spc="-15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D32E8A-6C1D-948D-58A6-ACACA74E6493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076D876-1244-CC6B-0AD0-7BDE62C90D72}"/>
              </a:ext>
            </a:extLst>
          </p:cNvPr>
          <p:cNvSpPr/>
          <p:nvPr/>
        </p:nvSpPr>
        <p:spPr>
          <a:xfrm>
            <a:off x="5541461" y="2631110"/>
            <a:ext cx="1109078" cy="38935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40D2F-EDE2-94FE-E258-3D99435770DF}"/>
              </a:ext>
            </a:extLst>
          </p:cNvPr>
          <p:cNvSpPr txBox="1"/>
          <p:nvPr/>
        </p:nvSpPr>
        <p:spPr>
          <a:xfrm>
            <a:off x="2336209" y="4551025"/>
            <a:ext cx="750974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/>
              <a:t>우측 상단 중지 버튼 혹은 </a:t>
            </a:r>
            <a:r>
              <a:rPr lang="en-US" altLang="ko-KR" sz="2500" spc="-300" dirty="0"/>
              <a:t>ESC</a:t>
            </a:r>
            <a:r>
              <a:rPr lang="ko-KR" altLang="en-US" sz="2500" spc="-300" dirty="0"/>
              <a:t>를 통해 게임 중지 가능</a:t>
            </a:r>
            <a:r>
              <a:rPr lang="en-US" altLang="ko-KR" sz="2500" spc="-300" dirty="0"/>
              <a:t>,</a:t>
            </a:r>
            <a:br>
              <a:rPr lang="en-US" altLang="ko-KR" sz="2500" spc="-300" dirty="0"/>
            </a:br>
            <a:r>
              <a:rPr lang="ko-KR" altLang="en-US" sz="800" spc="-300" dirty="0"/>
              <a:t> </a:t>
            </a:r>
            <a:endParaRPr lang="en-US" altLang="ko-KR" sz="800" spc="-300" dirty="0"/>
          </a:p>
          <a:p>
            <a:r>
              <a:rPr lang="ko-KR" altLang="en-US" sz="2500" spc="-300" dirty="0"/>
              <a:t>중지 창 왼쪽의 재생 버튼을 통해 다시 플레이</a:t>
            </a:r>
            <a:r>
              <a:rPr lang="ko-KR" altLang="en-US" sz="1200" spc="-300" dirty="0"/>
              <a:t> </a:t>
            </a:r>
            <a:endParaRPr lang="en-US" altLang="ko-KR" sz="1200" spc="-300" dirty="0"/>
          </a:p>
          <a:p>
            <a:r>
              <a:rPr lang="en-US" altLang="ko-KR" sz="800" spc="-300" dirty="0"/>
              <a:t> </a:t>
            </a:r>
          </a:p>
          <a:p>
            <a:r>
              <a:rPr lang="ko-KR" altLang="en-US" sz="2500" spc="-300" dirty="0"/>
              <a:t>혹은 우측의 </a:t>
            </a:r>
            <a:r>
              <a:rPr lang="en-US" altLang="ko-KR" sz="2500" spc="-300" dirty="0"/>
              <a:t>MENU </a:t>
            </a:r>
            <a:r>
              <a:rPr lang="ko-KR" altLang="en-US" sz="2500" spc="-300" dirty="0"/>
              <a:t>버튼을 통해 메인 메뉴로 돌아갈 수 있음</a:t>
            </a:r>
            <a:endParaRPr lang="en-US" altLang="ko-KR" sz="2500" spc="-300" dirty="0"/>
          </a:p>
        </p:txBody>
      </p:sp>
    </p:spTree>
    <p:extLst>
      <p:ext uri="{BB962C8B-B14F-4D97-AF65-F5344CB8AC3E}">
        <p14:creationId xmlns:p14="http://schemas.microsoft.com/office/powerpoint/2010/main" val="22809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340D2F-EDE2-94FE-E258-3D99435770DF}"/>
              </a:ext>
            </a:extLst>
          </p:cNvPr>
          <p:cNvSpPr txBox="1"/>
          <p:nvPr/>
        </p:nvSpPr>
        <p:spPr>
          <a:xfrm>
            <a:off x="2336207" y="4433039"/>
            <a:ext cx="75097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300" dirty="0"/>
              <a:t>생명이 </a:t>
            </a:r>
            <a:r>
              <a:rPr lang="en-US" altLang="ko-KR" sz="2500" spc="-300" dirty="0"/>
              <a:t>0</a:t>
            </a:r>
            <a:r>
              <a:rPr lang="ko-KR" altLang="en-US" sz="2500" spc="-300" dirty="0"/>
              <a:t>이 되면 게임오버</a:t>
            </a:r>
            <a:endParaRPr lang="en-US" altLang="ko-KR" sz="2500" spc="-300" dirty="0"/>
          </a:p>
          <a:p>
            <a:r>
              <a:rPr lang="ko-KR" altLang="en-US" sz="2500" spc="-300" dirty="0"/>
              <a:t>목표 점수를 달성할 시 게임 클리어</a:t>
            </a:r>
            <a:endParaRPr lang="en-US" altLang="ko-KR" sz="2500" spc="-300" dirty="0"/>
          </a:p>
          <a:p>
            <a:r>
              <a:rPr lang="en-US" altLang="ko-KR" sz="2500" spc="-300" dirty="0"/>
              <a:t>ESC</a:t>
            </a:r>
            <a:r>
              <a:rPr lang="ko-KR" altLang="en-US" sz="2500" spc="-300" dirty="0"/>
              <a:t>를 통해 메인 메뉴로 이동 가능하고 재 시작이 가능하다</a:t>
            </a:r>
            <a:r>
              <a:rPr lang="en-US" altLang="ko-KR" sz="2500" spc="-3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9081AB-5B1E-62F4-C0B2-0D074883E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4" r="15379"/>
          <a:stretch/>
        </p:blipFill>
        <p:spPr>
          <a:xfrm>
            <a:off x="1982314" y="1413133"/>
            <a:ext cx="3200407" cy="2681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C1786F-373E-1D97-F35E-16DB40C8F493}"/>
              </a:ext>
            </a:extLst>
          </p:cNvPr>
          <p:cNvSpPr txBox="1"/>
          <p:nvPr/>
        </p:nvSpPr>
        <p:spPr>
          <a:xfrm>
            <a:off x="3477225" y="515875"/>
            <a:ext cx="5227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플레이 화면 </a:t>
            </a:r>
            <a:r>
              <a:rPr lang="en-US" altLang="ko-KR" sz="3000" spc="-150" dirty="0"/>
              <a:t>– </a:t>
            </a:r>
            <a:r>
              <a:rPr lang="ko-KR" altLang="en-US" sz="3000" spc="-150" dirty="0"/>
              <a:t>클리어</a:t>
            </a:r>
            <a:r>
              <a:rPr lang="en-US" altLang="ko-KR" sz="3000" spc="-150" dirty="0"/>
              <a:t>/</a:t>
            </a:r>
            <a:r>
              <a:rPr lang="ko-KR" altLang="en-US" sz="3000" spc="-150" dirty="0"/>
              <a:t>게임오버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FB1354-A664-7F6F-5B53-88CDEE90FDEB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E30CC74-0E00-A771-2251-C012040F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78" y="1413133"/>
            <a:ext cx="3200408" cy="26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2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8A2CF-CEC4-B577-C705-656F8FF53043}"/>
              </a:ext>
            </a:extLst>
          </p:cNvPr>
          <p:cNvSpPr txBox="1"/>
          <p:nvPr/>
        </p:nvSpPr>
        <p:spPr>
          <a:xfrm>
            <a:off x="5210072" y="515875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구현한 것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06BD76-EADA-C687-994A-76172C9A1FB3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B6A767D6-0AB6-1917-D406-DF6BC514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9" y="1331902"/>
            <a:ext cx="1684597" cy="1771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88272-2A83-9CFC-4A84-8517BFB4C6DF}"/>
              </a:ext>
            </a:extLst>
          </p:cNvPr>
          <p:cNvSpPr txBox="1"/>
          <p:nvPr/>
        </p:nvSpPr>
        <p:spPr>
          <a:xfrm>
            <a:off x="2386222" y="1731649"/>
            <a:ext cx="3911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/>
              <a:t>- </a:t>
            </a:r>
            <a:r>
              <a:rPr lang="ko-KR" altLang="en-US" spc="-150" dirty="0"/>
              <a:t>적은 플레이어를 향해 이동</a:t>
            </a:r>
            <a:endParaRPr lang="en-US" altLang="ko-KR" spc="-150" dirty="0"/>
          </a:p>
          <a:p>
            <a:r>
              <a:rPr lang="en-US" altLang="ko-KR" spc="-150" dirty="0"/>
              <a:t>- </a:t>
            </a:r>
            <a:r>
              <a:rPr lang="ko-KR" altLang="en-US" spc="-150" dirty="0"/>
              <a:t>적 </a:t>
            </a:r>
            <a:r>
              <a:rPr lang="ko-KR" altLang="en-US" spc="-150" dirty="0" err="1"/>
              <a:t>사망시</a:t>
            </a:r>
            <a:r>
              <a:rPr lang="ko-KR" altLang="en-US" spc="-150" dirty="0"/>
              <a:t> 이펙트가 발생</a:t>
            </a:r>
            <a:endParaRPr lang="en-US" altLang="ko-KR" spc="-150" dirty="0"/>
          </a:p>
          <a:p>
            <a:r>
              <a:rPr lang="en-US" altLang="ko-KR" spc="-150" dirty="0"/>
              <a:t>- </a:t>
            </a:r>
            <a:r>
              <a:rPr lang="ko-KR" altLang="en-US" spc="-150" dirty="0"/>
              <a:t>적 주변 </a:t>
            </a:r>
            <a:r>
              <a:rPr lang="en-US" altLang="ko-KR" spc="-150" dirty="0"/>
              <a:t>8</a:t>
            </a:r>
            <a:r>
              <a:rPr lang="ko-KR" altLang="en-US" spc="-150" dirty="0"/>
              <a:t>타일에 빗금으로 영역 표시</a:t>
            </a:r>
            <a:endParaRPr lang="en-US" altLang="ko-KR" spc="-150" dirty="0"/>
          </a:p>
          <a:p>
            <a:r>
              <a:rPr lang="en-US" altLang="ko-KR" spc="-150" dirty="0"/>
              <a:t>- </a:t>
            </a:r>
            <a:r>
              <a:rPr lang="ko-KR" altLang="en-US" spc="-150" dirty="0"/>
              <a:t>빗금 영역에 중첩되는 적 연쇄 처치</a:t>
            </a:r>
            <a:endParaRPr lang="en-US" altLang="ko-KR" spc="-150" dirty="0"/>
          </a:p>
          <a:p>
            <a:r>
              <a:rPr lang="en-US" altLang="ko-KR" spc="-150" dirty="0"/>
              <a:t>- </a:t>
            </a:r>
            <a:r>
              <a:rPr lang="ko-KR" altLang="en-US" spc="-150" dirty="0"/>
              <a:t>적 </a:t>
            </a:r>
            <a:r>
              <a:rPr lang="ko-KR" altLang="en-US" spc="-150" dirty="0" err="1"/>
              <a:t>처치시</a:t>
            </a:r>
            <a:r>
              <a:rPr lang="ko-KR" altLang="en-US" spc="-150" dirty="0"/>
              <a:t> 화면 흔들림 구현 </a:t>
            </a:r>
            <a:r>
              <a:rPr lang="en-US" altLang="ko-KR" spc="-150" dirty="0"/>
              <a:t>(</a:t>
            </a:r>
            <a:r>
              <a:rPr lang="ko-KR" altLang="en-US" spc="-150" dirty="0"/>
              <a:t>추가구현</a:t>
            </a:r>
            <a:r>
              <a:rPr lang="en-US" altLang="ko-KR" spc="-150" dirty="0"/>
              <a:t>)</a:t>
            </a:r>
          </a:p>
        </p:txBody>
      </p:sp>
      <p:pic>
        <p:nvPicPr>
          <p:cNvPr id="10" name="그림 9" descr="낱말맞추기게임, 쇼지, 텍스트, 바둑판식이(가) 표시된 사진&#10;&#10;자동 생성된 설명">
            <a:extLst>
              <a:ext uri="{FF2B5EF4-FFF2-40B4-BE49-F238E27FC236}">
                <a16:creationId xmlns:a16="http://schemas.microsoft.com/office/drawing/2014/main" id="{B9571C7D-810D-9CD8-B644-04A38D14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6" y="3208977"/>
            <a:ext cx="1684597" cy="1771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A6AE00-75FD-FA7E-0D3F-DB79232CFB6F}"/>
              </a:ext>
            </a:extLst>
          </p:cNvPr>
          <p:cNvSpPr txBox="1"/>
          <p:nvPr/>
        </p:nvSpPr>
        <p:spPr>
          <a:xfrm>
            <a:off x="2391138" y="4125806"/>
            <a:ext cx="588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/>
              <a:t>- </a:t>
            </a:r>
            <a:r>
              <a:rPr lang="ko-KR" altLang="en-US" spc="-150" dirty="0"/>
              <a:t>적 </a:t>
            </a:r>
            <a:r>
              <a:rPr lang="ko-KR" altLang="en-US" spc="-150" dirty="0" err="1"/>
              <a:t>처치시</a:t>
            </a:r>
            <a:r>
              <a:rPr lang="ko-KR" altLang="en-US" spc="-150" dirty="0"/>
              <a:t> 일정 확률로 추가 탄알 드랍</a:t>
            </a:r>
            <a:endParaRPr lang="en-US" altLang="ko-KR" spc="-150" dirty="0"/>
          </a:p>
          <a:p>
            <a:r>
              <a:rPr lang="en-US" altLang="ko-KR" spc="-150" dirty="0"/>
              <a:t>- </a:t>
            </a:r>
            <a:r>
              <a:rPr lang="ko-KR" altLang="en-US" spc="-150" dirty="0" err="1"/>
              <a:t>해당칸</a:t>
            </a:r>
            <a:r>
              <a:rPr lang="ko-KR" altLang="en-US" spc="-150" dirty="0"/>
              <a:t> 이동시 자신의 탄알 해당 개수만큼 추가</a:t>
            </a:r>
            <a:r>
              <a:rPr lang="en-US" altLang="ko-KR" spc="-150" dirty="0"/>
              <a:t>(</a:t>
            </a:r>
            <a:r>
              <a:rPr lang="ko-KR" altLang="en-US" spc="-150" dirty="0"/>
              <a:t>개수 제한 </a:t>
            </a:r>
            <a:r>
              <a:rPr lang="en-US" altLang="ko-KR" spc="-150" dirty="0"/>
              <a:t>x)</a:t>
            </a:r>
          </a:p>
          <a:p>
            <a:r>
              <a:rPr lang="en-US" altLang="ko-KR" spc="-150" dirty="0"/>
              <a:t>- 6</a:t>
            </a:r>
            <a:r>
              <a:rPr lang="ko-KR" altLang="en-US" spc="-150" dirty="0"/>
              <a:t>개 이후의 탄환은 노란색 </a:t>
            </a:r>
            <a:r>
              <a:rPr lang="en-US" altLang="ko-KR" spc="-150" dirty="0"/>
              <a:t>/ </a:t>
            </a:r>
            <a:r>
              <a:rPr lang="ko-KR" altLang="en-US" spc="-150" dirty="0"/>
              <a:t>초록색으로 구분</a:t>
            </a:r>
            <a:endParaRPr lang="en-US" altLang="ko-KR" spc="-15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A9A5DC-DCF7-1F32-FD5C-65EC69AF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123" y="3318353"/>
            <a:ext cx="1171739" cy="1133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B1E77C-01EA-2140-3460-ED54A0F76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74" y="3356459"/>
            <a:ext cx="1143160" cy="1057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6B8A21-C8D6-9BC4-005D-9A37C238A945}"/>
              </a:ext>
            </a:extLst>
          </p:cNvPr>
          <p:cNvSpPr txBox="1"/>
          <p:nvPr/>
        </p:nvSpPr>
        <p:spPr>
          <a:xfrm>
            <a:off x="8749960" y="4458744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/>
              <a:t>흰 탄알</a:t>
            </a:r>
            <a:r>
              <a:rPr lang="en-US" altLang="ko-KR" sz="1100" spc="-150" dirty="0"/>
              <a:t>(6</a:t>
            </a:r>
            <a:r>
              <a:rPr lang="ko-KR" altLang="en-US" sz="1100" spc="-150" dirty="0"/>
              <a:t>개</a:t>
            </a:r>
            <a:r>
              <a:rPr lang="en-US" altLang="ko-KR" sz="1100" spc="-150" dirty="0"/>
              <a:t>)</a:t>
            </a:r>
          </a:p>
          <a:p>
            <a:pPr algn="ctr"/>
            <a:r>
              <a:rPr lang="ko-KR" altLang="en-US" sz="1100" spc="-150" dirty="0"/>
              <a:t>노란 탄알</a:t>
            </a:r>
            <a:r>
              <a:rPr lang="en-US" altLang="ko-KR" sz="1100" spc="-150" dirty="0"/>
              <a:t>(3</a:t>
            </a:r>
            <a:r>
              <a:rPr lang="ko-KR" altLang="en-US" sz="1100" spc="-150" dirty="0"/>
              <a:t>개</a:t>
            </a:r>
            <a:r>
              <a:rPr lang="en-US" altLang="ko-KR" sz="1100" spc="-150" dirty="0"/>
              <a:t>)</a:t>
            </a:r>
          </a:p>
          <a:p>
            <a:pPr algn="ctr"/>
            <a:r>
              <a:rPr lang="ko-KR" altLang="en-US" sz="1100" spc="-150" dirty="0"/>
              <a:t>총 </a:t>
            </a:r>
            <a:r>
              <a:rPr lang="en-US" altLang="ko-KR" sz="1100" spc="-150" dirty="0"/>
              <a:t>9</a:t>
            </a:r>
            <a:r>
              <a:rPr lang="ko-KR" altLang="en-US" sz="1100" spc="-150" dirty="0"/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53515-5528-6F9F-8AF4-B65CBDE3949A}"/>
              </a:ext>
            </a:extLst>
          </p:cNvPr>
          <p:cNvSpPr txBox="1"/>
          <p:nvPr/>
        </p:nvSpPr>
        <p:spPr>
          <a:xfrm>
            <a:off x="10512322" y="4458744"/>
            <a:ext cx="930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/>
              <a:t>흰 탄알</a:t>
            </a:r>
            <a:r>
              <a:rPr lang="en-US" altLang="ko-KR" sz="1100" spc="-150" dirty="0"/>
              <a:t>(6</a:t>
            </a:r>
            <a:r>
              <a:rPr lang="ko-KR" altLang="en-US" sz="1100" spc="-150" dirty="0"/>
              <a:t>개</a:t>
            </a:r>
            <a:r>
              <a:rPr lang="en-US" altLang="ko-KR" sz="1100" spc="-150" dirty="0"/>
              <a:t>)</a:t>
            </a:r>
          </a:p>
          <a:p>
            <a:pPr algn="ctr"/>
            <a:r>
              <a:rPr lang="ko-KR" altLang="en-US" sz="1100" spc="-150" dirty="0"/>
              <a:t>노란 탄알</a:t>
            </a:r>
            <a:r>
              <a:rPr lang="en-US" altLang="ko-KR" sz="1100" spc="-150" dirty="0"/>
              <a:t>(6</a:t>
            </a:r>
            <a:r>
              <a:rPr lang="ko-KR" altLang="en-US" sz="1100" spc="-150" dirty="0"/>
              <a:t>개</a:t>
            </a:r>
            <a:r>
              <a:rPr lang="en-US" altLang="ko-KR" sz="1100" spc="-150" dirty="0"/>
              <a:t>)</a:t>
            </a:r>
          </a:p>
          <a:p>
            <a:pPr algn="ctr"/>
            <a:r>
              <a:rPr lang="ko-KR" altLang="en-US" sz="1100" spc="-150" dirty="0"/>
              <a:t>초록 탄알</a:t>
            </a:r>
            <a:r>
              <a:rPr lang="en-US" altLang="ko-KR" sz="1100" spc="-150" dirty="0"/>
              <a:t>(4</a:t>
            </a:r>
            <a:r>
              <a:rPr lang="ko-KR" altLang="en-US" sz="1100" spc="-150" dirty="0"/>
              <a:t>개</a:t>
            </a:r>
            <a:r>
              <a:rPr lang="en-US" altLang="ko-KR" sz="1100" spc="-150" dirty="0"/>
              <a:t>)</a:t>
            </a:r>
          </a:p>
          <a:p>
            <a:pPr algn="ctr"/>
            <a:r>
              <a:rPr lang="ko-KR" altLang="en-US" sz="1100" spc="-150" dirty="0"/>
              <a:t>총 </a:t>
            </a:r>
            <a:r>
              <a:rPr lang="en-US" altLang="ko-KR" sz="1100" spc="-150" dirty="0"/>
              <a:t>16</a:t>
            </a:r>
            <a:r>
              <a:rPr lang="ko-KR" altLang="en-US" sz="1100" spc="-150" dirty="0"/>
              <a:t>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211F3B-D875-4A7A-24F8-9CFB144AFE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18" t="25179" r="1484" b="15353"/>
          <a:stretch/>
        </p:blipFill>
        <p:spPr>
          <a:xfrm>
            <a:off x="592587" y="5106101"/>
            <a:ext cx="3024211" cy="4874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3EB5A51-71AE-D51D-FA47-98AD27889A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80" t="30566" r="1925" b="7387"/>
          <a:stretch/>
        </p:blipFill>
        <p:spPr>
          <a:xfrm>
            <a:off x="546534" y="5621206"/>
            <a:ext cx="3070264" cy="4837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D0BE65E-E420-D52B-6B59-10584D8540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079" t="32861" r="2902"/>
          <a:stretch/>
        </p:blipFill>
        <p:spPr>
          <a:xfrm>
            <a:off x="596056" y="6095556"/>
            <a:ext cx="3020742" cy="541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1592E2-F3E1-E492-8965-44B4E1E50C19}"/>
              </a:ext>
            </a:extLst>
          </p:cNvPr>
          <p:cNvSpPr txBox="1"/>
          <p:nvPr/>
        </p:nvSpPr>
        <p:spPr>
          <a:xfrm>
            <a:off x="3823978" y="5713582"/>
            <a:ext cx="795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/>
              <a:t>- </a:t>
            </a:r>
            <a:r>
              <a:rPr lang="ko-KR" altLang="en-US" spc="-150" dirty="0"/>
              <a:t>적 </a:t>
            </a:r>
            <a:r>
              <a:rPr lang="ko-KR" altLang="en-US" spc="-150" dirty="0" err="1"/>
              <a:t>처치시</a:t>
            </a:r>
            <a:r>
              <a:rPr lang="ko-KR" altLang="en-US" spc="-150" dirty="0"/>
              <a:t> 일정 시간동안 콤보가 유지</a:t>
            </a:r>
            <a:endParaRPr lang="en-US" altLang="ko-KR" spc="-150" dirty="0"/>
          </a:p>
          <a:p>
            <a:r>
              <a:rPr lang="en-US" altLang="ko-KR" spc="-150" dirty="0"/>
              <a:t>- </a:t>
            </a:r>
            <a:r>
              <a:rPr lang="ko-KR" altLang="en-US" spc="-150" dirty="0"/>
              <a:t>콤보 수치만큼 추가 점수 배율 </a:t>
            </a:r>
            <a:r>
              <a:rPr lang="en-US" altLang="ko-KR" spc="-150" dirty="0"/>
              <a:t>(5</a:t>
            </a:r>
            <a:r>
              <a:rPr lang="ko-KR" altLang="en-US" spc="-150" dirty="0"/>
              <a:t>콤보 </a:t>
            </a:r>
            <a:r>
              <a:rPr lang="en-US" altLang="ko-KR" spc="-150" dirty="0"/>
              <a:t>– 1.1</a:t>
            </a:r>
            <a:r>
              <a:rPr lang="ko-KR" altLang="en-US" spc="-150" dirty="0"/>
              <a:t>배 </a:t>
            </a:r>
            <a:r>
              <a:rPr lang="en-US" altLang="ko-KR" spc="-150" dirty="0"/>
              <a:t>/ 10</a:t>
            </a:r>
            <a:r>
              <a:rPr lang="ko-KR" altLang="en-US" spc="-150" dirty="0"/>
              <a:t>콤보 </a:t>
            </a:r>
            <a:r>
              <a:rPr lang="en-US" altLang="ko-KR" spc="-150" dirty="0"/>
              <a:t>– 1.2</a:t>
            </a:r>
            <a:r>
              <a:rPr lang="ko-KR" altLang="en-US" spc="-150" dirty="0"/>
              <a:t>배 </a:t>
            </a:r>
            <a:r>
              <a:rPr lang="en-US" altLang="ko-KR" spc="-150" dirty="0"/>
              <a:t>/ … / 50</a:t>
            </a:r>
            <a:r>
              <a:rPr lang="ko-KR" altLang="en-US" spc="-150" dirty="0"/>
              <a:t>콤보 </a:t>
            </a:r>
            <a:r>
              <a:rPr lang="en-US" altLang="ko-KR" spc="-150" dirty="0"/>
              <a:t>– 2.0</a:t>
            </a:r>
            <a:r>
              <a:rPr lang="ko-KR" altLang="en-US" spc="-150" dirty="0"/>
              <a:t>배</a:t>
            </a:r>
            <a:r>
              <a:rPr lang="en-US" altLang="ko-KR" spc="-150" dirty="0"/>
              <a:t>)</a:t>
            </a:r>
          </a:p>
          <a:p>
            <a:r>
              <a:rPr lang="en-US" altLang="ko-KR" spc="-150" dirty="0"/>
              <a:t>- </a:t>
            </a:r>
            <a:r>
              <a:rPr lang="ko-KR" altLang="en-US" spc="-150" dirty="0"/>
              <a:t>콤보 시간 및 몬스터 점수는 </a:t>
            </a:r>
            <a:r>
              <a:rPr lang="en-US" altLang="ko-KR" spc="-150" dirty="0"/>
              <a:t>#define </a:t>
            </a:r>
            <a:r>
              <a:rPr lang="ko-KR" altLang="en-US" spc="-150" dirty="0"/>
              <a:t>에서 값 수정 가능</a:t>
            </a: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24734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8A2CF-CEC4-B577-C705-656F8FF53043}"/>
              </a:ext>
            </a:extLst>
          </p:cNvPr>
          <p:cNvSpPr txBox="1"/>
          <p:nvPr/>
        </p:nvSpPr>
        <p:spPr>
          <a:xfrm>
            <a:off x="4604137" y="515875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/>
              <a:t>다르게 구현한 것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06BD76-EADA-C687-994A-76172C9A1FB3}"/>
              </a:ext>
            </a:extLst>
          </p:cNvPr>
          <p:cNvCxnSpPr>
            <a:cxnSpLocks/>
          </p:cNvCxnSpPr>
          <p:nvPr/>
        </p:nvCxnSpPr>
        <p:spPr>
          <a:xfrm>
            <a:off x="3380330" y="1069873"/>
            <a:ext cx="5421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 descr="텍스트, 실내, 바둑판식, 공공이(가) 표시된 사진&#10;&#10;자동 생성된 설명">
            <a:extLst>
              <a:ext uri="{FF2B5EF4-FFF2-40B4-BE49-F238E27FC236}">
                <a16:creationId xmlns:a16="http://schemas.microsoft.com/office/drawing/2014/main" id="{EEDA0448-681A-EFD1-73C5-BD86D4BE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26" y="1995994"/>
            <a:ext cx="2603911" cy="2866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42D6E-0779-4229-E8B9-B4A45F5A99DA}"/>
              </a:ext>
            </a:extLst>
          </p:cNvPr>
          <p:cNvSpPr txBox="1"/>
          <p:nvPr/>
        </p:nvSpPr>
        <p:spPr>
          <a:xfrm>
            <a:off x="4604137" y="2916210"/>
            <a:ext cx="6891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몬스터가 떨어뜨리는 탄알의 특수 탄알에 대해서</a:t>
            </a:r>
            <a:endParaRPr lang="en-US" altLang="ko-KR" dirty="0"/>
          </a:p>
          <a:p>
            <a:r>
              <a:rPr lang="ko-KR" altLang="en-US" dirty="0"/>
              <a:t>현재 개수에 추가가 되는 추가 탄알로 수정하였고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이에 대해서 </a:t>
            </a:r>
            <a:r>
              <a:rPr lang="ko-KR" altLang="en-US" dirty="0" err="1"/>
              <a:t>차징</a:t>
            </a:r>
            <a:r>
              <a:rPr lang="ko-KR" altLang="en-US" dirty="0"/>
              <a:t> 후 방향키 탄알 발사 기능으로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탄알 </a:t>
            </a:r>
            <a:r>
              <a:rPr lang="en-US" altLang="ko-KR" dirty="0"/>
              <a:t>1</a:t>
            </a:r>
            <a:r>
              <a:rPr lang="ko-KR" altLang="en-US" dirty="0"/>
              <a:t>개로 방향키를 누른 방향으로 </a:t>
            </a:r>
            <a:r>
              <a:rPr lang="en-US" altLang="ko-KR" dirty="0"/>
              <a:t>3</a:t>
            </a:r>
            <a:r>
              <a:rPr lang="ko-KR" altLang="en-US" dirty="0"/>
              <a:t>발을 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차지 중 발사 시 </a:t>
            </a:r>
            <a:r>
              <a:rPr lang="en-US" altLang="ko-KR" dirty="0"/>
              <a:t>1</a:t>
            </a:r>
            <a:r>
              <a:rPr lang="ko-KR" altLang="en-US" dirty="0"/>
              <a:t>발만 발사 </a:t>
            </a:r>
            <a:r>
              <a:rPr lang="en-US" altLang="ko-KR" dirty="0"/>
              <a:t>+ </a:t>
            </a:r>
            <a:r>
              <a:rPr lang="ko-KR" altLang="en-US" dirty="0" err="1"/>
              <a:t>차징</a:t>
            </a:r>
            <a:r>
              <a:rPr lang="ko-KR" altLang="en-US" dirty="0"/>
              <a:t> 초기화로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2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5DA294FFD5784787D5AB72E0DED182" ma:contentTypeVersion="4" ma:contentTypeDescription="새 문서를 만듭니다." ma:contentTypeScope="" ma:versionID="d57d45261a4b434c9880259425caca66">
  <xsd:schema xmlns:xsd="http://www.w3.org/2001/XMLSchema" xmlns:xs="http://www.w3.org/2001/XMLSchema" xmlns:p="http://schemas.microsoft.com/office/2006/metadata/properties" xmlns:ns3="9355d4e4-c342-4770-8d34-c37815e2beaf" targetNamespace="http://schemas.microsoft.com/office/2006/metadata/properties" ma:root="true" ma:fieldsID="e6a434989b9434931b406a455e2c9b26" ns3:_="">
    <xsd:import namespace="9355d4e4-c342-4770-8d34-c37815e2be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5d4e4-c342-4770-8d34-c37815e2b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5DC64-1294-4F58-8259-F7288E35B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5d4e4-c342-4770-8d34-c37815e2be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61477A-24D9-4147-8432-2BCB3A6132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4B6DE-4844-4688-AF80-C22085AE8257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9355d4e4-c342-4770-8d34-c37815e2beaf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453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이윤석(2019180031)</dc:creator>
  <cp:lastModifiedBy>이윤석(2019180031)</cp:lastModifiedBy>
  <cp:revision>6</cp:revision>
  <dcterms:created xsi:type="dcterms:W3CDTF">2022-05-18T13:33:45Z</dcterms:created>
  <dcterms:modified xsi:type="dcterms:W3CDTF">2022-05-23T13:38:40Z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0x010100E05DA294FFD5784787D5AB72E0DED182</vt:lpwstr>
  </property>
</Properties>
</file>