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7"/>
  </p:notesMasterIdLst>
  <p:sldIdLst>
    <p:sldId id="802" r:id="rId2"/>
    <p:sldId id="880" r:id="rId3"/>
    <p:sldId id="884" r:id="rId4"/>
    <p:sldId id="870" r:id="rId5"/>
    <p:sldId id="878" r:id="rId6"/>
    <p:sldId id="791" r:id="rId7"/>
    <p:sldId id="881" r:id="rId8"/>
    <p:sldId id="885" r:id="rId9"/>
    <p:sldId id="886" r:id="rId10"/>
    <p:sldId id="887" r:id="rId11"/>
    <p:sldId id="888" r:id="rId12"/>
    <p:sldId id="889" r:id="rId13"/>
    <p:sldId id="890" r:id="rId14"/>
    <p:sldId id="891" r:id="rId15"/>
    <p:sldId id="679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80"/>
            <p14:sldId id="884"/>
            <p14:sldId id="870"/>
            <p14:sldId id="878"/>
            <p14:sldId id="791"/>
            <p14:sldId id="881"/>
            <p14:sldId id="885"/>
            <p14:sldId id="886"/>
            <p14:sldId id="887"/>
            <p14:sldId id="888"/>
            <p14:sldId id="889"/>
            <p14:sldId id="890"/>
            <p14:sldId id="891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CD"/>
    <a:srgbClr val="FFFF00"/>
    <a:srgbClr val="FFFFFF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94150" autoAdjust="0"/>
  </p:normalViewPr>
  <p:slideViewPr>
    <p:cSldViewPr>
      <p:cViewPr varScale="1">
        <p:scale>
          <a:sx n="101" d="100"/>
          <a:sy n="101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/>
              <a:t>Exercise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MaxPool2d 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3B1FE-38C6-913E-DDEB-FC06786DDC07}"/>
              </a:ext>
            </a:extLst>
          </p:cNvPr>
          <p:cNvSpPr txBox="1"/>
          <p:nvPr/>
        </p:nvSpPr>
        <p:spPr>
          <a:xfrm>
            <a:off x="1381939" y="6116468"/>
            <a:ext cx="776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https://github.com/christianversloot/machine-learning-articles/blob/main/what-are-max-pooling-average-pooling-global-max-pooling-and-global-average-pooling.md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D308A-BFC7-E508-0CAB-1ACABC24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7212"/>
            <a:ext cx="5276438" cy="2799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A57E9C-1E48-2A1F-9B7A-5F520813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278768"/>
            <a:ext cx="5169049" cy="26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0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AvgPool2d 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5E105-C00F-68BA-C8DF-1CBC6E4A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5557960" cy="295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B2F61-44AA-3760-F933-E98879EC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59" y="3371756"/>
            <a:ext cx="5557960" cy="28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Global Max Pooling 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73ABB-4B1C-A40C-CEEE-0299F827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6" y="1196752"/>
            <a:ext cx="6461082" cy="338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16623-E543-72FF-2176-3EB3DA10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7294"/>
            <a:ext cx="4402832" cy="48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Global Avg Pooling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7AF-704E-888F-AFB0-AEC14859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7308304" cy="3654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C5073-92EA-DE76-5FEA-A265B931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46261"/>
            <a:ext cx="5059082" cy="46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5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ResNet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B21B3-7AAB-7510-9950-D475D94B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5"/>
          <a:stretch/>
        </p:blipFill>
        <p:spPr>
          <a:xfrm>
            <a:off x="237300" y="1178446"/>
            <a:ext cx="3542612" cy="2448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D938B-5831-69DA-C7BA-9E714F8E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68760"/>
            <a:ext cx="4118676" cy="5177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1856FB-AAD1-0A27-B869-965B3BE744BB}"/>
              </a:ext>
            </a:extLst>
          </p:cNvPr>
          <p:cNvSpPr/>
          <p:nvPr/>
        </p:nvSpPr>
        <p:spPr>
          <a:xfrm>
            <a:off x="861492" y="3284984"/>
            <a:ext cx="29184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4A2E6-6A9C-2BDE-E92F-1CC2D99DACDD}"/>
              </a:ext>
            </a:extLst>
          </p:cNvPr>
          <p:cNvSpPr/>
          <p:nvPr/>
        </p:nvSpPr>
        <p:spPr>
          <a:xfrm>
            <a:off x="5190455" y="5761831"/>
            <a:ext cx="139776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8D8765-BA5E-160D-063A-4B944C3D1A75}"/>
              </a:ext>
            </a:extLst>
          </p:cNvPr>
          <p:cNvGrpSpPr/>
          <p:nvPr/>
        </p:nvGrpSpPr>
        <p:grpSpPr>
          <a:xfrm>
            <a:off x="5508104" y="744863"/>
            <a:ext cx="3553321" cy="207290"/>
            <a:chOff x="3419872" y="6543663"/>
            <a:chExt cx="3553321" cy="2072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FE9564-5B23-86B2-6E2D-569B2D19C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54"/>
            <a:stretch/>
          </p:blipFill>
          <p:spPr>
            <a:xfrm>
              <a:off x="3419872" y="6571870"/>
              <a:ext cx="3553321" cy="1790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727BB3-54E7-F7E8-0AA5-CEA0D3114071}"/>
                </a:ext>
              </a:extLst>
            </p:cNvPr>
            <p:cNvSpPr/>
            <p:nvPr/>
          </p:nvSpPr>
          <p:spPr>
            <a:xfrm>
              <a:off x="3419872" y="6543663"/>
              <a:ext cx="3542612" cy="207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A760735-47B0-09ED-1D4A-EE4BB7081CF6}"/>
              </a:ext>
            </a:extLst>
          </p:cNvPr>
          <p:cNvSpPr/>
          <p:nvPr/>
        </p:nvSpPr>
        <p:spPr>
          <a:xfrm>
            <a:off x="5281371" y="5396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7E318C-1E6F-95FA-B500-3C9D2F6481A0}"/>
              </a:ext>
            </a:extLst>
          </p:cNvPr>
          <p:cNvSpPr/>
          <p:nvPr/>
        </p:nvSpPr>
        <p:spPr>
          <a:xfrm>
            <a:off x="4845224" y="568223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638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/>
              <a:t>Image Classification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/>
              <a:t>Mnist ( image , label) </a:t>
            </a:r>
            <a:endParaRPr kumimoji="1" lang="en-US" altLang="ko-K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D6B30E-A23C-6D99-D0F3-F82756141167}"/>
              </a:ext>
            </a:extLst>
          </p:cNvPr>
          <p:cNvGrpSpPr/>
          <p:nvPr/>
        </p:nvGrpSpPr>
        <p:grpSpPr>
          <a:xfrm>
            <a:off x="1015987" y="2428875"/>
            <a:ext cx="7112025" cy="2000250"/>
            <a:chOff x="1015057" y="1988840"/>
            <a:chExt cx="7112025" cy="20002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782B40C-E110-44E1-A452-1998339B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232" y="1988840"/>
              <a:ext cx="1466850" cy="2000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BDAD90-4F07-13EC-4C03-CB727051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057" y="2658872"/>
              <a:ext cx="1257897" cy="864096"/>
            </a:xfrm>
            <a:prstGeom prst="rect">
              <a:avLst/>
            </a:prstGeom>
          </p:spPr>
        </p:pic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8BE6AAE-A39B-63A9-4B7D-D62F555B6B02}"/>
                </a:ext>
              </a:extLst>
            </p:cNvPr>
            <p:cNvSpPr/>
            <p:nvPr/>
          </p:nvSpPr>
          <p:spPr bwMode="auto">
            <a:xfrm>
              <a:off x="3247305" y="2370840"/>
              <a:ext cx="2515768" cy="1236250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188F"/>
                  </a:solidFill>
                </a:rPr>
                <a:t>Classifier</a:t>
              </a:r>
            </a:p>
          </p:txBody>
        </p:sp>
        <p:cxnSp>
          <p:nvCxnSpPr>
            <p:cNvPr id="12" name="Straight Arrow Connector 16">
              <a:extLst>
                <a:ext uri="{FF2B5EF4-FFF2-40B4-BE49-F238E27FC236}">
                  <a16:creationId xmlns:a16="http://schemas.microsoft.com/office/drawing/2014/main" id="{BA7938BA-8BAC-8DCD-7C38-7F5C116E4861}"/>
                </a:ext>
              </a:extLst>
            </p:cNvPr>
            <p:cNvCxnSpPr/>
            <p:nvPr/>
          </p:nvCxnSpPr>
          <p:spPr>
            <a:xfrm>
              <a:off x="2519294" y="2988965"/>
              <a:ext cx="72801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9B77CB81-B357-06E0-2946-32793CBECA1F}"/>
                </a:ext>
              </a:extLst>
            </p:cNvPr>
            <p:cNvCxnSpPr/>
            <p:nvPr/>
          </p:nvCxnSpPr>
          <p:spPr>
            <a:xfrm>
              <a:off x="5763073" y="2988965"/>
              <a:ext cx="72801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59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Coding </a:t>
            </a:r>
            <a:r>
              <a:rPr kumimoji="1" lang="ko-KR" altLang="en-US" dirty="0"/>
              <a:t>전에 생각해 볼 것  </a:t>
            </a:r>
            <a:r>
              <a:rPr kumimoji="1" lang="en-US" altLang="ko-KR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입력 </a:t>
            </a:r>
            <a:r>
              <a:rPr kumimoji="1" lang="ko-KR" altLang="en-US"/>
              <a:t>데이터 </a:t>
            </a:r>
            <a:r>
              <a:rPr kumimoji="1" lang="en-US" altLang="ko-KR"/>
              <a:t>: image( C , H , W )</a:t>
            </a:r>
            <a:endParaRPr kumimoji="1" lang="en-US" altLang="ko-KR" dirty="0"/>
          </a:p>
          <a:p>
            <a:r>
              <a:rPr kumimoji="1" lang="ko-KR" altLang="en-US"/>
              <a:t>출력 데이터 </a:t>
            </a:r>
            <a:r>
              <a:rPr kumimoji="1" lang="en-US" altLang="ko-KR"/>
              <a:t>: class number ( 10</a:t>
            </a:r>
            <a:r>
              <a:rPr kumimoji="1" lang="ko-KR" altLang="en-US"/>
              <a:t>개의 </a:t>
            </a:r>
            <a:r>
              <a:rPr kumimoji="1" lang="en-US" altLang="ko-KR"/>
              <a:t>class) </a:t>
            </a:r>
            <a:endParaRPr kumimoji="1" lang="en-US" altLang="ko-KR" dirty="0"/>
          </a:p>
          <a:p>
            <a:r>
              <a:rPr kumimoji="1" lang="en-US" altLang="ko-KR" dirty="0"/>
              <a:t>Optimizer: </a:t>
            </a:r>
            <a:r>
              <a:rPr kumimoji="1" lang="en-US" altLang="ko-KR"/>
              <a:t>gradient descent </a:t>
            </a:r>
            <a:r>
              <a:rPr kumimoji="1" lang="en-US" altLang="ko-KR" dirty="0"/>
              <a:t>method</a:t>
            </a:r>
          </a:p>
          <a:p>
            <a:r>
              <a:rPr kumimoji="1" lang="en-US" altLang="ko-KR" dirty="0"/>
              <a:t>Loss function</a:t>
            </a:r>
            <a:r>
              <a:rPr kumimoji="1" lang="en-US" altLang="ko-KR"/>
              <a:t>: cross entropy</a:t>
            </a:r>
            <a:endParaRPr kumimoji="1" lang="en-US" altLang="ko-K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6FE37F-4101-484E-9CAF-D33F266C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645024"/>
            <a:ext cx="2620619" cy="180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D5F2B7-D096-450F-BCB7-2F936BC5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573016"/>
            <a:ext cx="1466850" cy="20002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E7F7D-DC03-401F-806E-726CA5BFFFEE}"/>
              </a:ext>
            </a:extLst>
          </p:cNvPr>
          <p:cNvGrpSpPr/>
          <p:nvPr/>
        </p:nvGrpSpPr>
        <p:grpSpPr>
          <a:xfrm>
            <a:off x="3275856" y="3573016"/>
            <a:ext cx="3954421" cy="2107229"/>
            <a:chOff x="2987824" y="3645024"/>
            <a:chExt cx="3954421" cy="2107229"/>
          </a:xfrm>
        </p:grpSpPr>
        <p:grpSp>
          <p:nvGrpSpPr>
            <p:cNvPr id="23" name="그룹 4">
              <a:extLst>
                <a:ext uri="{FF2B5EF4-FFF2-40B4-BE49-F238E27FC236}">
                  <a16:creationId xmlns:a16="http://schemas.microsoft.com/office/drawing/2014/main" id="{CADE2CDF-8798-4D34-9673-D9A89F96E7AC}"/>
                </a:ext>
              </a:extLst>
            </p:cNvPr>
            <p:cNvGrpSpPr/>
            <p:nvPr/>
          </p:nvGrpSpPr>
          <p:grpSpPr>
            <a:xfrm>
              <a:off x="3253048" y="3700219"/>
              <a:ext cx="828147" cy="486704"/>
              <a:chOff x="5657437" y="2816932"/>
              <a:chExt cx="2082915" cy="1224136"/>
            </a:xfrm>
          </p:grpSpPr>
          <p:sp>
            <p:nvSpPr>
              <p:cNvPr id="71" name="타원 5">
                <a:extLst>
                  <a:ext uri="{FF2B5EF4-FFF2-40B4-BE49-F238E27FC236}">
                    <a16:creationId xmlns:a16="http://schemas.microsoft.com/office/drawing/2014/main" id="{B9C2E9D5-42E5-4424-AB45-2F853A9B824C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">
                <a:extLst>
                  <a:ext uri="{FF2B5EF4-FFF2-40B4-BE49-F238E27FC236}">
                    <a16:creationId xmlns:a16="http://schemas.microsoft.com/office/drawing/2014/main" id="{4584B15E-7AC9-4E5B-B29C-40DDBF9ED2CC}"/>
                  </a:ext>
                </a:extLst>
              </p:cNvPr>
              <p:cNvCxnSpPr>
                <a:stCxn id="71" idx="0"/>
                <a:endCxn id="7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4B9E87-125B-48CC-AB53-A341A99C59B5}"/>
                  </a:ext>
                </a:extLst>
              </p:cNvPr>
              <p:cNvSpPr txBox="1"/>
              <p:nvPr/>
            </p:nvSpPr>
            <p:spPr>
              <a:xfrm>
                <a:off x="5657437" y="2859219"/>
                <a:ext cx="696559" cy="79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0257B2-F6CD-4442-BCC9-0B7A29849522}"/>
                  </a:ext>
                </a:extLst>
              </p:cNvPr>
              <p:cNvSpPr txBox="1"/>
              <p:nvPr/>
            </p:nvSpPr>
            <p:spPr>
              <a:xfrm>
                <a:off x="6381882" y="2859219"/>
                <a:ext cx="478367" cy="79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75" name="직선 연결선 25">
                <a:extLst>
                  <a:ext uri="{FF2B5EF4-FFF2-40B4-BE49-F238E27FC236}">
                    <a16:creationId xmlns:a16="http://schemas.microsoft.com/office/drawing/2014/main" id="{D3C2C2A5-0806-49D5-B0EF-252DA2AB0F35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39">
              <a:extLst>
                <a:ext uri="{FF2B5EF4-FFF2-40B4-BE49-F238E27FC236}">
                  <a16:creationId xmlns:a16="http://schemas.microsoft.com/office/drawing/2014/main" id="{F6C7D75C-F0CD-47E0-8E00-9DFE9D3DF7BE}"/>
                </a:ext>
              </a:extLst>
            </p:cNvPr>
            <p:cNvGrpSpPr/>
            <p:nvPr/>
          </p:nvGrpSpPr>
          <p:grpSpPr>
            <a:xfrm>
              <a:off x="4045134" y="3645024"/>
              <a:ext cx="996354" cy="591363"/>
              <a:chOff x="5677874" y="2816932"/>
              <a:chExt cx="2062478" cy="1224136"/>
            </a:xfrm>
          </p:grpSpPr>
          <p:sp>
            <p:nvSpPr>
              <p:cNvPr id="66" name="타원 42">
                <a:extLst>
                  <a:ext uri="{FF2B5EF4-FFF2-40B4-BE49-F238E27FC236}">
                    <a16:creationId xmlns:a16="http://schemas.microsoft.com/office/drawing/2014/main" id="{C2E0099F-0CEB-4042-95E2-C1483040C501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43">
                <a:extLst>
                  <a:ext uri="{FF2B5EF4-FFF2-40B4-BE49-F238E27FC236}">
                    <a16:creationId xmlns:a16="http://schemas.microsoft.com/office/drawing/2014/main" id="{ADA3F9DA-B711-4611-BCF3-C181AC1B3307}"/>
                  </a:ext>
                </a:extLst>
              </p:cNvPr>
              <p:cNvCxnSpPr>
                <a:stCxn id="66" idx="0"/>
                <a:endCxn id="66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BBB5E3-9A95-4178-AD10-477454C612F5}"/>
                  </a:ext>
                </a:extLst>
              </p:cNvPr>
              <p:cNvSpPr txBox="1"/>
              <p:nvPr/>
            </p:nvSpPr>
            <p:spPr>
              <a:xfrm>
                <a:off x="5677874" y="2965990"/>
                <a:ext cx="573283" cy="65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29BD83-6FA1-46D7-987A-BD0393DFB225}"/>
                  </a:ext>
                </a:extLst>
              </p:cNvPr>
              <p:cNvSpPr txBox="1"/>
              <p:nvPr/>
            </p:nvSpPr>
            <p:spPr>
              <a:xfrm>
                <a:off x="6476635" y="2965990"/>
                <a:ext cx="393706" cy="65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70" name="직선 연결선 46">
                <a:extLst>
                  <a:ext uri="{FF2B5EF4-FFF2-40B4-BE49-F238E27FC236}">
                    <a16:creationId xmlns:a16="http://schemas.microsoft.com/office/drawing/2014/main" id="{6B1FD564-45A6-42AB-8EDE-058FF9CF3ED7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57">
              <a:extLst>
                <a:ext uri="{FF2B5EF4-FFF2-40B4-BE49-F238E27FC236}">
                  <a16:creationId xmlns:a16="http://schemas.microsoft.com/office/drawing/2014/main" id="{6936DF08-0E8F-4BCA-A507-A2609B9A11BA}"/>
                </a:ext>
              </a:extLst>
            </p:cNvPr>
            <p:cNvGrpSpPr/>
            <p:nvPr/>
          </p:nvGrpSpPr>
          <p:grpSpPr>
            <a:xfrm>
              <a:off x="4081193" y="5160890"/>
              <a:ext cx="947733" cy="591363"/>
              <a:chOff x="5778521" y="2816932"/>
              <a:chExt cx="1961831" cy="1224136"/>
            </a:xfrm>
          </p:grpSpPr>
          <p:sp>
            <p:nvSpPr>
              <p:cNvPr id="61" name="타원 58">
                <a:extLst>
                  <a:ext uri="{FF2B5EF4-FFF2-40B4-BE49-F238E27FC236}">
                    <a16:creationId xmlns:a16="http://schemas.microsoft.com/office/drawing/2014/main" id="{EB23C465-5EBF-4763-A194-65C35A10574D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59">
                <a:extLst>
                  <a:ext uri="{FF2B5EF4-FFF2-40B4-BE49-F238E27FC236}">
                    <a16:creationId xmlns:a16="http://schemas.microsoft.com/office/drawing/2014/main" id="{871A2BEE-9383-4C99-BFD2-D5D2F5EAAE62}"/>
                  </a:ext>
                </a:extLst>
              </p:cNvPr>
              <p:cNvCxnSpPr>
                <a:stCxn id="61" idx="0"/>
                <a:endCxn id="6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8A2170-4F7F-4856-BB21-DCD7F3BEE507}"/>
                  </a:ext>
                </a:extLst>
              </p:cNvPr>
              <p:cNvSpPr txBox="1"/>
              <p:nvPr/>
            </p:nvSpPr>
            <p:spPr>
              <a:xfrm>
                <a:off x="5848589" y="3067905"/>
                <a:ext cx="573284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FD37A0-4581-4B71-85ED-ADE3B55C1B5E}"/>
                  </a:ext>
                </a:extLst>
              </p:cNvPr>
              <p:cNvSpPr txBox="1"/>
              <p:nvPr/>
            </p:nvSpPr>
            <p:spPr>
              <a:xfrm>
                <a:off x="6481491" y="3105834"/>
                <a:ext cx="393706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65" name="직선 연결선 62">
                <a:extLst>
                  <a:ext uri="{FF2B5EF4-FFF2-40B4-BE49-F238E27FC236}">
                    <a16:creationId xmlns:a16="http://schemas.microsoft.com/office/drawing/2014/main" id="{88FBB57C-389F-44CA-8278-3DFD11CF2782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타원 65">
              <a:extLst>
                <a:ext uri="{FF2B5EF4-FFF2-40B4-BE49-F238E27FC236}">
                  <a16:creationId xmlns:a16="http://schemas.microsoft.com/office/drawing/2014/main" id="{F9AB210F-2AFE-403B-809A-EA5E95F6316A}"/>
                </a:ext>
              </a:extLst>
            </p:cNvPr>
            <p:cNvSpPr/>
            <p:nvPr/>
          </p:nvSpPr>
          <p:spPr>
            <a:xfrm>
              <a:off x="5035354" y="365891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66">
              <a:extLst>
                <a:ext uri="{FF2B5EF4-FFF2-40B4-BE49-F238E27FC236}">
                  <a16:creationId xmlns:a16="http://schemas.microsoft.com/office/drawing/2014/main" id="{4AB51210-6590-4AB8-98DE-AF89A24D82F6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5331035" y="365891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BC5AB7-FA03-48C2-AB0E-35465B4D0AD9}"/>
                </a:ext>
              </a:extLst>
            </p:cNvPr>
            <p:cNvSpPr txBox="1"/>
            <p:nvPr/>
          </p:nvSpPr>
          <p:spPr>
            <a:xfrm>
              <a:off x="4981238" y="3717032"/>
              <a:ext cx="27694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BEBE7A-4666-4259-8460-3C6BED347FC9}"/>
                </a:ext>
              </a:extLst>
            </p:cNvPr>
            <p:cNvSpPr txBox="1"/>
            <p:nvPr/>
          </p:nvSpPr>
          <p:spPr>
            <a:xfrm>
              <a:off x="5341278" y="3717032"/>
              <a:ext cx="190194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59" name="직선 연결선 69">
              <a:extLst>
                <a:ext uri="{FF2B5EF4-FFF2-40B4-BE49-F238E27FC236}">
                  <a16:creationId xmlns:a16="http://schemas.microsoft.com/office/drawing/2014/main" id="{06544531-A8EE-4976-AEF6-F0674E8F07BD}"/>
                </a:ext>
              </a:extLst>
            </p:cNvPr>
            <p:cNvCxnSpPr>
              <a:cxnSpLocks/>
              <a:stCxn id="54" idx="6"/>
              <a:endCxn id="37" idx="2"/>
            </p:cNvCxnSpPr>
            <p:nvPr/>
          </p:nvCxnSpPr>
          <p:spPr>
            <a:xfrm>
              <a:off x="5626717" y="3954594"/>
              <a:ext cx="241427" cy="7782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6D0B27-09D7-4E1C-A3BB-CDD657399D3D}"/>
                </a:ext>
              </a:extLst>
            </p:cNvPr>
            <p:cNvSpPr txBox="1"/>
            <p:nvPr/>
          </p:nvSpPr>
          <p:spPr>
            <a:xfrm>
              <a:off x="6804248" y="4509120"/>
              <a:ext cx="137997" cy="17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baseline="-25000" dirty="0"/>
            </a:p>
          </p:txBody>
        </p:sp>
        <p:grpSp>
          <p:nvGrpSpPr>
            <p:cNvPr id="27" name="그룹 71">
              <a:extLst>
                <a:ext uri="{FF2B5EF4-FFF2-40B4-BE49-F238E27FC236}">
                  <a16:creationId xmlns:a16="http://schemas.microsoft.com/office/drawing/2014/main" id="{2A5EB300-26C8-42C8-AAAF-8E4E3CE0E028}"/>
                </a:ext>
              </a:extLst>
            </p:cNvPr>
            <p:cNvGrpSpPr/>
            <p:nvPr/>
          </p:nvGrpSpPr>
          <p:grpSpPr>
            <a:xfrm>
              <a:off x="5028469" y="4732794"/>
              <a:ext cx="839675" cy="1019459"/>
              <a:chOff x="5778521" y="1930764"/>
              <a:chExt cx="1725618" cy="2110304"/>
            </a:xfrm>
          </p:grpSpPr>
          <p:sp>
            <p:nvSpPr>
              <p:cNvPr id="44" name="타원 72">
                <a:extLst>
                  <a:ext uri="{FF2B5EF4-FFF2-40B4-BE49-F238E27FC236}">
                    <a16:creationId xmlns:a16="http://schemas.microsoft.com/office/drawing/2014/main" id="{7AA98BE1-7DF3-4835-A04E-0F30AC0F6D58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73">
                <a:extLst>
                  <a:ext uri="{FF2B5EF4-FFF2-40B4-BE49-F238E27FC236}">
                    <a16:creationId xmlns:a16="http://schemas.microsoft.com/office/drawing/2014/main" id="{EAF53858-52C7-4F3D-AD05-92078C0AAE31}"/>
                  </a:ext>
                </a:extLst>
              </p:cNvPr>
              <p:cNvCxnSpPr>
                <a:stCxn id="44" idx="0"/>
                <a:endCxn id="44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60DF-0B78-40B0-B372-966199F455DC}"/>
                  </a:ext>
                </a:extLst>
              </p:cNvPr>
              <p:cNvSpPr txBox="1"/>
              <p:nvPr/>
            </p:nvSpPr>
            <p:spPr>
              <a:xfrm>
                <a:off x="5848589" y="3067905"/>
                <a:ext cx="573284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C3492F-3630-4F2C-9758-0F3491D1EE11}"/>
                  </a:ext>
                </a:extLst>
              </p:cNvPr>
              <p:cNvSpPr txBox="1"/>
              <p:nvPr/>
            </p:nvSpPr>
            <p:spPr>
              <a:xfrm>
                <a:off x="6481491" y="3105834"/>
                <a:ext cx="393706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53" name="직선 연결선 76">
                <a:extLst>
                  <a:ext uri="{FF2B5EF4-FFF2-40B4-BE49-F238E27FC236}">
                    <a16:creationId xmlns:a16="http://schemas.microsoft.com/office/drawing/2014/main" id="{A196C74E-68B7-48C7-A4E6-23E17FECF026}"/>
                  </a:ext>
                </a:extLst>
              </p:cNvPr>
              <p:cNvCxnSpPr>
                <a:cxnSpLocks/>
                <a:stCxn id="44" idx="6"/>
                <a:endCxn id="37" idx="2"/>
              </p:cNvCxnSpPr>
              <p:nvPr/>
            </p:nvCxnSpPr>
            <p:spPr>
              <a:xfrm flipV="1">
                <a:off x="7002657" y="1930764"/>
                <a:ext cx="501482" cy="1498237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E4F591-D6A8-4742-B214-85710C9A9817}"/>
                </a:ext>
              </a:extLst>
            </p:cNvPr>
            <p:cNvSpPr txBox="1"/>
            <p:nvPr/>
          </p:nvSpPr>
          <p:spPr>
            <a:xfrm>
              <a:off x="4310050" y="4325582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37" name="타원 78">
              <a:extLst>
                <a:ext uri="{FF2B5EF4-FFF2-40B4-BE49-F238E27FC236}">
                  <a16:creationId xmlns:a16="http://schemas.microsoft.com/office/drawing/2014/main" id="{50787B46-EEE5-4D11-9F49-E048B222660F}"/>
                </a:ext>
              </a:extLst>
            </p:cNvPr>
            <p:cNvSpPr/>
            <p:nvPr/>
          </p:nvSpPr>
          <p:spPr>
            <a:xfrm>
              <a:off x="5868144" y="4437112"/>
              <a:ext cx="591362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79">
              <a:extLst>
                <a:ext uri="{FF2B5EF4-FFF2-40B4-BE49-F238E27FC236}">
                  <a16:creationId xmlns:a16="http://schemas.microsoft.com/office/drawing/2014/main" id="{138FD03E-5CB0-4339-84D4-851906F25B6C}"/>
                </a:ext>
              </a:extLst>
            </p:cNvPr>
            <p:cNvCxnSpPr/>
            <p:nvPr/>
          </p:nvCxnSpPr>
          <p:spPr>
            <a:xfrm>
              <a:off x="6183952" y="4441563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724427-92BA-4F7E-A2CC-0913FDC37589}"/>
                </a:ext>
              </a:extLst>
            </p:cNvPr>
            <p:cNvSpPr txBox="1"/>
            <p:nvPr/>
          </p:nvSpPr>
          <p:spPr>
            <a:xfrm>
              <a:off x="5892235" y="4466663"/>
              <a:ext cx="278957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E2115-0A8D-4DA8-AF3D-38500254054D}"/>
                </a:ext>
              </a:extLst>
            </p:cNvPr>
            <p:cNvSpPr txBox="1"/>
            <p:nvPr/>
          </p:nvSpPr>
          <p:spPr>
            <a:xfrm>
              <a:off x="6228184" y="4581128"/>
              <a:ext cx="19157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41" name="직선 연결선 82">
              <a:extLst>
                <a:ext uri="{FF2B5EF4-FFF2-40B4-BE49-F238E27FC236}">
                  <a16:creationId xmlns:a16="http://schemas.microsoft.com/office/drawing/2014/main" id="{947628D2-5F92-4B19-9CB5-C3E6F7EA1D70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4725144"/>
              <a:ext cx="35637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83">
              <a:extLst>
                <a:ext uri="{FF2B5EF4-FFF2-40B4-BE49-F238E27FC236}">
                  <a16:creationId xmlns:a16="http://schemas.microsoft.com/office/drawing/2014/main" id="{2F95CE87-BE28-457F-BD56-C9BB8F5D66BB}"/>
                </a:ext>
              </a:extLst>
            </p:cNvPr>
            <p:cNvCxnSpPr>
              <a:cxnSpLocks/>
              <a:stCxn id="71" idx="6"/>
              <a:endCxn id="61" idx="2"/>
            </p:cNvCxnSpPr>
            <p:nvPr/>
          </p:nvCxnSpPr>
          <p:spPr>
            <a:xfrm>
              <a:off x="3787893" y="3943571"/>
              <a:ext cx="293300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E62C4B-2712-4D7D-A782-162CBB94C374}"/>
                </a:ext>
              </a:extLst>
            </p:cNvPr>
            <p:cNvSpPr txBox="1"/>
            <p:nvPr/>
          </p:nvSpPr>
          <p:spPr>
            <a:xfrm>
              <a:off x="5268223" y="4313939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926BBBF-4FB4-49F8-87C6-F4BF3EFBA2F9}"/>
                </a:ext>
              </a:extLst>
            </p:cNvPr>
            <p:cNvSpPr txBox="1"/>
            <p:nvPr/>
          </p:nvSpPr>
          <p:spPr>
            <a:xfrm>
              <a:off x="3397063" y="4221088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86" name="타원 58">
              <a:extLst>
                <a:ext uri="{FF2B5EF4-FFF2-40B4-BE49-F238E27FC236}">
                  <a16:creationId xmlns:a16="http://schemas.microsoft.com/office/drawing/2014/main" id="{2E026DF6-D50D-40CF-890B-4FF3212AA5D4}"/>
                </a:ext>
              </a:extLst>
            </p:cNvPr>
            <p:cNvSpPr/>
            <p:nvPr/>
          </p:nvSpPr>
          <p:spPr>
            <a:xfrm>
              <a:off x="3253047" y="515719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15BEC1-5650-4C40-AF63-888483EBB2FF}"/>
                </a:ext>
              </a:extLst>
            </p:cNvPr>
            <p:cNvSpPr txBox="1"/>
            <p:nvPr/>
          </p:nvSpPr>
          <p:spPr>
            <a:xfrm>
              <a:off x="3235333" y="5282885"/>
              <a:ext cx="27694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8E9AAF-096C-4281-844D-DF35C98F0E64}"/>
                </a:ext>
              </a:extLst>
            </p:cNvPr>
            <p:cNvSpPr txBox="1"/>
            <p:nvPr/>
          </p:nvSpPr>
          <p:spPr>
            <a:xfrm>
              <a:off x="3541079" y="5301208"/>
              <a:ext cx="190194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89" name="직선 연결선 59">
              <a:extLst>
                <a:ext uri="{FF2B5EF4-FFF2-40B4-BE49-F238E27FC236}">
                  <a16:creationId xmlns:a16="http://schemas.microsoft.com/office/drawing/2014/main" id="{B9979EB4-0465-48A8-82BA-7260FD7A1407}"/>
                </a:ext>
              </a:extLst>
            </p:cNvPr>
            <p:cNvCxnSpPr/>
            <p:nvPr/>
          </p:nvCxnSpPr>
          <p:spPr>
            <a:xfrm>
              <a:off x="3541079" y="515719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3">
              <a:extLst>
                <a:ext uri="{FF2B5EF4-FFF2-40B4-BE49-F238E27FC236}">
                  <a16:creationId xmlns:a16="http://schemas.microsoft.com/office/drawing/2014/main" id="{BB41E8A1-B8B7-499F-B242-43CC0A7E2657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3844410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25">
              <a:extLst>
                <a:ext uri="{FF2B5EF4-FFF2-40B4-BE49-F238E27FC236}">
                  <a16:creationId xmlns:a16="http://schemas.microsoft.com/office/drawing/2014/main" id="{609FF708-EEB2-46AF-9A2B-A8D80547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03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83">
              <a:extLst>
                <a:ext uri="{FF2B5EF4-FFF2-40B4-BE49-F238E27FC236}">
                  <a16:creationId xmlns:a16="http://schemas.microsoft.com/office/drawing/2014/main" id="{38C496C1-3BDC-40A0-B48F-81118A047971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 flipH="1">
              <a:off x="4672556" y="3933056"/>
              <a:ext cx="365392" cy="152351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83">
              <a:extLst>
                <a:ext uri="{FF2B5EF4-FFF2-40B4-BE49-F238E27FC236}">
                  <a16:creationId xmlns:a16="http://schemas.microsoft.com/office/drawing/2014/main" id="{64D4BAA7-21EE-4AF5-BB6D-DC65C9EC94A3}"/>
                </a:ext>
              </a:extLst>
            </p:cNvPr>
            <p:cNvCxnSpPr>
              <a:cxnSpLocks/>
              <a:stCxn id="66" idx="6"/>
              <a:endCxn id="44" idx="2"/>
            </p:cNvCxnSpPr>
            <p:nvPr/>
          </p:nvCxnSpPr>
          <p:spPr>
            <a:xfrm>
              <a:off x="4685118" y="3940706"/>
              <a:ext cx="343350" cy="151586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83">
              <a:extLst>
                <a:ext uri="{FF2B5EF4-FFF2-40B4-BE49-F238E27FC236}">
                  <a16:creationId xmlns:a16="http://schemas.microsoft.com/office/drawing/2014/main" id="{63B7F502-32D5-4055-8543-E851B9B2B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131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83">
              <a:extLst>
                <a:ext uri="{FF2B5EF4-FFF2-40B4-BE49-F238E27FC236}">
                  <a16:creationId xmlns:a16="http://schemas.microsoft.com/office/drawing/2014/main" id="{C13FA037-9394-4C3D-9C21-99DCB7199DD3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3933056"/>
              <a:ext cx="216024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25">
              <a:extLst>
                <a:ext uri="{FF2B5EF4-FFF2-40B4-BE49-F238E27FC236}">
                  <a16:creationId xmlns:a16="http://schemas.microsoft.com/office/drawing/2014/main" id="{F6F1313E-33EF-403F-A13A-22903467F9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3933056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25">
              <a:extLst>
                <a:ext uri="{FF2B5EF4-FFF2-40B4-BE49-F238E27FC236}">
                  <a16:creationId xmlns:a16="http://schemas.microsoft.com/office/drawing/2014/main" id="{6559F4AD-9F1F-4451-8892-4F7DFC7995A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9329A6F-B423-8609-705F-F0AA13E53EA8}"/>
              </a:ext>
            </a:extLst>
          </p:cNvPr>
          <p:cNvSpPr/>
          <p:nvPr/>
        </p:nvSpPr>
        <p:spPr>
          <a:xfrm rot="1915640">
            <a:off x="7285331" y="556229"/>
            <a:ext cx="1728192" cy="70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153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준비 단계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</a:t>
            </a:r>
            <a:r>
              <a:rPr kumimoji="1" lang="ko-KR" altLang="en-US"/>
              <a:t>데이터 </a:t>
            </a:r>
            <a:r>
              <a:rPr kumimoji="1" lang="en-US" altLang="ko-KR"/>
              <a:t> </a:t>
            </a:r>
            <a:endParaRPr kumimoji="1" lang="en-US" altLang="ko-KR" dirty="0"/>
          </a:p>
          <a:p>
            <a:r>
              <a:rPr kumimoji="1" lang="ko-KR" altLang="en-US" dirty="0"/>
              <a:t>출력 </a:t>
            </a:r>
            <a:r>
              <a:rPr kumimoji="1" lang="ko-KR" altLang="en-US"/>
              <a:t>데이터 </a:t>
            </a:r>
            <a:r>
              <a:rPr kumimoji="1" lang="en-US" altLang="ko-KR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/>
              <a:t>Model  </a:t>
            </a:r>
            <a:endParaRPr kumimoji="1" lang="en-US" altLang="ko-KR" baseline="-25000" dirty="0"/>
          </a:p>
          <a:p>
            <a:endParaRPr kumimoji="1" lang="en-US" altLang="ko-KR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E6F54-55D6-42A4-9440-0B216298A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2"/>
          <a:stretch/>
        </p:blipFill>
        <p:spPr>
          <a:xfrm>
            <a:off x="2987824" y="1268760"/>
            <a:ext cx="2609850" cy="1958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6EBF0-071A-445F-AB18-AE9B8CB2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68760"/>
            <a:ext cx="3257550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3F7A2-74DC-41DD-89B2-94330EA16D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28"/>
          <a:stretch/>
        </p:blipFill>
        <p:spPr>
          <a:xfrm>
            <a:off x="1115616" y="4149080"/>
            <a:ext cx="4019550" cy="21549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A7FC-5279-0924-83C3-0E71350572A3}"/>
              </a:ext>
            </a:extLst>
          </p:cNvPr>
          <p:cNvSpPr/>
          <p:nvPr/>
        </p:nvSpPr>
        <p:spPr>
          <a:xfrm rot="1915640">
            <a:off x="7285331" y="556229"/>
            <a:ext cx="1728192" cy="70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9212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Exercise</a:t>
            </a:r>
            <a:r>
              <a:rPr kumimoji="1" lang="ko-KR" altLang="en-US"/>
              <a:t> </a:t>
            </a:r>
            <a:r>
              <a:rPr kumimoji="1" lang="en-US" altLang="ko-KR"/>
              <a:t>3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057A9-6133-441E-9FA8-61E39AEF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7520963" cy="41764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ADA79-D6E5-4FF6-8F12-28396CCD1B6D}"/>
              </a:ext>
            </a:extLst>
          </p:cNvPr>
          <p:cNvSpPr/>
          <p:nvPr/>
        </p:nvSpPr>
        <p:spPr>
          <a:xfrm>
            <a:off x="614955" y="1556792"/>
            <a:ext cx="3436694" cy="104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8E793-6A85-4791-B289-4330A90E4A84}"/>
              </a:ext>
            </a:extLst>
          </p:cNvPr>
          <p:cNvSpPr/>
          <p:nvPr/>
        </p:nvSpPr>
        <p:spPr>
          <a:xfrm>
            <a:off x="619544" y="3510532"/>
            <a:ext cx="3736432" cy="1430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58E37-D056-106A-B2A3-96F0E0D0F8FF}"/>
              </a:ext>
            </a:extLst>
          </p:cNvPr>
          <p:cNvSpPr/>
          <p:nvPr/>
        </p:nvSpPr>
        <p:spPr>
          <a:xfrm rot="1915640">
            <a:off x="7285331" y="556229"/>
            <a:ext cx="1728192" cy="70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RECAP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3EA440-3130-4C26-BEFD-36E6397B0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68"/>
          <a:stretch/>
        </p:blipFill>
        <p:spPr>
          <a:xfrm>
            <a:off x="379751" y="5541085"/>
            <a:ext cx="397622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nn.Linear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E7F7D-DC03-401F-806E-726CA5BFFFEE}"/>
              </a:ext>
            </a:extLst>
          </p:cNvPr>
          <p:cNvGrpSpPr/>
          <p:nvPr/>
        </p:nvGrpSpPr>
        <p:grpSpPr>
          <a:xfrm>
            <a:off x="5776681" y="3349281"/>
            <a:ext cx="3198643" cy="1608399"/>
            <a:chOff x="2987824" y="3645024"/>
            <a:chExt cx="4190674" cy="2107229"/>
          </a:xfrm>
        </p:grpSpPr>
        <p:grpSp>
          <p:nvGrpSpPr>
            <p:cNvPr id="23" name="그룹 4">
              <a:extLst>
                <a:ext uri="{FF2B5EF4-FFF2-40B4-BE49-F238E27FC236}">
                  <a16:creationId xmlns:a16="http://schemas.microsoft.com/office/drawing/2014/main" id="{CADE2CDF-8798-4D34-9673-D9A89F96E7AC}"/>
                </a:ext>
              </a:extLst>
            </p:cNvPr>
            <p:cNvGrpSpPr/>
            <p:nvPr/>
          </p:nvGrpSpPr>
          <p:grpSpPr>
            <a:xfrm>
              <a:off x="3253048" y="3700217"/>
              <a:ext cx="828147" cy="486703"/>
              <a:chOff x="5657437" y="2816932"/>
              <a:chExt cx="2082915" cy="1224136"/>
            </a:xfrm>
          </p:grpSpPr>
          <p:sp>
            <p:nvSpPr>
              <p:cNvPr id="71" name="타원 5">
                <a:extLst>
                  <a:ext uri="{FF2B5EF4-FFF2-40B4-BE49-F238E27FC236}">
                    <a16:creationId xmlns:a16="http://schemas.microsoft.com/office/drawing/2014/main" id="{B9C2E9D5-42E5-4424-AB45-2F853A9B824C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72" name="직선 연결선 7">
                <a:extLst>
                  <a:ext uri="{FF2B5EF4-FFF2-40B4-BE49-F238E27FC236}">
                    <a16:creationId xmlns:a16="http://schemas.microsoft.com/office/drawing/2014/main" id="{4584B15E-7AC9-4E5B-B29C-40DDBF9ED2CC}"/>
                  </a:ext>
                </a:extLst>
              </p:cNvPr>
              <p:cNvCxnSpPr>
                <a:stCxn id="71" idx="0"/>
                <a:endCxn id="7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4B9E87-125B-48CC-AB53-A341A99C59B5}"/>
                  </a:ext>
                </a:extLst>
              </p:cNvPr>
              <p:cNvSpPr txBox="1"/>
              <p:nvPr/>
            </p:nvSpPr>
            <p:spPr>
              <a:xfrm>
                <a:off x="5657437" y="2859219"/>
                <a:ext cx="1031089" cy="101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∑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0257B2-F6CD-4442-BCC9-0B7A29849522}"/>
                  </a:ext>
                </a:extLst>
              </p:cNvPr>
              <p:cNvSpPr txBox="1"/>
              <p:nvPr/>
            </p:nvSpPr>
            <p:spPr>
              <a:xfrm>
                <a:off x="6381881" y="2859219"/>
                <a:ext cx="788107" cy="101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f</a:t>
                </a:r>
                <a:endParaRPr lang="ko-KR" altLang="en-US" sz="1400" b="1" dirty="0"/>
              </a:p>
            </p:txBody>
          </p:sp>
          <p:cxnSp>
            <p:nvCxnSpPr>
              <p:cNvPr id="75" name="직선 연결선 25">
                <a:extLst>
                  <a:ext uri="{FF2B5EF4-FFF2-40B4-BE49-F238E27FC236}">
                    <a16:creationId xmlns:a16="http://schemas.microsoft.com/office/drawing/2014/main" id="{D3C2C2A5-0806-49D5-B0EF-252DA2AB0F35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39">
              <a:extLst>
                <a:ext uri="{FF2B5EF4-FFF2-40B4-BE49-F238E27FC236}">
                  <a16:creationId xmlns:a16="http://schemas.microsoft.com/office/drawing/2014/main" id="{F6C7D75C-F0CD-47E0-8E00-9DFE9D3DF7BE}"/>
                </a:ext>
              </a:extLst>
            </p:cNvPr>
            <p:cNvGrpSpPr/>
            <p:nvPr/>
          </p:nvGrpSpPr>
          <p:grpSpPr>
            <a:xfrm>
              <a:off x="4045134" y="3645024"/>
              <a:ext cx="996354" cy="591363"/>
              <a:chOff x="5677874" y="2816932"/>
              <a:chExt cx="2062478" cy="1224136"/>
            </a:xfrm>
          </p:grpSpPr>
          <p:sp>
            <p:nvSpPr>
              <p:cNvPr id="66" name="타원 42">
                <a:extLst>
                  <a:ext uri="{FF2B5EF4-FFF2-40B4-BE49-F238E27FC236}">
                    <a16:creationId xmlns:a16="http://schemas.microsoft.com/office/drawing/2014/main" id="{C2E0099F-0CEB-4042-95E2-C1483040C501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67" name="직선 연결선 43">
                <a:extLst>
                  <a:ext uri="{FF2B5EF4-FFF2-40B4-BE49-F238E27FC236}">
                    <a16:creationId xmlns:a16="http://schemas.microsoft.com/office/drawing/2014/main" id="{ADA3F9DA-B711-4611-BCF3-C181AC1B3307}"/>
                  </a:ext>
                </a:extLst>
              </p:cNvPr>
              <p:cNvCxnSpPr>
                <a:stCxn id="66" idx="0"/>
                <a:endCxn id="66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BBB5E3-9A95-4178-AD10-477454C612F5}"/>
                  </a:ext>
                </a:extLst>
              </p:cNvPr>
              <p:cNvSpPr txBox="1"/>
              <p:nvPr/>
            </p:nvSpPr>
            <p:spPr>
              <a:xfrm>
                <a:off x="5677874" y="2965990"/>
                <a:ext cx="848609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∑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29BD83-6FA1-46D7-987A-BD0393DFB225}"/>
                  </a:ext>
                </a:extLst>
              </p:cNvPr>
              <p:cNvSpPr txBox="1"/>
              <p:nvPr/>
            </p:nvSpPr>
            <p:spPr>
              <a:xfrm>
                <a:off x="6476636" y="2965990"/>
                <a:ext cx="648629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f</a:t>
                </a:r>
                <a:endParaRPr lang="ko-KR" altLang="en-US" sz="1400" b="1" dirty="0"/>
              </a:p>
            </p:txBody>
          </p:sp>
          <p:cxnSp>
            <p:nvCxnSpPr>
              <p:cNvPr id="70" name="직선 연결선 46">
                <a:extLst>
                  <a:ext uri="{FF2B5EF4-FFF2-40B4-BE49-F238E27FC236}">
                    <a16:creationId xmlns:a16="http://schemas.microsoft.com/office/drawing/2014/main" id="{6B1FD564-45A6-42AB-8EDE-058FF9CF3ED7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57">
              <a:extLst>
                <a:ext uri="{FF2B5EF4-FFF2-40B4-BE49-F238E27FC236}">
                  <a16:creationId xmlns:a16="http://schemas.microsoft.com/office/drawing/2014/main" id="{6936DF08-0E8F-4BCA-A507-A2609B9A11BA}"/>
                </a:ext>
              </a:extLst>
            </p:cNvPr>
            <p:cNvGrpSpPr/>
            <p:nvPr/>
          </p:nvGrpSpPr>
          <p:grpSpPr>
            <a:xfrm>
              <a:off x="4081193" y="5160890"/>
              <a:ext cx="947733" cy="591363"/>
              <a:chOff x="5778521" y="2816932"/>
              <a:chExt cx="1961831" cy="1224136"/>
            </a:xfrm>
          </p:grpSpPr>
          <p:sp>
            <p:nvSpPr>
              <p:cNvPr id="61" name="타원 58">
                <a:extLst>
                  <a:ext uri="{FF2B5EF4-FFF2-40B4-BE49-F238E27FC236}">
                    <a16:creationId xmlns:a16="http://schemas.microsoft.com/office/drawing/2014/main" id="{EB23C465-5EBF-4763-A194-65C35A10574D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62" name="직선 연결선 59">
                <a:extLst>
                  <a:ext uri="{FF2B5EF4-FFF2-40B4-BE49-F238E27FC236}">
                    <a16:creationId xmlns:a16="http://schemas.microsoft.com/office/drawing/2014/main" id="{871A2BEE-9383-4C99-BFD2-D5D2F5EAAE62}"/>
                  </a:ext>
                </a:extLst>
              </p:cNvPr>
              <p:cNvCxnSpPr>
                <a:stCxn id="61" idx="0"/>
                <a:endCxn id="6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8A2170-4F7F-4856-BB21-DCD7F3BEE507}"/>
                  </a:ext>
                </a:extLst>
              </p:cNvPr>
              <p:cNvSpPr txBox="1"/>
              <p:nvPr/>
            </p:nvSpPr>
            <p:spPr>
              <a:xfrm>
                <a:off x="5848589" y="3067905"/>
                <a:ext cx="848609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∑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FD37A0-4581-4B71-85ED-ADE3B55C1B5E}"/>
                  </a:ext>
                </a:extLst>
              </p:cNvPr>
              <p:cNvSpPr txBox="1"/>
              <p:nvPr/>
            </p:nvSpPr>
            <p:spPr>
              <a:xfrm>
                <a:off x="6481492" y="3105833"/>
                <a:ext cx="648630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f</a:t>
                </a:r>
                <a:endParaRPr lang="ko-KR" altLang="en-US" sz="1400" b="1" dirty="0"/>
              </a:p>
            </p:txBody>
          </p:sp>
          <p:cxnSp>
            <p:nvCxnSpPr>
              <p:cNvPr id="65" name="직선 연결선 62">
                <a:extLst>
                  <a:ext uri="{FF2B5EF4-FFF2-40B4-BE49-F238E27FC236}">
                    <a16:creationId xmlns:a16="http://schemas.microsoft.com/office/drawing/2014/main" id="{88FBB57C-389F-44CA-8278-3DFD11CF2782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타원 65">
              <a:extLst>
                <a:ext uri="{FF2B5EF4-FFF2-40B4-BE49-F238E27FC236}">
                  <a16:creationId xmlns:a16="http://schemas.microsoft.com/office/drawing/2014/main" id="{F9AB210F-2AFE-403B-809A-EA5E95F6316A}"/>
                </a:ext>
              </a:extLst>
            </p:cNvPr>
            <p:cNvSpPr/>
            <p:nvPr/>
          </p:nvSpPr>
          <p:spPr>
            <a:xfrm>
              <a:off x="5035354" y="365891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55" name="직선 연결선 66">
              <a:extLst>
                <a:ext uri="{FF2B5EF4-FFF2-40B4-BE49-F238E27FC236}">
                  <a16:creationId xmlns:a16="http://schemas.microsoft.com/office/drawing/2014/main" id="{4AB51210-6590-4AB8-98DE-AF89A24D82F6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5331035" y="365891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BC5AB7-FA03-48C2-AB0E-35465B4D0AD9}"/>
                </a:ext>
              </a:extLst>
            </p:cNvPr>
            <p:cNvSpPr txBox="1"/>
            <p:nvPr/>
          </p:nvSpPr>
          <p:spPr>
            <a:xfrm>
              <a:off x="4981238" y="3717032"/>
              <a:ext cx="409951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BEBE7A-4666-4259-8460-3C6BED347FC9}"/>
                </a:ext>
              </a:extLst>
            </p:cNvPr>
            <p:cNvSpPr txBox="1"/>
            <p:nvPr/>
          </p:nvSpPr>
          <p:spPr>
            <a:xfrm>
              <a:off x="5341278" y="3717032"/>
              <a:ext cx="313344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f</a:t>
              </a:r>
              <a:endParaRPr lang="ko-KR" altLang="en-US" sz="1400" b="1" dirty="0"/>
            </a:p>
          </p:txBody>
        </p:sp>
        <p:cxnSp>
          <p:nvCxnSpPr>
            <p:cNvPr id="59" name="직선 연결선 69">
              <a:extLst>
                <a:ext uri="{FF2B5EF4-FFF2-40B4-BE49-F238E27FC236}">
                  <a16:creationId xmlns:a16="http://schemas.microsoft.com/office/drawing/2014/main" id="{06544531-A8EE-4976-AEF6-F0674E8F07BD}"/>
                </a:ext>
              </a:extLst>
            </p:cNvPr>
            <p:cNvCxnSpPr>
              <a:cxnSpLocks/>
              <a:stCxn id="54" idx="6"/>
              <a:endCxn id="37" idx="2"/>
            </p:cNvCxnSpPr>
            <p:nvPr/>
          </p:nvCxnSpPr>
          <p:spPr>
            <a:xfrm>
              <a:off x="5626717" y="3954594"/>
              <a:ext cx="241427" cy="7782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6D0B27-09D7-4E1C-A3BB-CDD657399D3D}"/>
                </a:ext>
              </a:extLst>
            </p:cNvPr>
            <p:cNvSpPr txBox="1"/>
            <p:nvPr/>
          </p:nvSpPr>
          <p:spPr>
            <a:xfrm>
              <a:off x="6804248" y="4509119"/>
              <a:ext cx="374250" cy="48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baseline="-25000" dirty="0"/>
            </a:p>
          </p:txBody>
        </p:sp>
        <p:grpSp>
          <p:nvGrpSpPr>
            <p:cNvPr id="27" name="그룹 71">
              <a:extLst>
                <a:ext uri="{FF2B5EF4-FFF2-40B4-BE49-F238E27FC236}">
                  <a16:creationId xmlns:a16="http://schemas.microsoft.com/office/drawing/2014/main" id="{2A5EB300-26C8-42C8-AAAF-8E4E3CE0E028}"/>
                </a:ext>
              </a:extLst>
            </p:cNvPr>
            <p:cNvGrpSpPr/>
            <p:nvPr/>
          </p:nvGrpSpPr>
          <p:grpSpPr>
            <a:xfrm>
              <a:off x="5028469" y="4732794"/>
              <a:ext cx="839675" cy="1019458"/>
              <a:chOff x="5778521" y="1930764"/>
              <a:chExt cx="1725618" cy="2110304"/>
            </a:xfrm>
          </p:grpSpPr>
          <p:sp>
            <p:nvSpPr>
              <p:cNvPr id="44" name="타원 72">
                <a:extLst>
                  <a:ext uri="{FF2B5EF4-FFF2-40B4-BE49-F238E27FC236}">
                    <a16:creationId xmlns:a16="http://schemas.microsoft.com/office/drawing/2014/main" id="{7AA98BE1-7DF3-4835-A04E-0F30AC0F6D58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50" name="직선 연결선 73">
                <a:extLst>
                  <a:ext uri="{FF2B5EF4-FFF2-40B4-BE49-F238E27FC236}">
                    <a16:creationId xmlns:a16="http://schemas.microsoft.com/office/drawing/2014/main" id="{EAF53858-52C7-4F3D-AD05-92078C0AAE31}"/>
                  </a:ext>
                </a:extLst>
              </p:cNvPr>
              <p:cNvCxnSpPr>
                <a:stCxn id="44" idx="0"/>
                <a:endCxn id="44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60DF-0B78-40B0-B372-966199F455DC}"/>
                  </a:ext>
                </a:extLst>
              </p:cNvPr>
              <p:cNvSpPr txBox="1"/>
              <p:nvPr/>
            </p:nvSpPr>
            <p:spPr>
              <a:xfrm>
                <a:off x="5848590" y="3067905"/>
                <a:ext cx="842492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C3492F-3630-4F2C-9758-0F3491D1EE11}"/>
                  </a:ext>
                </a:extLst>
              </p:cNvPr>
              <p:cNvSpPr txBox="1"/>
              <p:nvPr/>
            </p:nvSpPr>
            <p:spPr>
              <a:xfrm>
                <a:off x="6481491" y="3105835"/>
                <a:ext cx="643954" cy="83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f</a:t>
                </a:r>
                <a:endParaRPr lang="ko-KR" altLang="en-US" sz="1400" b="1" dirty="0"/>
              </a:p>
            </p:txBody>
          </p:sp>
          <p:cxnSp>
            <p:nvCxnSpPr>
              <p:cNvPr id="53" name="직선 연결선 76">
                <a:extLst>
                  <a:ext uri="{FF2B5EF4-FFF2-40B4-BE49-F238E27FC236}">
                    <a16:creationId xmlns:a16="http://schemas.microsoft.com/office/drawing/2014/main" id="{A196C74E-68B7-48C7-A4E6-23E17FECF026}"/>
                  </a:ext>
                </a:extLst>
              </p:cNvPr>
              <p:cNvCxnSpPr>
                <a:cxnSpLocks/>
                <a:stCxn id="44" idx="6"/>
                <a:endCxn id="37" idx="2"/>
              </p:cNvCxnSpPr>
              <p:nvPr/>
            </p:nvCxnSpPr>
            <p:spPr>
              <a:xfrm flipV="1">
                <a:off x="7002657" y="1930764"/>
                <a:ext cx="501482" cy="1498237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E4F591-D6A8-4742-B214-85710C9A9817}"/>
                </a:ext>
              </a:extLst>
            </p:cNvPr>
            <p:cNvSpPr txBox="1"/>
            <p:nvPr/>
          </p:nvSpPr>
          <p:spPr>
            <a:xfrm>
              <a:off x="4310050" y="4325582"/>
              <a:ext cx="281841" cy="786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</p:txBody>
        </p:sp>
        <p:sp>
          <p:nvSpPr>
            <p:cNvPr id="37" name="타원 78">
              <a:extLst>
                <a:ext uri="{FF2B5EF4-FFF2-40B4-BE49-F238E27FC236}">
                  <a16:creationId xmlns:a16="http://schemas.microsoft.com/office/drawing/2014/main" id="{50787B46-EEE5-4D11-9F49-E048B222660F}"/>
                </a:ext>
              </a:extLst>
            </p:cNvPr>
            <p:cNvSpPr/>
            <p:nvPr/>
          </p:nvSpPr>
          <p:spPr>
            <a:xfrm>
              <a:off x="5868144" y="4437112"/>
              <a:ext cx="591362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8" name="직선 연결선 79">
              <a:extLst>
                <a:ext uri="{FF2B5EF4-FFF2-40B4-BE49-F238E27FC236}">
                  <a16:creationId xmlns:a16="http://schemas.microsoft.com/office/drawing/2014/main" id="{138FD03E-5CB0-4339-84D4-851906F25B6C}"/>
                </a:ext>
              </a:extLst>
            </p:cNvPr>
            <p:cNvCxnSpPr/>
            <p:nvPr/>
          </p:nvCxnSpPr>
          <p:spPr>
            <a:xfrm>
              <a:off x="6183952" y="4441563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724427-92BA-4F7E-A2CC-0913FDC37589}"/>
                </a:ext>
              </a:extLst>
            </p:cNvPr>
            <p:cNvSpPr txBox="1"/>
            <p:nvPr/>
          </p:nvSpPr>
          <p:spPr>
            <a:xfrm>
              <a:off x="5892235" y="4466663"/>
              <a:ext cx="409951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∑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E2115-0A8D-4DA8-AF3D-38500254054D}"/>
                </a:ext>
              </a:extLst>
            </p:cNvPr>
            <p:cNvSpPr txBox="1"/>
            <p:nvPr/>
          </p:nvSpPr>
          <p:spPr>
            <a:xfrm>
              <a:off x="6228184" y="4581127"/>
              <a:ext cx="313344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f</a:t>
              </a:r>
              <a:endParaRPr lang="ko-KR" altLang="en-US" sz="1400" b="1" dirty="0"/>
            </a:p>
          </p:txBody>
        </p:sp>
        <p:cxnSp>
          <p:nvCxnSpPr>
            <p:cNvPr id="41" name="직선 연결선 82">
              <a:extLst>
                <a:ext uri="{FF2B5EF4-FFF2-40B4-BE49-F238E27FC236}">
                  <a16:creationId xmlns:a16="http://schemas.microsoft.com/office/drawing/2014/main" id="{947628D2-5F92-4B19-9CB5-C3E6F7EA1D70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4725144"/>
              <a:ext cx="35637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83">
              <a:extLst>
                <a:ext uri="{FF2B5EF4-FFF2-40B4-BE49-F238E27FC236}">
                  <a16:creationId xmlns:a16="http://schemas.microsoft.com/office/drawing/2014/main" id="{2F95CE87-BE28-457F-BD56-C9BB8F5D66BB}"/>
                </a:ext>
              </a:extLst>
            </p:cNvPr>
            <p:cNvCxnSpPr>
              <a:cxnSpLocks/>
              <a:stCxn id="71" idx="6"/>
              <a:endCxn id="61" idx="2"/>
            </p:cNvCxnSpPr>
            <p:nvPr/>
          </p:nvCxnSpPr>
          <p:spPr>
            <a:xfrm>
              <a:off x="3787893" y="3943571"/>
              <a:ext cx="293300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E62C4B-2712-4D7D-A782-162CBB94C374}"/>
                </a:ext>
              </a:extLst>
            </p:cNvPr>
            <p:cNvSpPr txBox="1"/>
            <p:nvPr/>
          </p:nvSpPr>
          <p:spPr>
            <a:xfrm>
              <a:off x="5268223" y="4313939"/>
              <a:ext cx="281841" cy="786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926BBBF-4FB4-49F8-87C6-F4BF3EFBA2F9}"/>
                </a:ext>
              </a:extLst>
            </p:cNvPr>
            <p:cNvSpPr txBox="1"/>
            <p:nvPr/>
          </p:nvSpPr>
          <p:spPr>
            <a:xfrm>
              <a:off x="3397064" y="4221088"/>
              <a:ext cx="281841" cy="786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.</a:t>
              </a:r>
            </a:p>
          </p:txBody>
        </p:sp>
        <p:sp>
          <p:nvSpPr>
            <p:cNvPr id="86" name="타원 58">
              <a:extLst>
                <a:ext uri="{FF2B5EF4-FFF2-40B4-BE49-F238E27FC236}">
                  <a16:creationId xmlns:a16="http://schemas.microsoft.com/office/drawing/2014/main" id="{2E026DF6-D50D-40CF-890B-4FF3212AA5D4}"/>
                </a:ext>
              </a:extLst>
            </p:cNvPr>
            <p:cNvSpPr/>
            <p:nvPr/>
          </p:nvSpPr>
          <p:spPr>
            <a:xfrm>
              <a:off x="3253047" y="515719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15BEC1-5650-4C40-AF63-888483EBB2FF}"/>
                </a:ext>
              </a:extLst>
            </p:cNvPr>
            <p:cNvSpPr txBox="1"/>
            <p:nvPr/>
          </p:nvSpPr>
          <p:spPr>
            <a:xfrm>
              <a:off x="3235333" y="5282885"/>
              <a:ext cx="409951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∑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8E9AAF-096C-4281-844D-DF35C98F0E64}"/>
                </a:ext>
              </a:extLst>
            </p:cNvPr>
            <p:cNvSpPr txBox="1"/>
            <p:nvPr/>
          </p:nvSpPr>
          <p:spPr>
            <a:xfrm>
              <a:off x="3541080" y="5301208"/>
              <a:ext cx="313344" cy="403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f</a:t>
              </a:r>
              <a:endParaRPr lang="ko-KR" altLang="en-US" sz="1400" b="1" dirty="0"/>
            </a:p>
          </p:txBody>
        </p:sp>
        <p:cxnSp>
          <p:nvCxnSpPr>
            <p:cNvPr id="89" name="직선 연결선 59">
              <a:extLst>
                <a:ext uri="{FF2B5EF4-FFF2-40B4-BE49-F238E27FC236}">
                  <a16:creationId xmlns:a16="http://schemas.microsoft.com/office/drawing/2014/main" id="{B9979EB4-0465-48A8-82BA-7260FD7A1407}"/>
                </a:ext>
              </a:extLst>
            </p:cNvPr>
            <p:cNvCxnSpPr/>
            <p:nvPr/>
          </p:nvCxnSpPr>
          <p:spPr>
            <a:xfrm>
              <a:off x="3541079" y="515719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3">
              <a:extLst>
                <a:ext uri="{FF2B5EF4-FFF2-40B4-BE49-F238E27FC236}">
                  <a16:creationId xmlns:a16="http://schemas.microsoft.com/office/drawing/2014/main" id="{BB41E8A1-B8B7-499F-B242-43CC0A7E2657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3844410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25">
              <a:extLst>
                <a:ext uri="{FF2B5EF4-FFF2-40B4-BE49-F238E27FC236}">
                  <a16:creationId xmlns:a16="http://schemas.microsoft.com/office/drawing/2014/main" id="{609FF708-EEB2-46AF-9A2B-A8D80547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03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83">
              <a:extLst>
                <a:ext uri="{FF2B5EF4-FFF2-40B4-BE49-F238E27FC236}">
                  <a16:creationId xmlns:a16="http://schemas.microsoft.com/office/drawing/2014/main" id="{38C496C1-3BDC-40A0-B48F-81118A047971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 flipH="1">
              <a:off x="4672556" y="3933056"/>
              <a:ext cx="365392" cy="152351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83">
              <a:extLst>
                <a:ext uri="{FF2B5EF4-FFF2-40B4-BE49-F238E27FC236}">
                  <a16:creationId xmlns:a16="http://schemas.microsoft.com/office/drawing/2014/main" id="{64D4BAA7-21EE-4AF5-BB6D-DC65C9EC94A3}"/>
                </a:ext>
              </a:extLst>
            </p:cNvPr>
            <p:cNvCxnSpPr>
              <a:cxnSpLocks/>
              <a:stCxn id="66" idx="6"/>
              <a:endCxn id="44" idx="2"/>
            </p:cNvCxnSpPr>
            <p:nvPr/>
          </p:nvCxnSpPr>
          <p:spPr>
            <a:xfrm>
              <a:off x="4685118" y="3940706"/>
              <a:ext cx="343350" cy="151586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83">
              <a:extLst>
                <a:ext uri="{FF2B5EF4-FFF2-40B4-BE49-F238E27FC236}">
                  <a16:creationId xmlns:a16="http://schemas.microsoft.com/office/drawing/2014/main" id="{63B7F502-32D5-4055-8543-E851B9B2B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131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83">
              <a:extLst>
                <a:ext uri="{FF2B5EF4-FFF2-40B4-BE49-F238E27FC236}">
                  <a16:creationId xmlns:a16="http://schemas.microsoft.com/office/drawing/2014/main" id="{C13FA037-9394-4C3D-9C21-99DCB7199DD3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3933056"/>
              <a:ext cx="216024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25">
              <a:extLst>
                <a:ext uri="{FF2B5EF4-FFF2-40B4-BE49-F238E27FC236}">
                  <a16:creationId xmlns:a16="http://schemas.microsoft.com/office/drawing/2014/main" id="{F6F1313E-33EF-403F-A13A-22903467F9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3933056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25">
              <a:extLst>
                <a:ext uri="{FF2B5EF4-FFF2-40B4-BE49-F238E27FC236}">
                  <a16:creationId xmlns:a16="http://schemas.microsoft.com/office/drawing/2014/main" id="{6559F4AD-9F1F-4451-8892-4F7DFC7995A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959887F-3601-2DCE-F75A-F7319D95539E}"/>
              </a:ext>
            </a:extLst>
          </p:cNvPr>
          <p:cNvSpPr/>
          <p:nvPr/>
        </p:nvSpPr>
        <p:spPr>
          <a:xfrm rot="1915640">
            <a:off x="7285331" y="556229"/>
            <a:ext cx="1728192" cy="70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RECAP</a:t>
            </a:r>
          </a:p>
        </p:txBody>
      </p:sp>
      <p:pic>
        <p:nvPicPr>
          <p:cNvPr id="76" name="그림 7">
            <a:extLst>
              <a:ext uri="{FF2B5EF4-FFF2-40B4-BE49-F238E27FC236}">
                <a16:creationId xmlns:a16="http://schemas.microsoft.com/office/drawing/2014/main" id="{0C94F2E0-E0F4-26F5-0FAB-EEE554EE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" y="3675415"/>
            <a:ext cx="1041447" cy="1036151"/>
          </a:xfrm>
          <a:prstGeom prst="rect">
            <a:avLst/>
          </a:prstGeom>
        </p:spPr>
      </p:pic>
      <p:pic>
        <p:nvPicPr>
          <p:cNvPr id="77" name="그림 6">
            <a:extLst>
              <a:ext uri="{FF2B5EF4-FFF2-40B4-BE49-F238E27FC236}">
                <a16:creationId xmlns:a16="http://schemas.microsoft.com/office/drawing/2014/main" id="{35234903-7D7E-DC52-858F-BB67FC00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1" y="3730584"/>
            <a:ext cx="3911415" cy="77746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FDD582-0F7C-18C8-B3A0-DEBA334A7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28"/>
          <a:stretch/>
        </p:blipFill>
        <p:spPr>
          <a:xfrm>
            <a:off x="486203" y="1216568"/>
            <a:ext cx="4019550" cy="2154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490552-4B3D-59D0-DCBF-A0E2FEE6231F}"/>
              </a:ext>
            </a:extLst>
          </p:cNvPr>
          <p:cNvSpPr/>
          <p:nvPr/>
        </p:nvSpPr>
        <p:spPr>
          <a:xfrm>
            <a:off x="1043608" y="2492896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D07ACC-677F-26FA-8A55-9871D1C3487E}"/>
              </a:ext>
            </a:extLst>
          </p:cNvPr>
          <p:cNvCxnSpPr>
            <a:stCxn id="8" idx="1"/>
          </p:cNvCxnSpPr>
          <p:nvPr/>
        </p:nvCxnSpPr>
        <p:spPr>
          <a:xfrm rot="10800000" flipH="1" flipV="1">
            <a:off x="1043608" y="2564903"/>
            <a:ext cx="288032" cy="1147115"/>
          </a:xfrm>
          <a:prstGeom prst="curvedConnector4">
            <a:avLst>
              <a:gd name="adj1" fmla="val -79366"/>
              <a:gd name="adj2" fmla="val 531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101EAB-EF97-CC40-DC43-EB99EF9F53BF}"/>
              </a:ext>
            </a:extLst>
          </p:cNvPr>
          <p:cNvSpPr/>
          <p:nvPr/>
        </p:nvSpPr>
        <p:spPr>
          <a:xfrm>
            <a:off x="1199917" y="4063787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B50D68C-706A-BD3E-6C15-563C5FB56C2D}"/>
              </a:ext>
            </a:extLst>
          </p:cNvPr>
          <p:cNvSpPr/>
          <p:nvPr/>
        </p:nvSpPr>
        <p:spPr>
          <a:xfrm>
            <a:off x="5468078" y="4034096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34881A-D4EC-7293-A177-85C5F664CD93}"/>
              </a:ext>
            </a:extLst>
          </p:cNvPr>
          <p:cNvSpPr/>
          <p:nvPr/>
        </p:nvSpPr>
        <p:spPr>
          <a:xfrm>
            <a:off x="1085772" y="2659059"/>
            <a:ext cx="2118076" cy="409901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4E79EC-F92A-0725-228B-DF04805F5E47}"/>
              </a:ext>
            </a:extLst>
          </p:cNvPr>
          <p:cNvSpPr/>
          <p:nvPr/>
        </p:nvSpPr>
        <p:spPr>
          <a:xfrm>
            <a:off x="5777872" y="3335974"/>
            <a:ext cx="2711268" cy="165629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CNN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0C956-4F86-DDE4-63A9-866B4613D614}"/>
              </a:ext>
            </a:extLst>
          </p:cNvPr>
          <p:cNvGrpSpPr/>
          <p:nvPr/>
        </p:nvGrpSpPr>
        <p:grpSpPr>
          <a:xfrm>
            <a:off x="3489715" y="3139959"/>
            <a:ext cx="1126915" cy="844090"/>
            <a:chOff x="3139309" y="3006955"/>
            <a:chExt cx="1126915" cy="844090"/>
          </a:xfrm>
        </p:grpSpPr>
        <p:pic>
          <p:nvPicPr>
            <p:cNvPr id="76" name="그림 30">
              <a:extLst>
                <a:ext uri="{FF2B5EF4-FFF2-40B4-BE49-F238E27FC236}">
                  <a16:creationId xmlns:a16="http://schemas.microsoft.com/office/drawing/2014/main" id="{B30317F9-728C-04D8-158B-83677893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101" name="그림 30">
              <a:extLst>
                <a:ext uri="{FF2B5EF4-FFF2-40B4-BE49-F238E27FC236}">
                  <a16:creationId xmlns:a16="http://schemas.microsoft.com/office/drawing/2014/main" id="{7DC24722-CE55-7853-9162-2779C359B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A06B4E-0457-6E3E-B4ED-9B5D4A79747A}"/>
              </a:ext>
            </a:extLst>
          </p:cNvPr>
          <p:cNvGrpSpPr/>
          <p:nvPr/>
        </p:nvGrpSpPr>
        <p:grpSpPr>
          <a:xfrm>
            <a:off x="2275940" y="3048437"/>
            <a:ext cx="369332" cy="1027134"/>
            <a:chOff x="2408287" y="2915433"/>
            <a:chExt cx="369332" cy="1027134"/>
          </a:xfrm>
        </p:grpSpPr>
        <p:sp>
          <p:nvSpPr>
            <p:cNvPr id="103" name="텍스트 상자 19">
              <a:extLst>
                <a:ext uri="{FF2B5EF4-FFF2-40B4-BE49-F238E27FC236}">
                  <a16:creationId xmlns:a16="http://schemas.microsoft.com/office/drawing/2014/main" id="{2E630E38-4812-AFE7-EC2C-E24023DE3267}"/>
                </a:ext>
              </a:extLst>
            </p:cNvPr>
            <p:cNvSpPr txBox="1"/>
            <p:nvPr/>
          </p:nvSpPr>
          <p:spPr>
            <a:xfrm>
              <a:off x="2408287" y="2958742"/>
              <a:ext cx="369332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sz="1200"/>
                <a:t>Convolution</a:t>
              </a:r>
              <a:endParaRPr kumimoji="1" lang="ko-KR" altLang="en-US" sz="1200" dirty="0"/>
            </a:p>
          </p:txBody>
        </p:sp>
        <p:sp>
          <p:nvSpPr>
            <p:cNvPr id="104" name="직사각형 20">
              <a:extLst>
                <a:ext uri="{FF2B5EF4-FFF2-40B4-BE49-F238E27FC236}">
                  <a16:creationId xmlns:a16="http://schemas.microsoft.com/office/drawing/2014/main" id="{7D2BDE62-1B05-985F-6603-E8187172049C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6" name="직선 연결선[R] 32">
            <a:extLst>
              <a:ext uri="{FF2B5EF4-FFF2-40B4-BE49-F238E27FC236}">
                <a16:creationId xmlns:a16="http://schemas.microsoft.com/office/drawing/2014/main" id="{D93BAC50-9EEE-4207-E168-64B3B0264AE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16630" y="1308699"/>
            <a:ext cx="1197619" cy="1831260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7" name="직선 연결선[R] 32">
            <a:extLst>
              <a:ext uri="{FF2B5EF4-FFF2-40B4-BE49-F238E27FC236}">
                <a16:creationId xmlns:a16="http://schemas.microsoft.com/office/drawing/2014/main" id="{347EC93F-30E6-B40C-E94C-103CDF44787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03969" y="3931425"/>
            <a:ext cx="1192165" cy="1914992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09" name="그림 37">
            <a:extLst>
              <a:ext uri="{FF2B5EF4-FFF2-40B4-BE49-F238E27FC236}">
                <a16:creationId xmlns:a16="http://schemas.microsoft.com/office/drawing/2014/main" id="{1522AADE-08FB-51DB-B62F-A4FEB0CD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5" y="1248060"/>
            <a:ext cx="1270663" cy="4627888"/>
          </a:xfrm>
          <a:prstGeom prst="rect">
            <a:avLst/>
          </a:prstGeom>
        </p:spPr>
      </p:pic>
      <p:cxnSp>
        <p:nvCxnSpPr>
          <p:cNvPr id="115" name="직선 연결선[R] 32">
            <a:extLst>
              <a:ext uri="{FF2B5EF4-FFF2-40B4-BE49-F238E27FC236}">
                <a16:creationId xmlns:a16="http://schemas.microsoft.com/office/drawing/2014/main" id="{9492DD8F-0566-B8B7-4235-FE65E57F5927}"/>
              </a:ext>
            </a:extLst>
          </p:cNvPr>
          <p:cNvCxnSpPr>
            <a:cxnSpLocks/>
          </p:cNvCxnSpPr>
          <p:nvPr/>
        </p:nvCxnSpPr>
        <p:spPr bwMode="auto">
          <a:xfrm>
            <a:off x="7053134" y="2104524"/>
            <a:ext cx="1024066" cy="513895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6" name="직선 연결선[R] 32">
            <a:extLst>
              <a:ext uri="{FF2B5EF4-FFF2-40B4-BE49-F238E27FC236}">
                <a16:creationId xmlns:a16="http://schemas.microsoft.com/office/drawing/2014/main" id="{3A0D0AAE-0E4E-C605-9D25-8AE001CF941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6798" y="4505591"/>
            <a:ext cx="1010401" cy="488880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EDFA7CF-4EF2-25A4-1CA9-05249A0AC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60349"/>
              </p:ext>
            </p:extLst>
          </p:nvPr>
        </p:nvGraphicFramePr>
        <p:xfrm>
          <a:off x="8077200" y="2609504"/>
          <a:ext cx="609600" cy="1905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244157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85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70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5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261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23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37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91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99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11373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6FB85785-62D3-B825-3049-171BDF1907CC}"/>
              </a:ext>
            </a:extLst>
          </p:cNvPr>
          <p:cNvSpPr/>
          <p:nvPr/>
        </p:nvSpPr>
        <p:spPr>
          <a:xfrm>
            <a:off x="8077201" y="3189417"/>
            <a:ext cx="609600" cy="19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그림 8">
            <a:extLst>
              <a:ext uri="{FF2B5EF4-FFF2-40B4-BE49-F238E27FC236}">
                <a16:creationId xmlns:a16="http://schemas.microsoft.com/office/drawing/2014/main" id="{F09B9DDA-05CC-C52A-4FB0-29E7B83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44" y="2696876"/>
            <a:ext cx="1810389" cy="1730257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3AA65E23-1A8A-98A7-D5A1-344C0BDCA896}"/>
              </a:ext>
            </a:extLst>
          </p:cNvPr>
          <p:cNvSpPr/>
          <p:nvPr/>
        </p:nvSpPr>
        <p:spPr>
          <a:xfrm>
            <a:off x="2027761" y="3507042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4DE2368-7100-7CBD-0660-DCACF5F1C924}"/>
              </a:ext>
            </a:extLst>
          </p:cNvPr>
          <p:cNvSpPr/>
          <p:nvPr/>
        </p:nvSpPr>
        <p:spPr>
          <a:xfrm>
            <a:off x="3124354" y="3507042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45438F-87BA-C450-7099-6DF29AD994D6}"/>
              </a:ext>
            </a:extLst>
          </p:cNvPr>
          <p:cNvSpPr/>
          <p:nvPr/>
        </p:nvSpPr>
        <p:spPr>
          <a:xfrm>
            <a:off x="7405842" y="3507042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774950-EE70-8751-87B1-95AEED44DCEB}"/>
              </a:ext>
            </a:extLst>
          </p:cNvPr>
          <p:cNvGrpSpPr/>
          <p:nvPr/>
        </p:nvGrpSpPr>
        <p:grpSpPr>
          <a:xfrm>
            <a:off x="2703169" y="3048437"/>
            <a:ext cx="369332" cy="1027134"/>
            <a:chOff x="2408287" y="2915433"/>
            <a:chExt cx="369332" cy="1027134"/>
          </a:xfrm>
        </p:grpSpPr>
        <p:sp>
          <p:nvSpPr>
            <p:cNvPr id="34" name="텍스트 상자 19">
              <a:extLst>
                <a:ext uri="{FF2B5EF4-FFF2-40B4-BE49-F238E27FC236}">
                  <a16:creationId xmlns:a16="http://schemas.microsoft.com/office/drawing/2014/main" id="{B13D4863-4D39-B3DD-8173-9ABF729976AE}"/>
                </a:ext>
              </a:extLst>
            </p:cNvPr>
            <p:cNvSpPr txBox="1"/>
            <p:nvPr/>
          </p:nvSpPr>
          <p:spPr>
            <a:xfrm>
              <a:off x="2408287" y="2958742"/>
              <a:ext cx="369332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1200"/>
                <a:t>Pooling</a:t>
              </a:r>
              <a:endParaRPr kumimoji="1" lang="ko-KR" altLang="en-US" sz="1200" dirty="0"/>
            </a:p>
          </p:txBody>
        </p:sp>
        <p:sp>
          <p:nvSpPr>
            <p:cNvPr id="37" name="직사각형 20">
              <a:extLst>
                <a:ext uri="{FF2B5EF4-FFF2-40B4-BE49-F238E27FC236}">
                  <a16:creationId xmlns:a16="http://schemas.microsoft.com/office/drawing/2014/main" id="{6F9855BF-AE66-A466-680A-F209C1EF2A42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9DADD8-2898-4154-08AD-47BDCE333342}"/>
              </a:ext>
            </a:extLst>
          </p:cNvPr>
          <p:cNvGrpSpPr/>
          <p:nvPr/>
        </p:nvGrpSpPr>
        <p:grpSpPr>
          <a:xfrm>
            <a:off x="6350329" y="3048437"/>
            <a:ext cx="369332" cy="1027134"/>
            <a:chOff x="2408287" y="2915433"/>
            <a:chExt cx="369332" cy="1027134"/>
          </a:xfrm>
        </p:grpSpPr>
        <p:sp>
          <p:nvSpPr>
            <p:cNvPr id="39" name="텍스트 상자 19">
              <a:extLst>
                <a:ext uri="{FF2B5EF4-FFF2-40B4-BE49-F238E27FC236}">
                  <a16:creationId xmlns:a16="http://schemas.microsoft.com/office/drawing/2014/main" id="{37381300-BE78-3D25-8DB8-5D1A1287BB8A}"/>
                </a:ext>
              </a:extLst>
            </p:cNvPr>
            <p:cNvSpPr txBox="1"/>
            <p:nvPr/>
          </p:nvSpPr>
          <p:spPr>
            <a:xfrm>
              <a:off x="2408287" y="2958742"/>
              <a:ext cx="369332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1200"/>
                <a:t>Linear</a:t>
              </a:r>
              <a:endParaRPr kumimoji="1" lang="ko-KR" altLang="en-US" sz="1200" dirty="0"/>
            </a:p>
          </p:txBody>
        </p:sp>
        <p:sp>
          <p:nvSpPr>
            <p:cNvPr id="40" name="직사각형 20">
              <a:extLst>
                <a:ext uri="{FF2B5EF4-FFF2-40B4-BE49-F238E27FC236}">
                  <a16:creationId xmlns:a16="http://schemas.microsoft.com/office/drawing/2014/main" id="{58991534-0F9D-6A45-6027-36F5381BB6BA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7025097-B82B-72BB-8AD7-C39871F315C8}"/>
              </a:ext>
            </a:extLst>
          </p:cNvPr>
          <p:cNvSpPr/>
          <p:nvPr/>
        </p:nvSpPr>
        <p:spPr>
          <a:xfrm>
            <a:off x="6067327" y="3507042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66B7F-0A58-CAA8-8121-EF7DEE5C79C6}"/>
              </a:ext>
            </a:extLst>
          </p:cNvPr>
          <p:cNvSpPr/>
          <p:nvPr/>
        </p:nvSpPr>
        <p:spPr>
          <a:xfrm>
            <a:off x="6029227" y="1412776"/>
            <a:ext cx="808929" cy="1205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직선 연결선[R] 32">
            <a:extLst>
              <a:ext uri="{FF2B5EF4-FFF2-40B4-BE49-F238E27FC236}">
                <a16:creationId xmlns:a16="http://schemas.microsoft.com/office/drawing/2014/main" id="{75343878-27AE-E57A-16CD-81957E0C245E}"/>
              </a:ext>
            </a:extLst>
          </p:cNvPr>
          <p:cNvCxnSpPr>
            <a:cxnSpLocks/>
          </p:cNvCxnSpPr>
          <p:nvPr/>
        </p:nvCxnSpPr>
        <p:spPr bwMode="auto">
          <a:xfrm>
            <a:off x="5992473" y="1248060"/>
            <a:ext cx="845683" cy="856464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직선 연결선[R] 32">
            <a:extLst>
              <a:ext uri="{FF2B5EF4-FFF2-40B4-BE49-F238E27FC236}">
                <a16:creationId xmlns:a16="http://schemas.microsoft.com/office/drawing/2014/main" id="{E71CC0E6-5B55-CEB0-EAB1-2CC4E20467C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0560" y="4994471"/>
            <a:ext cx="837596" cy="851946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B7C6B4D-ED36-2139-A5F3-352C80B1EF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999"/>
          <a:stretch/>
        </p:blipFill>
        <p:spPr>
          <a:xfrm>
            <a:off x="5814249" y="55922"/>
            <a:ext cx="3214366" cy="10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feature map size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9D189-1CB0-851A-6FC3-79F635642104}"/>
              </a:ext>
            </a:extLst>
          </p:cNvPr>
          <p:cNvSpPr txBox="1"/>
          <p:nvPr/>
        </p:nvSpPr>
        <p:spPr>
          <a:xfrm>
            <a:off x="226591" y="5954551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1, 28, 28]</a:t>
            </a:r>
          </a:p>
        </p:txBody>
      </p:sp>
      <p:pic>
        <p:nvPicPr>
          <p:cNvPr id="68" name="그림 8">
            <a:extLst>
              <a:ext uri="{FF2B5EF4-FFF2-40B4-BE49-F238E27FC236}">
                <a16:creationId xmlns:a16="http://schemas.microsoft.com/office/drawing/2014/main" id="{0FA6571E-245B-C189-E1A1-A5BC4BAE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" y="1169617"/>
            <a:ext cx="2534771" cy="90797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322595F-9865-E2FC-75B0-9C1589D3511F}"/>
              </a:ext>
            </a:extLst>
          </p:cNvPr>
          <p:cNvSpPr txBox="1"/>
          <p:nvPr/>
        </p:nvSpPr>
        <p:spPr>
          <a:xfrm>
            <a:off x="3052401" y="5915196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10, 24, 24]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40EDAE1-5D31-2404-DA09-30DE431F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52" y="26952"/>
            <a:ext cx="3214366" cy="280819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1392B96-7881-7023-587B-6702A248A207}"/>
              </a:ext>
            </a:extLst>
          </p:cNvPr>
          <p:cNvSpPr txBox="1"/>
          <p:nvPr/>
        </p:nvSpPr>
        <p:spPr>
          <a:xfrm>
            <a:off x="5026212" y="5906390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10, 12, 12]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CD9A4A-B97B-9432-9D4D-B8C1D8E1A2EC}"/>
              </a:ext>
            </a:extLst>
          </p:cNvPr>
          <p:cNvSpPr txBox="1"/>
          <p:nvPr/>
        </p:nvSpPr>
        <p:spPr>
          <a:xfrm>
            <a:off x="6604513" y="5906390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20, 8, 8]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30BD009-1BC0-532E-87D1-4A260E21E513}"/>
              </a:ext>
            </a:extLst>
          </p:cNvPr>
          <p:cNvSpPr txBox="1"/>
          <p:nvPr/>
        </p:nvSpPr>
        <p:spPr>
          <a:xfrm>
            <a:off x="7946314" y="591519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20, 4, 4]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B5FD14D-0BD7-34A7-273E-A908AA0D9F58}"/>
              </a:ext>
            </a:extLst>
          </p:cNvPr>
          <p:cNvGrpSpPr/>
          <p:nvPr/>
        </p:nvGrpSpPr>
        <p:grpSpPr>
          <a:xfrm>
            <a:off x="2430024" y="3250298"/>
            <a:ext cx="1840552" cy="1376045"/>
            <a:chOff x="3130398" y="2299312"/>
            <a:chExt cx="1840552" cy="1376045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D3E3D3D9-7D05-AEEA-B121-6995428ACC9D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271" name="그림 30">
                <a:extLst>
                  <a:ext uri="{FF2B5EF4-FFF2-40B4-BE49-F238E27FC236}">
                    <a16:creationId xmlns:a16="http://schemas.microsoft.com/office/drawing/2014/main" id="{B3A2CA5A-3606-F3E6-FE01-5C89BFC13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272" name="그림 30">
                <a:extLst>
                  <a:ext uri="{FF2B5EF4-FFF2-40B4-BE49-F238E27FC236}">
                    <a16:creationId xmlns:a16="http://schemas.microsoft.com/office/drawing/2014/main" id="{CDCC8C79-3B58-D6B4-7F66-E25890D95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FEF2F6B-2806-5EE8-0260-2AC5DF3AB8EB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269" name="그림 30">
                <a:extLst>
                  <a:ext uri="{FF2B5EF4-FFF2-40B4-BE49-F238E27FC236}">
                    <a16:creationId xmlns:a16="http://schemas.microsoft.com/office/drawing/2014/main" id="{95CB03A2-3259-E4D0-2794-43F0AE968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270" name="그림 30">
                <a:extLst>
                  <a:ext uri="{FF2B5EF4-FFF2-40B4-BE49-F238E27FC236}">
                    <a16:creationId xmlns:a16="http://schemas.microsoft.com/office/drawing/2014/main" id="{4B2F9D3B-EFD5-D525-0028-F007AA881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23F3728-F278-E41B-37D4-EEC0C71266E4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267" name="그림 30">
                <a:extLst>
                  <a:ext uri="{FF2B5EF4-FFF2-40B4-BE49-F238E27FC236}">
                    <a16:creationId xmlns:a16="http://schemas.microsoft.com/office/drawing/2014/main" id="{175FE2B9-8225-01A6-610D-34AB65C10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268" name="그림 30">
                <a:extLst>
                  <a:ext uri="{FF2B5EF4-FFF2-40B4-BE49-F238E27FC236}">
                    <a16:creationId xmlns:a16="http://schemas.microsoft.com/office/drawing/2014/main" id="{0DC3CAC9-508B-B0EE-B29A-262D09EA52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8587894-9148-BC94-E053-4B3966CAADA6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265" name="그림 30">
                <a:extLst>
                  <a:ext uri="{FF2B5EF4-FFF2-40B4-BE49-F238E27FC236}">
                    <a16:creationId xmlns:a16="http://schemas.microsoft.com/office/drawing/2014/main" id="{CFD70C1E-B4F2-7208-64CF-B78CA1377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266" name="그림 30">
                <a:extLst>
                  <a:ext uri="{FF2B5EF4-FFF2-40B4-BE49-F238E27FC236}">
                    <a16:creationId xmlns:a16="http://schemas.microsoft.com/office/drawing/2014/main" id="{EB307B6B-E0B1-3FD2-6528-95D2A0FEFC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pic>
        <p:nvPicPr>
          <p:cNvPr id="26" name="그림 8">
            <a:extLst>
              <a:ext uri="{FF2B5EF4-FFF2-40B4-BE49-F238E27FC236}">
                <a16:creationId xmlns:a16="http://schemas.microsoft.com/office/drawing/2014/main" id="{F09B9DDA-05CC-C52A-4FB0-29E7B83E1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4" y="2890722"/>
            <a:ext cx="1810389" cy="1730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5E6239-CEB0-534D-DA82-47133F93173A}"/>
              </a:ext>
            </a:extLst>
          </p:cNvPr>
          <p:cNvSpPr/>
          <p:nvPr/>
        </p:nvSpPr>
        <p:spPr>
          <a:xfrm>
            <a:off x="113305" y="2886512"/>
            <a:ext cx="462324" cy="482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A98070F-78A0-662F-2067-7F32AA16CC71}"/>
              </a:ext>
            </a:extLst>
          </p:cNvPr>
          <p:cNvSpPr/>
          <p:nvPr/>
        </p:nvSpPr>
        <p:spPr>
          <a:xfrm>
            <a:off x="1876927" y="3764860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2C983EC-B8B6-25AE-70AE-8339F2BEFCEC}"/>
              </a:ext>
            </a:extLst>
          </p:cNvPr>
          <p:cNvSpPr/>
          <p:nvPr/>
        </p:nvSpPr>
        <p:spPr>
          <a:xfrm>
            <a:off x="4277821" y="3764860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28E49F-D175-FD24-B084-7BBB23E10881}"/>
              </a:ext>
            </a:extLst>
          </p:cNvPr>
          <p:cNvGrpSpPr/>
          <p:nvPr/>
        </p:nvGrpSpPr>
        <p:grpSpPr>
          <a:xfrm>
            <a:off x="4645735" y="3511872"/>
            <a:ext cx="795918" cy="596164"/>
            <a:chOff x="3139309" y="3006955"/>
            <a:chExt cx="1126915" cy="844090"/>
          </a:xfrm>
        </p:grpSpPr>
        <p:pic>
          <p:nvPicPr>
            <p:cNvPr id="44" name="그림 30">
              <a:extLst>
                <a:ext uri="{FF2B5EF4-FFF2-40B4-BE49-F238E27FC236}">
                  <a16:creationId xmlns:a16="http://schemas.microsoft.com/office/drawing/2014/main" id="{0FBF0949-5387-000A-CCB3-4412CE8D3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46" name="그림 30">
              <a:extLst>
                <a:ext uri="{FF2B5EF4-FFF2-40B4-BE49-F238E27FC236}">
                  <a16:creationId xmlns:a16="http://schemas.microsoft.com/office/drawing/2014/main" id="{5E35C857-1E3E-5403-C6AA-3A41C32C4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2DA9B0-8808-9491-FDCB-CC164A34E8AE}"/>
              </a:ext>
            </a:extLst>
          </p:cNvPr>
          <p:cNvCxnSpPr>
            <a:cxnSpLocks/>
          </p:cNvCxnSpPr>
          <p:nvPr/>
        </p:nvCxnSpPr>
        <p:spPr>
          <a:xfrm>
            <a:off x="575629" y="2886512"/>
            <a:ext cx="1967601" cy="22248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BC9B0-A76C-CEAE-5EFD-6D94DFF3AFC0}"/>
              </a:ext>
            </a:extLst>
          </p:cNvPr>
          <p:cNvGrpSpPr/>
          <p:nvPr/>
        </p:nvGrpSpPr>
        <p:grpSpPr>
          <a:xfrm>
            <a:off x="2240128" y="3076837"/>
            <a:ext cx="1840552" cy="1376045"/>
            <a:chOff x="3130398" y="2299312"/>
            <a:chExt cx="1840552" cy="13760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71610C6-6372-E04F-B8E7-0596D6DAD237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56" name="그림 30">
                <a:extLst>
                  <a:ext uri="{FF2B5EF4-FFF2-40B4-BE49-F238E27FC236}">
                    <a16:creationId xmlns:a16="http://schemas.microsoft.com/office/drawing/2014/main" id="{D1DC1331-9DD3-BBAB-E99E-D6297D154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57" name="그림 30">
                <a:extLst>
                  <a:ext uri="{FF2B5EF4-FFF2-40B4-BE49-F238E27FC236}">
                    <a16:creationId xmlns:a16="http://schemas.microsoft.com/office/drawing/2014/main" id="{566003B4-9648-3ED5-D5BA-9846C56D1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3DFEE5-CF89-0987-1679-A5DDADB2CC04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59" name="그림 30">
                <a:extLst>
                  <a:ext uri="{FF2B5EF4-FFF2-40B4-BE49-F238E27FC236}">
                    <a16:creationId xmlns:a16="http://schemas.microsoft.com/office/drawing/2014/main" id="{8A8D2F68-AE1B-40EF-7BA7-41FF5CE9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60" name="그림 30">
                <a:extLst>
                  <a:ext uri="{FF2B5EF4-FFF2-40B4-BE49-F238E27FC236}">
                    <a16:creationId xmlns:a16="http://schemas.microsoft.com/office/drawing/2014/main" id="{3659963B-003F-D0B1-F401-74AB277FD8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06C1459-E236-0C30-5387-787A91002C16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62" name="그림 30">
                <a:extLst>
                  <a:ext uri="{FF2B5EF4-FFF2-40B4-BE49-F238E27FC236}">
                    <a16:creationId xmlns:a16="http://schemas.microsoft.com/office/drawing/2014/main" id="{327E4214-D868-5B73-A337-324CC9234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63" name="그림 30">
                <a:extLst>
                  <a:ext uri="{FF2B5EF4-FFF2-40B4-BE49-F238E27FC236}">
                    <a16:creationId xmlns:a16="http://schemas.microsoft.com/office/drawing/2014/main" id="{D7C4C604-C70B-DBD4-214F-584533C1EA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1B05137-82B9-A517-E5D2-17B7CA6F6DB7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65" name="그림 30">
                <a:extLst>
                  <a:ext uri="{FF2B5EF4-FFF2-40B4-BE49-F238E27FC236}">
                    <a16:creationId xmlns:a16="http://schemas.microsoft.com/office/drawing/2014/main" id="{03666D51-3F52-05A0-9AB4-4AB68D656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66" name="그림 30">
                <a:extLst>
                  <a:ext uri="{FF2B5EF4-FFF2-40B4-BE49-F238E27FC236}">
                    <a16:creationId xmlns:a16="http://schemas.microsoft.com/office/drawing/2014/main" id="{3F923BE2-767F-2474-CAC4-3C3665BAF4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349553-8124-6D22-36DD-EE5972A6ED2D}"/>
              </a:ext>
            </a:extLst>
          </p:cNvPr>
          <p:cNvCxnSpPr>
            <a:cxnSpLocks/>
          </p:cNvCxnSpPr>
          <p:nvPr/>
        </p:nvCxnSpPr>
        <p:spPr>
          <a:xfrm>
            <a:off x="572149" y="3374433"/>
            <a:ext cx="1637635" cy="2208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B95BE5-571B-9F14-C55D-8F808415D013}"/>
              </a:ext>
            </a:extLst>
          </p:cNvPr>
          <p:cNvSpPr/>
          <p:nvPr/>
        </p:nvSpPr>
        <p:spPr>
          <a:xfrm>
            <a:off x="2242286" y="3083054"/>
            <a:ext cx="358503" cy="3134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77CDD8-FAF4-35D2-C8EF-E5A6FE1D4877}"/>
              </a:ext>
            </a:extLst>
          </p:cNvPr>
          <p:cNvCxnSpPr>
            <a:cxnSpLocks/>
          </p:cNvCxnSpPr>
          <p:nvPr/>
        </p:nvCxnSpPr>
        <p:spPr>
          <a:xfrm>
            <a:off x="4122886" y="3076837"/>
            <a:ext cx="500106" cy="41938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ED6F22E-41DD-35B3-9985-83FE52D60B54}"/>
              </a:ext>
            </a:extLst>
          </p:cNvPr>
          <p:cNvCxnSpPr>
            <a:cxnSpLocks/>
          </p:cNvCxnSpPr>
          <p:nvPr/>
        </p:nvCxnSpPr>
        <p:spPr>
          <a:xfrm flipV="1">
            <a:off x="4083654" y="4092386"/>
            <a:ext cx="520793" cy="3604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610053B-1B1D-1BCA-C515-3DDC3B2A808C}"/>
              </a:ext>
            </a:extLst>
          </p:cNvPr>
          <p:cNvSpPr/>
          <p:nvPr/>
        </p:nvSpPr>
        <p:spPr>
          <a:xfrm>
            <a:off x="4628278" y="3496222"/>
            <a:ext cx="813375" cy="596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5D26CE8-021C-F4CD-280E-F686E83814F5}"/>
              </a:ext>
            </a:extLst>
          </p:cNvPr>
          <p:cNvGrpSpPr/>
          <p:nvPr/>
        </p:nvGrpSpPr>
        <p:grpSpPr>
          <a:xfrm>
            <a:off x="5990234" y="3548161"/>
            <a:ext cx="673710" cy="504627"/>
            <a:chOff x="3139309" y="3006955"/>
            <a:chExt cx="1126915" cy="844090"/>
          </a:xfrm>
        </p:grpSpPr>
        <p:pic>
          <p:nvPicPr>
            <p:cNvPr id="94" name="그림 30">
              <a:extLst>
                <a:ext uri="{FF2B5EF4-FFF2-40B4-BE49-F238E27FC236}">
                  <a16:creationId xmlns:a16="http://schemas.microsoft.com/office/drawing/2014/main" id="{5F8E52B8-609A-D6AB-7AB7-31B541BF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95" name="그림 30">
              <a:extLst>
                <a:ext uri="{FF2B5EF4-FFF2-40B4-BE49-F238E27FC236}">
                  <a16:creationId xmlns:a16="http://schemas.microsoft.com/office/drawing/2014/main" id="{F0A59501-B0D1-D532-047D-DFEE6D7C6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D4228C4D-F569-9428-5130-CD0BB0555B77}"/>
              </a:ext>
            </a:extLst>
          </p:cNvPr>
          <p:cNvSpPr/>
          <p:nvPr/>
        </p:nvSpPr>
        <p:spPr>
          <a:xfrm>
            <a:off x="5592482" y="3764860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832009-B4E7-43CA-B55F-0909EE176382}"/>
              </a:ext>
            </a:extLst>
          </p:cNvPr>
          <p:cNvSpPr/>
          <p:nvPr/>
        </p:nvSpPr>
        <p:spPr>
          <a:xfrm>
            <a:off x="4642559" y="3480572"/>
            <a:ext cx="322343" cy="319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B6896D-136A-7216-BF7B-44B5470DD21E}"/>
              </a:ext>
            </a:extLst>
          </p:cNvPr>
          <p:cNvCxnSpPr>
            <a:cxnSpLocks/>
          </p:cNvCxnSpPr>
          <p:nvPr/>
        </p:nvCxnSpPr>
        <p:spPr>
          <a:xfrm>
            <a:off x="4892469" y="3476590"/>
            <a:ext cx="1097765" cy="950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1769F0C-56DF-D6BD-EBEA-B71D912EFFC7}"/>
              </a:ext>
            </a:extLst>
          </p:cNvPr>
          <p:cNvCxnSpPr>
            <a:cxnSpLocks/>
          </p:cNvCxnSpPr>
          <p:nvPr/>
        </p:nvCxnSpPr>
        <p:spPr>
          <a:xfrm flipV="1">
            <a:off x="4948463" y="3681552"/>
            <a:ext cx="1029233" cy="12840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67164F-1B54-1039-BC7B-77E14759B8E0}"/>
              </a:ext>
            </a:extLst>
          </p:cNvPr>
          <p:cNvSpPr/>
          <p:nvPr/>
        </p:nvSpPr>
        <p:spPr>
          <a:xfrm>
            <a:off x="5993551" y="3571636"/>
            <a:ext cx="148634" cy="122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그림 30">
            <a:extLst>
              <a:ext uri="{FF2B5EF4-FFF2-40B4-BE49-F238E27FC236}">
                <a16:creationId xmlns:a16="http://schemas.microsoft.com/office/drawing/2014/main" id="{3B5A49F0-FA89-5B83-4359-D46128B483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151739" y="3611703"/>
            <a:ext cx="363058" cy="329650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4B4399DA-541A-6F7B-BFB7-4C054B7CF3F9}"/>
              </a:ext>
            </a:extLst>
          </p:cNvPr>
          <p:cNvSpPr/>
          <p:nvPr/>
        </p:nvSpPr>
        <p:spPr>
          <a:xfrm>
            <a:off x="6793737" y="3764860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CD3D36C-B83B-B4AE-8FF4-49C33EDBD6AC}"/>
              </a:ext>
            </a:extLst>
          </p:cNvPr>
          <p:cNvSpPr/>
          <p:nvPr/>
        </p:nvSpPr>
        <p:spPr>
          <a:xfrm>
            <a:off x="7151740" y="3610839"/>
            <a:ext cx="363059" cy="329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993097-5D9B-3FFF-AE78-76902C7E2D5F}"/>
              </a:ext>
            </a:extLst>
          </p:cNvPr>
          <p:cNvCxnSpPr>
            <a:cxnSpLocks/>
          </p:cNvCxnSpPr>
          <p:nvPr/>
        </p:nvCxnSpPr>
        <p:spPr>
          <a:xfrm>
            <a:off x="6657788" y="3590782"/>
            <a:ext cx="493950" cy="191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43DBEC-526F-F8CF-E13C-7DA0076954CF}"/>
              </a:ext>
            </a:extLst>
          </p:cNvPr>
          <p:cNvCxnSpPr>
            <a:cxnSpLocks/>
          </p:cNvCxnSpPr>
          <p:nvPr/>
        </p:nvCxnSpPr>
        <p:spPr>
          <a:xfrm flipV="1">
            <a:off x="6679194" y="3940490"/>
            <a:ext cx="472544" cy="10148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6E7B12B-7B23-25D2-D586-D86913E98D82}"/>
              </a:ext>
            </a:extLst>
          </p:cNvPr>
          <p:cNvSpPr/>
          <p:nvPr/>
        </p:nvSpPr>
        <p:spPr>
          <a:xfrm>
            <a:off x="2228462" y="3075542"/>
            <a:ext cx="1893381" cy="13772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6A1621-BE7B-7D00-BDFE-8C18182A1E1F}"/>
              </a:ext>
            </a:extLst>
          </p:cNvPr>
          <p:cNvSpPr/>
          <p:nvPr/>
        </p:nvSpPr>
        <p:spPr>
          <a:xfrm>
            <a:off x="5980361" y="3548161"/>
            <a:ext cx="698831" cy="5003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0A65BC-C340-57A5-98A7-D0542EA73C4A}"/>
              </a:ext>
            </a:extLst>
          </p:cNvPr>
          <p:cNvGrpSpPr/>
          <p:nvPr/>
        </p:nvGrpSpPr>
        <p:grpSpPr>
          <a:xfrm rot="16200000">
            <a:off x="436076" y="2116781"/>
            <a:ext cx="369332" cy="1027134"/>
            <a:chOff x="2408287" y="2915433"/>
            <a:chExt cx="369332" cy="1027134"/>
          </a:xfrm>
        </p:grpSpPr>
        <p:sp>
          <p:nvSpPr>
            <p:cNvPr id="128" name="텍스트 상자 19">
              <a:extLst>
                <a:ext uri="{FF2B5EF4-FFF2-40B4-BE49-F238E27FC236}">
                  <a16:creationId xmlns:a16="http://schemas.microsoft.com/office/drawing/2014/main" id="{DE331E26-4AAA-9370-64EF-D753F5EF1821}"/>
                </a:ext>
              </a:extLst>
            </p:cNvPr>
            <p:cNvSpPr txBox="1"/>
            <p:nvPr/>
          </p:nvSpPr>
          <p:spPr>
            <a:xfrm>
              <a:off x="2408287" y="2958742"/>
              <a:ext cx="369332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sz="1200"/>
                <a:t>Convolution</a:t>
              </a:r>
              <a:endParaRPr kumimoji="1" lang="ko-KR" altLang="en-US" sz="1200" dirty="0"/>
            </a:p>
          </p:txBody>
        </p:sp>
        <p:sp>
          <p:nvSpPr>
            <p:cNvPr id="129" name="직사각형 20">
              <a:extLst>
                <a:ext uri="{FF2B5EF4-FFF2-40B4-BE49-F238E27FC236}">
                  <a16:creationId xmlns:a16="http://schemas.microsoft.com/office/drawing/2014/main" id="{3D1BC2B2-F30E-5DF6-FCD2-79873154EC58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77A350-F623-DA78-AE9D-17F94730D619}"/>
              </a:ext>
            </a:extLst>
          </p:cNvPr>
          <p:cNvGrpSpPr/>
          <p:nvPr/>
        </p:nvGrpSpPr>
        <p:grpSpPr>
          <a:xfrm rot="16200000">
            <a:off x="3658379" y="2573836"/>
            <a:ext cx="333101" cy="581122"/>
            <a:chOff x="2415982" y="2915433"/>
            <a:chExt cx="353943" cy="1027134"/>
          </a:xfrm>
        </p:grpSpPr>
        <p:sp>
          <p:nvSpPr>
            <p:cNvPr id="131" name="텍스트 상자 19">
              <a:extLst>
                <a:ext uri="{FF2B5EF4-FFF2-40B4-BE49-F238E27FC236}">
                  <a16:creationId xmlns:a16="http://schemas.microsoft.com/office/drawing/2014/main" id="{513A94A2-2B4B-16CE-3DE4-5545C8068FE9}"/>
                </a:ext>
              </a:extLst>
            </p:cNvPr>
            <p:cNvSpPr txBox="1"/>
            <p:nvPr/>
          </p:nvSpPr>
          <p:spPr>
            <a:xfrm>
              <a:off x="2415982" y="2958743"/>
              <a:ext cx="353943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1100"/>
                <a:t>Pooling</a:t>
              </a:r>
              <a:endParaRPr kumimoji="1" lang="ko-KR" altLang="en-US" sz="1100" dirty="0"/>
            </a:p>
          </p:txBody>
        </p:sp>
        <p:sp>
          <p:nvSpPr>
            <p:cNvPr id="132" name="직사각형 20">
              <a:extLst>
                <a:ext uri="{FF2B5EF4-FFF2-40B4-BE49-F238E27FC236}">
                  <a16:creationId xmlns:a16="http://schemas.microsoft.com/office/drawing/2014/main" id="{B59E4296-0C2F-70C3-1210-839E2C3B8D2A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6FFB38E-1DC8-0BDF-7A5C-8059D2B7CDD6}"/>
              </a:ext>
            </a:extLst>
          </p:cNvPr>
          <p:cNvGrpSpPr/>
          <p:nvPr/>
        </p:nvGrpSpPr>
        <p:grpSpPr>
          <a:xfrm>
            <a:off x="2315029" y="3147026"/>
            <a:ext cx="1840552" cy="1376045"/>
            <a:chOff x="3130398" y="2299312"/>
            <a:chExt cx="1840552" cy="137604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7976C0-DC93-2BCE-956D-B4201601EBE7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148" name="그림 30">
                <a:extLst>
                  <a:ext uri="{FF2B5EF4-FFF2-40B4-BE49-F238E27FC236}">
                    <a16:creationId xmlns:a16="http://schemas.microsoft.com/office/drawing/2014/main" id="{B90DE163-B3B4-0310-9461-829FFA42D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49" name="그림 30">
                <a:extLst>
                  <a:ext uri="{FF2B5EF4-FFF2-40B4-BE49-F238E27FC236}">
                    <a16:creationId xmlns:a16="http://schemas.microsoft.com/office/drawing/2014/main" id="{9C087695-D776-78AA-C6E5-9D3CFC4FED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C8DDD97-1525-243D-107E-CB5412CF61BC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146" name="그림 30">
                <a:extLst>
                  <a:ext uri="{FF2B5EF4-FFF2-40B4-BE49-F238E27FC236}">
                    <a16:creationId xmlns:a16="http://schemas.microsoft.com/office/drawing/2014/main" id="{A4E7F030-B9D8-62A8-051B-0DB9A8D73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47" name="그림 30">
                <a:extLst>
                  <a:ext uri="{FF2B5EF4-FFF2-40B4-BE49-F238E27FC236}">
                    <a16:creationId xmlns:a16="http://schemas.microsoft.com/office/drawing/2014/main" id="{E4788075-DC60-9669-E699-C04AB38A2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EE5F177-BDBB-B865-2665-34368CC6185C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144" name="그림 30">
                <a:extLst>
                  <a:ext uri="{FF2B5EF4-FFF2-40B4-BE49-F238E27FC236}">
                    <a16:creationId xmlns:a16="http://schemas.microsoft.com/office/drawing/2014/main" id="{6FD47ED4-D57C-4728-42A6-E6C070645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45" name="그림 30">
                <a:extLst>
                  <a:ext uri="{FF2B5EF4-FFF2-40B4-BE49-F238E27FC236}">
                    <a16:creationId xmlns:a16="http://schemas.microsoft.com/office/drawing/2014/main" id="{5E7768F1-571C-D520-DC80-4DE4394751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669D527-5D5F-ED7F-33D0-5B3EA0E2D2AE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142" name="그림 30">
                <a:extLst>
                  <a:ext uri="{FF2B5EF4-FFF2-40B4-BE49-F238E27FC236}">
                    <a16:creationId xmlns:a16="http://schemas.microsoft.com/office/drawing/2014/main" id="{C7AC8CB3-3C71-E28A-5A31-1D187AE49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43" name="그림 30">
                <a:extLst>
                  <a:ext uri="{FF2B5EF4-FFF2-40B4-BE49-F238E27FC236}">
                    <a16:creationId xmlns:a16="http://schemas.microsoft.com/office/drawing/2014/main" id="{AD25FC2F-2F0F-0C8E-229C-A905DB8C0C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DC157E-E9E8-91B6-79C3-304D7BBAF792}"/>
              </a:ext>
            </a:extLst>
          </p:cNvPr>
          <p:cNvGrpSpPr/>
          <p:nvPr/>
        </p:nvGrpSpPr>
        <p:grpSpPr>
          <a:xfrm>
            <a:off x="2392528" y="3229237"/>
            <a:ext cx="1840552" cy="1376045"/>
            <a:chOff x="3130398" y="2299312"/>
            <a:chExt cx="1840552" cy="137604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D4CDA4C-2FED-5833-767E-240D3D586F6B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161" name="그림 30">
                <a:extLst>
                  <a:ext uri="{FF2B5EF4-FFF2-40B4-BE49-F238E27FC236}">
                    <a16:creationId xmlns:a16="http://schemas.microsoft.com/office/drawing/2014/main" id="{2D5F8DD5-F3E8-1CB4-B1E5-7D5DF457B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62" name="그림 30">
                <a:extLst>
                  <a:ext uri="{FF2B5EF4-FFF2-40B4-BE49-F238E27FC236}">
                    <a16:creationId xmlns:a16="http://schemas.microsoft.com/office/drawing/2014/main" id="{E6DC5264-50B8-78ED-8DCE-962E3F0B84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9024A73-7AC9-7CF1-7E6C-34386728FD6D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159" name="그림 30">
                <a:extLst>
                  <a:ext uri="{FF2B5EF4-FFF2-40B4-BE49-F238E27FC236}">
                    <a16:creationId xmlns:a16="http://schemas.microsoft.com/office/drawing/2014/main" id="{1A185340-DD3A-C597-9E49-9ACF90A2D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60" name="그림 30">
                <a:extLst>
                  <a:ext uri="{FF2B5EF4-FFF2-40B4-BE49-F238E27FC236}">
                    <a16:creationId xmlns:a16="http://schemas.microsoft.com/office/drawing/2014/main" id="{A98E4B55-B0B4-4271-6CF8-2D88E5B506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59B92F-84D9-0A4B-AC41-BC2614037508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157" name="그림 30">
                <a:extLst>
                  <a:ext uri="{FF2B5EF4-FFF2-40B4-BE49-F238E27FC236}">
                    <a16:creationId xmlns:a16="http://schemas.microsoft.com/office/drawing/2014/main" id="{B9974126-006F-F4D3-3DA6-6E0F46502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58" name="그림 30">
                <a:extLst>
                  <a:ext uri="{FF2B5EF4-FFF2-40B4-BE49-F238E27FC236}">
                    <a16:creationId xmlns:a16="http://schemas.microsoft.com/office/drawing/2014/main" id="{69E07A8F-1074-D8E6-25C3-17D86856C7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EF4236E-2294-D343-6C43-5E010AC1D7BC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155" name="그림 30">
                <a:extLst>
                  <a:ext uri="{FF2B5EF4-FFF2-40B4-BE49-F238E27FC236}">
                    <a16:creationId xmlns:a16="http://schemas.microsoft.com/office/drawing/2014/main" id="{6A5ED961-ADCD-5021-D17D-B6861BFCF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56" name="그림 30">
                <a:extLst>
                  <a:ext uri="{FF2B5EF4-FFF2-40B4-BE49-F238E27FC236}">
                    <a16:creationId xmlns:a16="http://schemas.microsoft.com/office/drawing/2014/main" id="{488B8840-9035-F78F-F828-5E31E37EE9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186B3F8-5282-ACB9-F229-C159918C4CF2}"/>
              </a:ext>
            </a:extLst>
          </p:cNvPr>
          <p:cNvGrpSpPr/>
          <p:nvPr/>
        </p:nvGrpSpPr>
        <p:grpSpPr>
          <a:xfrm>
            <a:off x="2488099" y="3333663"/>
            <a:ext cx="1840552" cy="1376045"/>
            <a:chOff x="3130398" y="2299312"/>
            <a:chExt cx="1840552" cy="1376045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AFCBE89-CEA5-4857-6502-B0EE0C39D300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174" name="그림 30">
                <a:extLst>
                  <a:ext uri="{FF2B5EF4-FFF2-40B4-BE49-F238E27FC236}">
                    <a16:creationId xmlns:a16="http://schemas.microsoft.com/office/drawing/2014/main" id="{57D6481F-842C-9863-6529-97EBC79A5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75" name="그림 30">
                <a:extLst>
                  <a:ext uri="{FF2B5EF4-FFF2-40B4-BE49-F238E27FC236}">
                    <a16:creationId xmlns:a16="http://schemas.microsoft.com/office/drawing/2014/main" id="{53F32877-2F4F-DBB5-ACD0-DC9C835E36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0050FFD-6EF3-DDF4-EEB8-B5254DF46707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172" name="그림 30">
                <a:extLst>
                  <a:ext uri="{FF2B5EF4-FFF2-40B4-BE49-F238E27FC236}">
                    <a16:creationId xmlns:a16="http://schemas.microsoft.com/office/drawing/2014/main" id="{24620127-FBDB-35B5-EB7B-785A32C29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73" name="그림 30">
                <a:extLst>
                  <a:ext uri="{FF2B5EF4-FFF2-40B4-BE49-F238E27FC236}">
                    <a16:creationId xmlns:a16="http://schemas.microsoft.com/office/drawing/2014/main" id="{4A30074E-D538-5C81-7850-98E96AE72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F92915-19D9-134F-9204-B1AC5B2C2278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170" name="그림 30">
                <a:extLst>
                  <a:ext uri="{FF2B5EF4-FFF2-40B4-BE49-F238E27FC236}">
                    <a16:creationId xmlns:a16="http://schemas.microsoft.com/office/drawing/2014/main" id="{4233D167-214B-D380-A940-ABC49EEF3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71" name="그림 30">
                <a:extLst>
                  <a:ext uri="{FF2B5EF4-FFF2-40B4-BE49-F238E27FC236}">
                    <a16:creationId xmlns:a16="http://schemas.microsoft.com/office/drawing/2014/main" id="{CC752E03-8656-0E24-D8AA-B5DD58EB20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7F3DE7-0704-CB3A-E04E-7E3B8A66F007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168" name="그림 30">
                <a:extLst>
                  <a:ext uri="{FF2B5EF4-FFF2-40B4-BE49-F238E27FC236}">
                    <a16:creationId xmlns:a16="http://schemas.microsoft.com/office/drawing/2014/main" id="{1085A6BB-E8B8-BE44-C8B2-67EE4483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69" name="그림 30">
                <a:extLst>
                  <a:ext uri="{FF2B5EF4-FFF2-40B4-BE49-F238E27FC236}">
                    <a16:creationId xmlns:a16="http://schemas.microsoft.com/office/drawing/2014/main" id="{75A87BAD-6DA9-1B39-45A0-66378708FA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FDA84B1-6095-69A6-6423-DC15F32B86FE}"/>
              </a:ext>
            </a:extLst>
          </p:cNvPr>
          <p:cNvGrpSpPr/>
          <p:nvPr/>
        </p:nvGrpSpPr>
        <p:grpSpPr>
          <a:xfrm>
            <a:off x="2690065" y="3543716"/>
            <a:ext cx="1840552" cy="1376045"/>
            <a:chOff x="3130398" y="2299312"/>
            <a:chExt cx="1840552" cy="1376045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4A6CA96-110D-F93F-2A48-F9698D43DEEA}"/>
                </a:ext>
              </a:extLst>
            </p:cNvPr>
            <p:cNvGrpSpPr/>
            <p:nvPr/>
          </p:nvGrpSpPr>
          <p:grpSpPr>
            <a:xfrm>
              <a:off x="3130398" y="2299312"/>
              <a:ext cx="932293" cy="698313"/>
              <a:chOff x="3139309" y="3006955"/>
              <a:chExt cx="1126915" cy="844090"/>
            </a:xfrm>
          </p:grpSpPr>
          <p:pic>
            <p:nvPicPr>
              <p:cNvPr id="187" name="그림 30">
                <a:extLst>
                  <a:ext uri="{FF2B5EF4-FFF2-40B4-BE49-F238E27FC236}">
                    <a16:creationId xmlns:a16="http://schemas.microsoft.com/office/drawing/2014/main" id="{6A0E8C9F-6828-79C6-609C-4C927D74D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88" name="그림 30">
                <a:extLst>
                  <a:ext uri="{FF2B5EF4-FFF2-40B4-BE49-F238E27FC236}">
                    <a16:creationId xmlns:a16="http://schemas.microsoft.com/office/drawing/2014/main" id="{3B7023AC-94F1-109C-A3AD-07E0B6766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5A72FC-69DB-90FB-DC53-9310B1253B21}"/>
                </a:ext>
              </a:extLst>
            </p:cNvPr>
            <p:cNvGrpSpPr/>
            <p:nvPr/>
          </p:nvGrpSpPr>
          <p:grpSpPr>
            <a:xfrm>
              <a:off x="4038657" y="2299312"/>
              <a:ext cx="932293" cy="698313"/>
              <a:chOff x="3139309" y="3006955"/>
              <a:chExt cx="1126915" cy="844090"/>
            </a:xfrm>
          </p:grpSpPr>
          <p:pic>
            <p:nvPicPr>
              <p:cNvPr id="185" name="그림 30">
                <a:extLst>
                  <a:ext uri="{FF2B5EF4-FFF2-40B4-BE49-F238E27FC236}">
                    <a16:creationId xmlns:a16="http://schemas.microsoft.com/office/drawing/2014/main" id="{9B467BA7-CFF2-24DC-29B0-04AED000E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86" name="그림 30">
                <a:extLst>
                  <a:ext uri="{FF2B5EF4-FFF2-40B4-BE49-F238E27FC236}">
                    <a16:creationId xmlns:a16="http://schemas.microsoft.com/office/drawing/2014/main" id="{8A943B12-BC58-9018-74CB-487FFAEDF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2348FAD-CBBE-8243-05C4-F2FC4E4F1D1A}"/>
                </a:ext>
              </a:extLst>
            </p:cNvPr>
            <p:cNvGrpSpPr/>
            <p:nvPr/>
          </p:nvGrpSpPr>
          <p:grpSpPr>
            <a:xfrm>
              <a:off x="3133878" y="2977044"/>
              <a:ext cx="932293" cy="698313"/>
              <a:chOff x="3139309" y="3006955"/>
              <a:chExt cx="1126915" cy="844090"/>
            </a:xfrm>
          </p:grpSpPr>
          <p:pic>
            <p:nvPicPr>
              <p:cNvPr id="183" name="그림 30">
                <a:extLst>
                  <a:ext uri="{FF2B5EF4-FFF2-40B4-BE49-F238E27FC236}">
                    <a16:creationId xmlns:a16="http://schemas.microsoft.com/office/drawing/2014/main" id="{80D0F2D9-4D48-9913-BD3E-60B87E80D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84" name="그림 30">
                <a:extLst>
                  <a:ext uri="{FF2B5EF4-FFF2-40B4-BE49-F238E27FC236}">
                    <a16:creationId xmlns:a16="http://schemas.microsoft.com/office/drawing/2014/main" id="{B0B9B442-A624-ECC5-49D1-2F78BF5904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845B0B2-4B60-889B-EB9E-012DF1BB4AE9}"/>
                </a:ext>
              </a:extLst>
            </p:cNvPr>
            <p:cNvGrpSpPr/>
            <p:nvPr/>
          </p:nvGrpSpPr>
          <p:grpSpPr>
            <a:xfrm>
              <a:off x="4038657" y="2976966"/>
              <a:ext cx="932293" cy="698313"/>
              <a:chOff x="3139309" y="3006955"/>
              <a:chExt cx="1126915" cy="844090"/>
            </a:xfrm>
          </p:grpSpPr>
          <p:pic>
            <p:nvPicPr>
              <p:cNvPr id="181" name="그림 30">
                <a:extLst>
                  <a:ext uri="{FF2B5EF4-FFF2-40B4-BE49-F238E27FC236}">
                    <a16:creationId xmlns:a16="http://schemas.microsoft.com/office/drawing/2014/main" id="{89C2BE43-36C4-E690-DDDB-1086D2236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309" y="3006955"/>
                <a:ext cx="896640" cy="844090"/>
              </a:xfrm>
              <a:prstGeom prst="rect">
                <a:avLst/>
              </a:prstGeom>
            </p:spPr>
          </p:pic>
          <p:pic>
            <p:nvPicPr>
              <p:cNvPr id="182" name="그림 30">
                <a:extLst>
                  <a:ext uri="{FF2B5EF4-FFF2-40B4-BE49-F238E27FC236}">
                    <a16:creationId xmlns:a16="http://schemas.microsoft.com/office/drawing/2014/main" id="{4998ACA3-EC3F-4FF3-7048-A37A81DB04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4318"/>
              <a:stretch/>
            </p:blipFill>
            <p:spPr>
              <a:xfrm>
                <a:off x="4035949" y="3006955"/>
                <a:ext cx="230275" cy="844090"/>
              </a:xfrm>
              <a:prstGeom prst="rect">
                <a:avLst/>
              </a:prstGeom>
            </p:spPr>
          </p:pic>
        </p:grp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6893408-60B5-31FB-7480-EB97E43A4CE5}"/>
              </a:ext>
            </a:extLst>
          </p:cNvPr>
          <p:cNvSpPr/>
          <p:nvPr/>
        </p:nvSpPr>
        <p:spPr>
          <a:xfrm>
            <a:off x="2718699" y="3549975"/>
            <a:ext cx="358503" cy="3134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64647C4-A39B-B763-7AD8-75BDB9170339}"/>
              </a:ext>
            </a:extLst>
          </p:cNvPr>
          <p:cNvCxnSpPr>
            <a:cxnSpLocks/>
          </p:cNvCxnSpPr>
          <p:nvPr/>
        </p:nvCxnSpPr>
        <p:spPr>
          <a:xfrm>
            <a:off x="129218" y="2917339"/>
            <a:ext cx="2580484" cy="6470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CA0E9E2-4E1C-955E-7F35-B5149F2AEF9E}"/>
              </a:ext>
            </a:extLst>
          </p:cNvPr>
          <p:cNvCxnSpPr>
            <a:cxnSpLocks/>
          </p:cNvCxnSpPr>
          <p:nvPr/>
        </p:nvCxnSpPr>
        <p:spPr>
          <a:xfrm>
            <a:off x="107175" y="3362115"/>
            <a:ext cx="2622248" cy="50717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303BC5E-5256-30FC-84F8-E311509194DC}"/>
              </a:ext>
            </a:extLst>
          </p:cNvPr>
          <p:cNvGrpSpPr/>
          <p:nvPr/>
        </p:nvGrpSpPr>
        <p:grpSpPr>
          <a:xfrm>
            <a:off x="4731017" y="3608809"/>
            <a:ext cx="795918" cy="596164"/>
            <a:chOff x="3139309" y="3006955"/>
            <a:chExt cx="1126915" cy="844090"/>
          </a:xfrm>
        </p:grpSpPr>
        <p:pic>
          <p:nvPicPr>
            <p:cNvPr id="193" name="그림 30">
              <a:extLst>
                <a:ext uri="{FF2B5EF4-FFF2-40B4-BE49-F238E27FC236}">
                  <a16:creationId xmlns:a16="http://schemas.microsoft.com/office/drawing/2014/main" id="{BF529159-FD10-CFA6-3D8C-431550093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194" name="그림 30">
              <a:extLst>
                <a:ext uri="{FF2B5EF4-FFF2-40B4-BE49-F238E27FC236}">
                  <a16:creationId xmlns:a16="http://schemas.microsoft.com/office/drawing/2014/main" id="{B63228FF-006F-886C-B80A-71551AE0D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5B9F9EF-CC1A-CF4F-D90F-1CDE25A64BD0}"/>
              </a:ext>
            </a:extLst>
          </p:cNvPr>
          <p:cNvGrpSpPr/>
          <p:nvPr/>
        </p:nvGrpSpPr>
        <p:grpSpPr>
          <a:xfrm>
            <a:off x="4816952" y="3663133"/>
            <a:ext cx="795918" cy="596164"/>
            <a:chOff x="3139309" y="3006955"/>
            <a:chExt cx="1126915" cy="844090"/>
          </a:xfrm>
        </p:grpSpPr>
        <p:pic>
          <p:nvPicPr>
            <p:cNvPr id="196" name="그림 30">
              <a:extLst>
                <a:ext uri="{FF2B5EF4-FFF2-40B4-BE49-F238E27FC236}">
                  <a16:creationId xmlns:a16="http://schemas.microsoft.com/office/drawing/2014/main" id="{B7341BEA-9C46-4341-9EE5-EF90F710A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197" name="그림 30">
              <a:extLst>
                <a:ext uri="{FF2B5EF4-FFF2-40B4-BE49-F238E27FC236}">
                  <a16:creationId xmlns:a16="http://schemas.microsoft.com/office/drawing/2014/main" id="{89B9E258-0CA3-E1CE-5E36-97B443EA9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86AD156-B3E8-73DE-9D7D-33CB31C2FE5E}"/>
              </a:ext>
            </a:extLst>
          </p:cNvPr>
          <p:cNvGrpSpPr/>
          <p:nvPr/>
        </p:nvGrpSpPr>
        <p:grpSpPr>
          <a:xfrm>
            <a:off x="4886082" y="3720894"/>
            <a:ext cx="795918" cy="596164"/>
            <a:chOff x="3139309" y="3006955"/>
            <a:chExt cx="1126915" cy="844090"/>
          </a:xfrm>
        </p:grpSpPr>
        <p:pic>
          <p:nvPicPr>
            <p:cNvPr id="199" name="그림 30">
              <a:extLst>
                <a:ext uri="{FF2B5EF4-FFF2-40B4-BE49-F238E27FC236}">
                  <a16:creationId xmlns:a16="http://schemas.microsoft.com/office/drawing/2014/main" id="{9347A48A-FA0D-3CDB-0CEB-5F9856ED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00" name="그림 30">
              <a:extLst>
                <a:ext uri="{FF2B5EF4-FFF2-40B4-BE49-F238E27FC236}">
                  <a16:creationId xmlns:a16="http://schemas.microsoft.com/office/drawing/2014/main" id="{74ABD4CF-C615-5C91-88AC-5E899EF4F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E0598C-2B16-3E14-ABEC-CA977545E895}"/>
              </a:ext>
            </a:extLst>
          </p:cNvPr>
          <p:cNvGrpSpPr/>
          <p:nvPr/>
        </p:nvGrpSpPr>
        <p:grpSpPr>
          <a:xfrm>
            <a:off x="4969062" y="3805116"/>
            <a:ext cx="795918" cy="596164"/>
            <a:chOff x="3139309" y="3006955"/>
            <a:chExt cx="1126915" cy="844090"/>
          </a:xfrm>
        </p:grpSpPr>
        <p:pic>
          <p:nvPicPr>
            <p:cNvPr id="202" name="그림 30">
              <a:extLst>
                <a:ext uri="{FF2B5EF4-FFF2-40B4-BE49-F238E27FC236}">
                  <a16:creationId xmlns:a16="http://schemas.microsoft.com/office/drawing/2014/main" id="{D6E190D7-67EF-775F-BFCD-A7BDB3F6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03" name="그림 30">
              <a:extLst>
                <a:ext uri="{FF2B5EF4-FFF2-40B4-BE49-F238E27FC236}">
                  <a16:creationId xmlns:a16="http://schemas.microsoft.com/office/drawing/2014/main" id="{E06830B5-4A52-86E3-8E95-00C60848D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AF046A1-0F31-4B9A-474E-D7D1430164FE}"/>
              </a:ext>
            </a:extLst>
          </p:cNvPr>
          <p:cNvGrpSpPr/>
          <p:nvPr/>
        </p:nvGrpSpPr>
        <p:grpSpPr>
          <a:xfrm>
            <a:off x="5053700" y="3871286"/>
            <a:ext cx="795918" cy="596164"/>
            <a:chOff x="3139309" y="3006955"/>
            <a:chExt cx="1126915" cy="844090"/>
          </a:xfrm>
        </p:grpSpPr>
        <p:pic>
          <p:nvPicPr>
            <p:cNvPr id="205" name="그림 30">
              <a:extLst>
                <a:ext uri="{FF2B5EF4-FFF2-40B4-BE49-F238E27FC236}">
                  <a16:creationId xmlns:a16="http://schemas.microsoft.com/office/drawing/2014/main" id="{086A076E-E3D1-91F5-9987-BBBADB6A4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06" name="그림 30">
              <a:extLst>
                <a:ext uri="{FF2B5EF4-FFF2-40B4-BE49-F238E27FC236}">
                  <a16:creationId xmlns:a16="http://schemas.microsoft.com/office/drawing/2014/main" id="{99607958-438E-2D20-37D1-01BAAA849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41CCF26-F667-8074-21E0-8CE24F17DF0B}"/>
              </a:ext>
            </a:extLst>
          </p:cNvPr>
          <p:cNvGrpSpPr/>
          <p:nvPr/>
        </p:nvGrpSpPr>
        <p:grpSpPr>
          <a:xfrm>
            <a:off x="5139908" y="3937303"/>
            <a:ext cx="795918" cy="596164"/>
            <a:chOff x="3139309" y="3006955"/>
            <a:chExt cx="1126915" cy="844090"/>
          </a:xfrm>
        </p:grpSpPr>
        <p:pic>
          <p:nvPicPr>
            <p:cNvPr id="208" name="그림 30">
              <a:extLst>
                <a:ext uri="{FF2B5EF4-FFF2-40B4-BE49-F238E27FC236}">
                  <a16:creationId xmlns:a16="http://schemas.microsoft.com/office/drawing/2014/main" id="{CBD2FFF3-71DB-F0AC-4155-539CE334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09" name="그림 30">
              <a:extLst>
                <a:ext uri="{FF2B5EF4-FFF2-40B4-BE49-F238E27FC236}">
                  <a16:creationId xmlns:a16="http://schemas.microsoft.com/office/drawing/2014/main" id="{8141D03B-4B49-C4AF-4C19-1929AA7F7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E401167-B952-B107-3B3A-194CD9919F24}"/>
              </a:ext>
            </a:extLst>
          </p:cNvPr>
          <p:cNvGrpSpPr/>
          <p:nvPr/>
        </p:nvGrpSpPr>
        <p:grpSpPr>
          <a:xfrm>
            <a:off x="6142634" y="3700561"/>
            <a:ext cx="673710" cy="504627"/>
            <a:chOff x="3139309" y="3006955"/>
            <a:chExt cx="1126915" cy="844090"/>
          </a:xfrm>
        </p:grpSpPr>
        <p:pic>
          <p:nvPicPr>
            <p:cNvPr id="211" name="그림 30">
              <a:extLst>
                <a:ext uri="{FF2B5EF4-FFF2-40B4-BE49-F238E27FC236}">
                  <a16:creationId xmlns:a16="http://schemas.microsoft.com/office/drawing/2014/main" id="{72747C39-18CC-AB3B-AEA5-D14E4354B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12" name="그림 30">
              <a:extLst>
                <a:ext uri="{FF2B5EF4-FFF2-40B4-BE49-F238E27FC236}">
                  <a16:creationId xmlns:a16="http://schemas.microsoft.com/office/drawing/2014/main" id="{83479815-C45C-64AE-5B87-C878FD34F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7C5C3BD-2147-9A29-B0E9-E8E614DBAA57}"/>
              </a:ext>
            </a:extLst>
          </p:cNvPr>
          <p:cNvGrpSpPr/>
          <p:nvPr/>
        </p:nvGrpSpPr>
        <p:grpSpPr>
          <a:xfrm>
            <a:off x="6295034" y="3852961"/>
            <a:ext cx="673710" cy="504627"/>
            <a:chOff x="3139309" y="3006955"/>
            <a:chExt cx="1126915" cy="844090"/>
          </a:xfrm>
        </p:grpSpPr>
        <p:pic>
          <p:nvPicPr>
            <p:cNvPr id="214" name="그림 30">
              <a:extLst>
                <a:ext uri="{FF2B5EF4-FFF2-40B4-BE49-F238E27FC236}">
                  <a16:creationId xmlns:a16="http://schemas.microsoft.com/office/drawing/2014/main" id="{E4966DBE-FDE0-EDEE-4865-898895CB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15" name="그림 30">
              <a:extLst>
                <a:ext uri="{FF2B5EF4-FFF2-40B4-BE49-F238E27FC236}">
                  <a16:creationId xmlns:a16="http://schemas.microsoft.com/office/drawing/2014/main" id="{130EF8AA-E397-0D44-26D1-2B998DB68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40886AD-1EE9-C323-CDB0-506B43D6415C}"/>
              </a:ext>
            </a:extLst>
          </p:cNvPr>
          <p:cNvGrpSpPr/>
          <p:nvPr/>
        </p:nvGrpSpPr>
        <p:grpSpPr>
          <a:xfrm>
            <a:off x="6447434" y="4005361"/>
            <a:ext cx="673710" cy="504627"/>
            <a:chOff x="3139309" y="3006955"/>
            <a:chExt cx="1126915" cy="844090"/>
          </a:xfrm>
        </p:grpSpPr>
        <p:pic>
          <p:nvPicPr>
            <p:cNvPr id="217" name="그림 30">
              <a:extLst>
                <a:ext uri="{FF2B5EF4-FFF2-40B4-BE49-F238E27FC236}">
                  <a16:creationId xmlns:a16="http://schemas.microsoft.com/office/drawing/2014/main" id="{8055F2B3-815A-4D94-CE41-61CC297C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18" name="그림 30">
              <a:extLst>
                <a:ext uri="{FF2B5EF4-FFF2-40B4-BE49-F238E27FC236}">
                  <a16:creationId xmlns:a16="http://schemas.microsoft.com/office/drawing/2014/main" id="{36385568-0E1D-9EE7-463E-0C9242543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690329A-4A01-6B03-98B7-9C9066337577}"/>
              </a:ext>
            </a:extLst>
          </p:cNvPr>
          <p:cNvGrpSpPr/>
          <p:nvPr/>
        </p:nvGrpSpPr>
        <p:grpSpPr>
          <a:xfrm>
            <a:off x="6599834" y="4157761"/>
            <a:ext cx="673710" cy="504627"/>
            <a:chOff x="3139309" y="3006955"/>
            <a:chExt cx="1126915" cy="844090"/>
          </a:xfrm>
        </p:grpSpPr>
        <p:pic>
          <p:nvPicPr>
            <p:cNvPr id="220" name="그림 30">
              <a:extLst>
                <a:ext uri="{FF2B5EF4-FFF2-40B4-BE49-F238E27FC236}">
                  <a16:creationId xmlns:a16="http://schemas.microsoft.com/office/drawing/2014/main" id="{0330A3A7-C1D1-9F02-3604-14AB0F91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21" name="그림 30">
              <a:extLst>
                <a:ext uri="{FF2B5EF4-FFF2-40B4-BE49-F238E27FC236}">
                  <a16:creationId xmlns:a16="http://schemas.microsoft.com/office/drawing/2014/main" id="{30B0F5E3-E606-09A4-49AA-2768CEFEA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015C58C-3373-F25F-FBC3-751B90C8B516}"/>
              </a:ext>
            </a:extLst>
          </p:cNvPr>
          <p:cNvGrpSpPr/>
          <p:nvPr/>
        </p:nvGrpSpPr>
        <p:grpSpPr>
          <a:xfrm>
            <a:off x="6752234" y="4310161"/>
            <a:ext cx="673710" cy="504627"/>
            <a:chOff x="3139309" y="3006955"/>
            <a:chExt cx="1126915" cy="844090"/>
          </a:xfrm>
        </p:grpSpPr>
        <p:pic>
          <p:nvPicPr>
            <p:cNvPr id="223" name="그림 30">
              <a:extLst>
                <a:ext uri="{FF2B5EF4-FFF2-40B4-BE49-F238E27FC236}">
                  <a16:creationId xmlns:a16="http://schemas.microsoft.com/office/drawing/2014/main" id="{F696FF5E-628C-D89D-AA49-1CE0DD88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24" name="그림 30">
              <a:extLst>
                <a:ext uri="{FF2B5EF4-FFF2-40B4-BE49-F238E27FC236}">
                  <a16:creationId xmlns:a16="http://schemas.microsoft.com/office/drawing/2014/main" id="{DBC8A93F-83A0-1514-CB96-6D402BA9B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5406157-AA18-2065-2DBD-D352F4C61343}"/>
              </a:ext>
            </a:extLst>
          </p:cNvPr>
          <p:cNvGrpSpPr/>
          <p:nvPr/>
        </p:nvGrpSpPr>
        <p:grpSpPr>
          <a:xfrm>
            <a:off x="6904634" y="4462561"/>
            <a:ext cx="673710" cy="504627"/>
            <a:chOff x="3139309" y="3006955"/>
            <a:chExt cx="1126915" cy="844090"/>
          </a:xfrm>
        </p:grpSpPr>
        <p:pic>
          <p:nvPicPr>
            <p:cNvPr id="226" name="그림 30">
              <a:extLst>
                <a:ext uri="{FF2B5EF4-FFF2-40B4-BE49-F238E27FC236}">
                  <a16:creationId xmlns:a16="http://schemas.microsoft.com/office/drawing/2014/main" id="{35412DA6-8920-CFEB-68D8-3A2FB6C2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27" name="그림 30">
              <a:extLst>
                <a:ext uri="{FF2B5EF4-FFF2-40B4-BE49-F238E27FC236}">
                  <a16:creationId xmlns:a16="http://schemas.microsoft.com/office/drawing/2014/main" id="{CFFB3C75-9AB4-5025-6A1C-B2492D65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66D610D-50F1-BF95-9705-9753F325A170}"/>
              </a:ext>
            </a:extLst>
          </p:cNvPr>
          <p:cNvGrpSpPr/>
          <p:nvPr/>
        </p:nvGrpSpPr>
        <p:grpSpPr>
          <a:xfrm>
            <a:off x="7057034" y="4614961"/>
            <a:ext cx="673710" cy="504627"/>
            <a:chOff x="3139309" y="3006955"/>
            <a:chExt cx="1126915" cy="844090"/>
          </a:xfrm>
        </p:grpSpPr>
        <p:pic>
          <p:nvPicPr>
            <p:cNvPr id="229" name="그림 30">
              <a:extLst>
                <a:ext uri="{FF2B5EF4-FFF2-40B4-BE49-F238E27FC236}">
                  <a16:creationId xmlns:a16="http://schemas.microsoft.com/office/drawing/2014/main" id="{8E9B482E-8850-A812-36E4-07026442A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30" name="그림 30">
              <a:extLst>
                <a:ext uri="{FF2B5EF4-FFF2-40B4-BE49-F238E27FC236}">
                  <a16:creationId xmlns:a16="http://schemas.microsoft.com/office/drawing/2014/main" id="{8D37C094-837D-F4BE-0C6C-3FA822BF6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82846AE-9AED-29C0-2CE7-FCD0EBE6061C}"/>
              </a:ext>
            </a:extLst>
          </p:cNvPr>
          <p:cNvGrpSpPr/>
          <p:nvPr/>
        </p:nvGrpSpPr>
        <p:grpSpPr>
          <a:xfrm>
            <a:off x="7209434" y="4767361"/>
            <a:ext cx="673710" cy="504627"/>
            <a:chOff x="3139309" y="3006955"/>
            <a:chExt cx="1126915" cy="844090"/>
          </a:xfrm>
        </p:grpSpPr>
        <p:pic>
          <p:nvPicPr>
            <p:cNvPr id="232" name="그림 30">
              <a:extLst>
                <a:ext uri="{FF2B5EF4-FFF2-40B4-BE49-F238E27FC236}">
                  <a16:creationId xmlns:a16="http://schemas.microsoft.com/office/drawing/2014/main" id="{08479108-A771-8AA4-04E9-4FF4709A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33" name="그림 30">
              <a:extLst>
                <a:ext uri="{FF2B5EF4-FFF2-40B4-BE49-F238E27FC236}">
                  <a16:creationId xmlns:a16="http://schemas.microsoft.com/office/drawing/2014/main" id="{C6A14B52-8B36-1BC4-A0DA-D134895CD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3334E52-819A-6555-206D-CB400B3A0C79}"/>
              </a:ext>
            </a:extLst>
          </p:cNvPr>
          <p:cNvGrpSpPr/>
          <p:nvPr/>
        </p:nvGrpSpPr>
        <p:grpSpPr>
          <a:xfrm>
            <a:off x="7361834" y="4919761"/>
            <a:ext cx="673710" cy="504627"/>
            <a:chOff x="3139309" y="3006955"/>
            <a:chExt cx="1126915" cy="844090"/>
          </a:xfrm>
        </p:grpSpPr>
        <p:pic>
          <p:nvPicPr>
            <p:cNvPr id="235" name="그림 30">
              <a:extLst>
                <a:ext uri="{FF2B5EF4-FFF2-40B4-BE49-F238E27FC236}">
                  <a16:creationId xmlns:a16="http://schemas.microsoft.com/office/drawing/2014/main" id="{D555B837-015D-C4C1-65B5-C2391B66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36" name="그림 30">
              <a:extLst>
                <a:ext uri="{FF2B5EF4-FFF2-40B4-BE49-F238E27FC236}">
                  <a16:creationId xmlns:a16="http://schemas.microsoft.com/office/drawing/2014/main" id="{5E7BE5CB-BA6D-5BEE-0C33-C2ADD4D08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2106E7B-0DCB-7EBC-51C0-554376B9BC86}"/>
              </a:ext>
            </a:extLst>
          </p:cNvPr>
          <p:cNvGrpSpPr/>
          <p:nvPr/>
        </p:nvGrpSpPr>
        <p:grpSpPr>
          <a:xfrm>
            <a:off x="7514234" y="5072161"/>
            <a:ext cx="673710" cy="504627"/>
            <a:chOff x="3139309" y="3006955"/>
            <a:chExt cx="1126915" cy="844090"/>
          </a:xfrm>
        </p:grpSpPr>
        <p:pic>
          <p:nvPicPr>
            <p:cNvPr id="238" name="그림 30">
              <a:extLst>
                <a:ext uri="{FF2B5EF4-FFF2-40B4-BE49-F238E27FC236}">
                  <a16:creationId xmlns:a16="http://schemas.microsoft.com/office/drawing/2014/main" id="{A5380626-6FDF-3535-8E65-42F7A752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39" name="그림 30">
              <a:extLst>
                <a:ext uri="{FF2B5EF4-FFF2-40B4-BE49-F238E27FC236}">
                  <a16:creationId xmlns:a16="http://schemas.microsoft.com/office/drawing/2014/main" id="{6A388F60-6395-9BAB-BFC9-0DA23BDC5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0D12647-7BE8-62D8-FD33-ED779E0526A0}"/>
              </a:ext>
            </a:extLst>
          </p:cNvPr>
          <p:cNvGrpSpPr/>
          <p:nvPr/>
        </p:nvGrpSpPr>
        <p:grpSpPr>
          <a:xfrm>
            <a:off x="7666634" y="5224561"/>
            <a:ext cx="673710" cy="504627"/>
            <a:chOff x="3139309" y="3006955"/>
            <a:chExt cx="1126915" cy="844090"/>
          </a:xfrm>
        </p:grpSpPr>
        <p:pic>
          <p:nvPicPr>
            <p:cNvPr id="241" name="그림 30">
              <a:extLst>
                <a:ext uri="{FF2B5EF4-FFF2-40B4-BE49-F238E27FC236}">
                  <a16:creationId xmlns:a16="http://schemas.microsoft.com/office/drawing/2014/main" id="{0F133F56-2106-9717-6891-EDC472BF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42" name="그림 30">
              <a:extLst>
                <a:ext uri="{FF2B5EF4-FFF2-40B4-BE49-F238E27FC236}">
                  <a16:creationId xmlns:a16="http://schemas.microsoft.com/office/drawing/2014/main" id="{87C8810E-5DFD-7AC3-B6A3-4183883C4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pic>
        <p:nvPicPr>
          <p:cNvPr id="243" name="그림 30">
            <a:extLst>
              <a:ext uri="{FF2B5EF4-FFF2-40B4-BE49-F238E27FC236}">
                <a16:creationId xmlns:a16="http://schemas.microsoft.com/office/drawing/2014/main" id="{CB7524E4-02CA-F4C2-D377-65FA1F1E2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304139" y="3764103"/>
            <a:ext cx="363058" cy="329650"/>
          </a:xfrm>
          <a:prstGeom prst="rect">
            <a:avLst/>
          </a:prstGeom>
        </p:spPr>
      </p:pic>
      <p:pic>
        <p:nvPicPr>
          <p:cNvPr id="244" name="그림 30">
            <a:extLst>
              <a:ext uri="{FF2B5EF4-FFF2-40B4-BE49-F238E27FC236}">
                <a16:creationId xmlns:a16="http://schemas.microsoft.com/office/drawing/2014/main" id="{4CF84BBB-C8E2-669A-61D4-D90577304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456539" y="3916503"/>
            <a:ext cx="363058" cy="329650"/>
          </a:xfrm>
          <a:prstGeom prst="rect">
            <a:avLst/>
          </a:prstGeom>
        </p:spPr>
      </p:pic>
      <p:pic>
        <p:nvPicPr>
          <p:cNvPr id="245" name="그림 30">
            <a:extLst>
              <a:ext uri="{FF2B5EF4-FFF2-40B4-BE49-F238E27FC236}">
                <a16:creationId xmlns:a16="http://schemas.microsoft.com/office/drawing/2014/main" id="{DF10F183-21F6-C933-1D29-F429154F7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608939" y="4068903"/>
            <a:ext cx="363058" cy="329650"/>
          </a:xfrm>
          <a:prstGeom prst="rect">
            <a:avLst/>
          </a:prstGeom>
        </p:spPr>
      </p:pic>
      <p:pic>
        <p:nvPicPr>
          <p:cNvPr id="246" name="그림 30">
            <a:extLst>
              <a:ext uri="{FF2B5EF4-FFF2-40B4-BE49-F238E27FC236}">
                <a16:creationId xmlns:a16="http://schemas.microsoft.com/office/drawing/2014/main" id="{43CF3495-1739-7AEA-C1C4-8FF04741C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761339" y="4221303"/>
            <a:ext cx="363058" cy="329650"/>
          </a:xfrm>
          <a:prstGeom prst="rect">
            <a:avLst/>
          </a:prstGeom>
        </p:spPr>
      </p:pic>
      <p:pic>
        <p:nvPicPr>
          <p:cNvPr id="247" name="그림 30">
            <a:extLst>
              <a:ext uri="{FF2B5EF4-FFF2-40B4-BE49-F238E27FC236}">
                <a16:creationId xmlns:a16="http://schemas.microsoft.com/office/drawing/2014/main" id="{52F6B968-3168-AE7C-D390-2B7F1E89E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7913739" y="4373703"/>
            <a:ext cx="363058" cy="329650"/>
          </a:xfrm>
          <a:prstGeom prst="rect">
            <a:avLst/>
          </a:prstGeom>
        </p:spPr>
      </p:pic>
      <p:pic>
        <p:nvPicPr>
          <p:cNvPr id="248" name="그림 30">
            <a:extLst>
              <a:ext uri="{FF2B5EF4-FFF2-40B4-BE49-F238E27FC236}">
                <a16:creationId xmlns:a16="http://schemas.microsoft.com/office/drawing/2014/main" id="{63784651-7F53-6F70-55E8-8BF4779C3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066139" y="4526103"/>
            <a:ext cx="363058" cy="329650"/>
          </a:xfrm>
          <a:prstGeom prst="rect">
            <a:avLst/>
          </a:prstGeom>
        </p:spPr>
      </p:pic>
      <p:pic>
        <p:nvPicPr>
          <p:cNvPr id="249" name="그림 30">
            <a:extLst>
              <a:ext uri="{FF2B5EF4-FFF2-40B4-BE49-F238E27FC236}">
                <a16:creationId xmlns:a16="http://schemas.microsoft.com/office/drawing/2014/main" id="{A8CEE2D6-D3C3-8C4F-5F33-313FEE04D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218539" y="4678503"/>
            <a:ext cx="363058" cy="329650"/>
          </a:xfrm>
          <a:prstGeom prst="rect">
            <a:avLst/>
          </a:prstGeom>
        </p:spPr>
      </p:pic>
      <p:pic>
        <p:nvPicPr>
          <p:cNvPr id="250" name="그림 30">
            <a:extLst>
              <a:ext uri="{FF2B5EF4-FFF2-40B4-BE49-F238E27FC236}">
                <a16:creationId xmlns:a16="http://schemas.microsoft.com/office/drawing/2014/main" id="{30668D47-9538-27B6-A806-F77E38F11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370939" y="4830903"/>
            <a:ext cx="363058" cy="329650"/>
          </a:xfrm>
          <a:prstGeom prst="rect">
            <a:avLst/>
          </a:prstGeom>
        </p:spPr>
      </p:pic>
      <p:pic>
        <p:nvPicPr>
          <p:cNvPr id="251" name="그림 30">
            <a:extLst>
              <a:ext uri="{FF2B5EF4-FFF2-40B4-BE49-F238E27FC236}">
                <a16:creationId xmlns:a16="http://schemas.microsoft.com/office/drawing/2014/main" id="{F12AFD35-563B-316A-04FB-285B2D2D1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523339" y="4983303"/>
            <a:ext cx="363058" cy="329650"/>
          </a:xfrm>
          <a:prstGeom prst="rect">
            <a:avLst/>
          </a:prstGeom>
        </p:spPr>
      </p:pic>
      <p:pic>
        <p:nvPicPr>
          <p:cNvPr id="252" name="그림 30">
            <a:extLst>
              <a:ext uri="{FF2B5EF4-FFF2-40B4-BE49-F238E27FC236}">
                <a16:creationId xmlns:a16="http://schemas.microsoft.com/office/drawing/2014/main" id="{3BCA38C8-8B65-E278-480D-5495D630B0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675739" y="5135703"/>
            <a:ext cx="363058" cy="329650"/>
          </a:xfrm>
          <a:prstGeom prst="rect">
            <a:avLst/>
          </a:prstGeom>
        </p:spPr>
      </p:pic>
      <p:pic>
        <p:nvPicPr>
          <p:cNvPr id="253" name="그림 30">
            <a:extLst>
              <a:ext uri="{FF2B5EF4-FFF2-40B4-BE49-F238E27FC236}">
                <a16:creationId xmlns:a16="http://schemas.microsoft.com/office/drawing/2014/main" id="{F297FCC7-5BF0-8A5A-A132-67E6F5F93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57" b="20386"/>
          <a:stretch/>
        </p:blipFill>
        <p:spPr>
          <a:xfrm>
            <a:off x="8828139" y="5288103"/>
            <a:ext cx="363058" cy="329650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8F0C113-AA09-19A8-4486-FD2750AB14A4}"/>
              </a:ext>
            </a:extLst>
          </p:cNvPr>
          <p:cNvGrpSpPr/>
          <p:nvPr/>
        </p:nvGrpSpPr>
        <p:grpSpPr>
          <a:xfrm rot="16200000">
            <a:off x="4901880" y="2863577"/>
            <a:ext cx="353943" cy="896170"/>
            <a:chOff x="2283778" y="2915433"/>
            <a:chExt cx="618348" cy="1027134"/>
          </a:xfrm>
        </p:grpSpPr>
        <p:sp>
          <p:nvSpPr>
            <p:cNvPr id="255" name="텍스트 상자 19">
              <a:extLst>
                <a:ext uri="{FF2B5EF4-FFF2-40B4-BE49-F238E27FC236}">
                  <a16:creationId xmlns:a16="http://schemas.microsoft.com/office/drawing/2014/main" id="{0F0CD917-F876-9844-E6B3-16A0248A4824}"/>
                </a:ext>
              </a:extLst>
            </p:cNvPr>
            <p:cNvSpPr txBox="1"/>
            <p:nvPr/>
          </p:nvSpPr>
          <p:spPr>
            <a:xfrm>
              <a:off x="2283778" y="2958743"/>
              <a:ext cx="618348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sz="1100"/>
                <a:t>Convolution</a:t>
              </a:r>
              <a:endParaRPr kumimoji="1" lang="ko-KR" altLang="en-US" sz="1100" dirty="0"/>
            </a:p>
          </p:txBody>
        </p:sp>
        <p:sp>
          <p:nvSpPr>
            <p:cNvPr id="256" name="직사각형 20">
              <a:extLst>
                <a:ext uri="{FF2B5EF4-FFF2-40B4-BE49-F238E27FC236}">
                  <a16:creationId xmlns:a16="http://schemas.microsoft.com/office/drawing/2014/main" id="{98E554EA-A090-FD3A-279B-063C45E4C491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E65F6D0-C5F6-2681-791F-9C9D51A8F82A}"/>
              </a:ext>
            </a:extLst>
          </p:cNvPr>
          <p:cNvGrpSpPr/>
          <p:nvPr/>
        </p:nvGrpSpPr>
        <p:grpSpPr>
          <a:xfrm rot="16200000">
            <a:off x="6235873" y="3077176"/>
            <a:ext cx="302824" cy="581122"/>
            <a:chOff x="2415982" y="2915433"/>
            <a:chExt cx="353943" cy="1027134"/>
          </a:xfrm>
        </p:grpSpPr>
        <p:sp>
          <p:nvSpPr>
            <p:cNvPr id="258" name="텍스트 상자 19">
              <a:extLst>
                <a:ext uri="{FF2B5EF4-FFF2-40B4-BE49-F238E27FC236}">
                  <a16:creationId xmlns:a16="http://schemas.microsoft.com/office/drawing/2014/main" id="{56BC433A-40D5-1283-9D2A-0AA25B5983FF}"/>
                </a:ext>
              </a:extLst>
            </p:cNvPr>
            <p:cNvSpPr txBox="1"/>
            <p:nvPr/>
          </p:nvSpPr>
          <p:spPr>
            <a:xfrm>
              <a:off x="2415982" y="2958743"/>
              <a:ext cx="353943" cy="9405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R" sz="1100"/>
                <a:t>Pooling</a:t>
              </a:r>
              <a:endParaRPr kumimoji="1" lang="ko-KR" altLang="en-US" sz="1100" dirty="0"/>
            </a:p>
          </p:txBody>
        </p:sp>
        <p:sp>
          <p:nvSpPr>
            <p:cNvPr id="259" name="직사각형 20">
              <a:extLst>
                <a:ext uri="{FF2B5EF4-FFF2-40B4-BE49-F238E27FC236}">
                  <a16:creationId xmlns:a16="http://schemas.microsoft.com/office/drawing/2014/main" id="{5E28B9A8-8AAB-36A5-91ED-FAA698A9C478}"/>
                </a:ext>
              </a:extLst>
            </p:cNvPr>
            <p:cNvSpPr/>
            <p:nvPr/>
          </p:nvSpPr>
          <p:spPr bwMode="auto">
            <a:xfrm>
              <a:off x="2426401" y="2915433"/>
              <a:ext cx="333104" cy="102713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47E23A9-2175-1713-94D2-A48EBF1435AD}"/>
              </a:ext>
            </a:extLst>
          </p:cNvPr>
          <p:cNvGrpSpPr/>
          <p:nvPr/>
        </p:nvGrpSpPr>
        <p:grpSpPr>
          <a:xfrm>
            <a:off x="5245626" y="4033929"/>
            <a:ext cx="795918" cy="596164"/>
            <a:chOff x="3139309" y="3006955"/>
            <a:chExt cx="1126915" cy="844090"/>
          </a:xfrm>
        </p:grpSpPr>
        <p:pic>
          <p:nvPicPr>
            <p:cNvPr id="274" name="그림 30">
              <a:extLst>
                <a:ext uri="{FF2B5EF4-FFF2-40B4-BE49-F238E27FC236}">
                  <a16:creationId xmlns:a16="http://schemas.microsoft.com/office/drawing/2014/main" id="{BD48BCFE-3D82-DE99-5B7F-9F43CD93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09" y="3006955"/>
              <a:ext cx="896640" cy="844090"/>
            </a:xfrm>
            <a:prstGeom prst="rect">
              <a:avLst/>
            </a:prstGeom>
          </p:spPr>
        </p:pic>
        <p:pic>
          <p:nvPicPr>
            <p:cNvPr id="275" name="그림 30">
              <a:extLst>
                <a:ext uri="{FF2B5EF4-FFF2-40B4-BE49-F238E27FC236}">
                  <a16:creationId xmlns:a16="http://schemas.microsoft.com/office/drawing/2014/main" id="{1DB24512-6AE7-B3DE-91AA-A587159E1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18"/>
            <a:stretch/>
          </p:blipFill>
          <p:spPr>
            <a:xfrm>
              <a:off x="4035949" y="3006955"/>
              <a:ext cx="230275" cy="844090"/>
            </a:xfrm>
            <a:prstGeom prst="rect">
              <a:avLst/>
            </a:prstGeom>
          </p:spPr>
        </p:pic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D39A269-8675-A195-D833-FAE5F8857677}"/>
              </a:ext>
            </a:extLst>
          </p:cNvPr>
          <p:cNvSpPr/>
          <p:nvPr/>
        </p:nvSpPr>
        <p:spPr>
          <a:xfrm>
            <a:off x="2665344" y="3542422"/>
            <a:ext cx="1893381" cy="13772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BA149C7-94E8-D9C1-FFA5-EBCAA8BE84A9}"/>
              </a:ext>
            </a:extLst>
          </p:cNvPr>
          <p:cNvSpPr/>
          <p:nvPr/>
        </p:nvSpPr>
        <p:spPr>
          <a:xfrm>
            <a:off x="5251546" y="4041970"/>
            <a:ext cx="782640" cy="5995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FDB04D5-FBCD-9912-54C9-2ECD12EE70A7}"/>
              </a:ext>
            </a:extLst>
          </p:cNvPr>
          <p:cNvCxnSpPr>
            <a:cxnSpLocks/>
          </p:cNvCxnSpPr>
          <p:nvPr/>
        </p:nvCxnSpPr>
        <p:spPr>
          <a:xfrm>
            <a:off x="4541442" y="3542344"/>
            <a:ext cx="724108" cy="5061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2DD9F4C-D273-CF99-F268-D065C04CE816}"/>
              </a:ext>
            </a:extLst>
          </p:cNvPr>
          <p:cNvCxnSpPr>
            <a:cxnSpLocks/>
          </p:cNvCxnSpPr>
          <p:nvPr/>
        </p:nvCxnSpPr>
        <p:spPr>
          <a:xfrm flipV="1">
            <a:off x="4568475" y="4626265"/>
            <a:ext cx="669793" cy="2843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5FC917C-1507-E9D7-D1AC-F0036486FFA0}"/>
              </a:ext>
            </a:extLst>
          </p:cNvPr>
          <p:cNvCxnSpPr>
            <a:cxnSpLocks/>
            <a:stCxn id="242" idx="0"/>
          </p:cNvCxnSpPr>
          <p:nvPr/>
        </p:nvCxnSpPr>
        <p:spPr>
          <a:xfrm>
            <a:off x="8271511" y="5224561"/>
            <a:ext cx="556628" cy="4530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33160F6-748F-3F13-1964-14C182475C9E}"/>
              </a:ext>
            </a:extLst>
          </p:cNvPr>
          <p:cNvCxnSpPr>
            <a:cxnSpLocks/>
          </p:cNvCxnSpPr>
          <p:nvPr/>
        </p:nvCxnSpPr>
        <p:spPr>
          <a:xfrm flipV="1">
            <a:off x="8315687" y="5617753"/>
            <a:ext cx="512452" cy="9319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7AA510C-0F74-2E83-2C0F-77D872CC24BD}"/>
              </a:ext>
            </a:extLst>
          </p:cNvPr>
          <p:cNvSpPr/>
          <p:nvPr/>
        </p:nvSpPr>
        <p:spPr>
          <a:xfrm>
            <a:off x="8849395" y="5281827"/>
            <a:ext cx="363059" cy="329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F466942-317F-A0E6-1C70-ABC6137B3C3B}"/>
              </a:ext>
            </a:extLst>
          </p:cNvPr>
          <p:cNvSpPr/>
          <p:nvPr/>
        </p:nvSpPr>
        <p:spPr>
          <a:xfrm>
            <a:off x="7647889" y="5215178"/>
            <a:ext cx="698831" cy="5003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7C9B544-AC85-B73F-E603-C4898CA5E21E}"/>
              </a:ext>
            </a:extLst>
          </p:cNvPr>
          <p:cNvCxnSpPr>
            <a:cxnSpLocks/>
          </p:cNvCxnSpPr>
          <p:nvPr/>
        </p:nvCxnSpPr>
        <p:spPr>
          <a:xfrm>
            <a:off x="5980277" y="3562736"/>
            <a:ext cx="1667612" cy="1657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D102A0-DFEE-971F-6519-90752FF654F3}"/>
              </a:ext>
            </a:extLst>
          </p:cNvPr>
          <p:cNvCxnSpPr>
            <a:cxnSpLocks/>
          </p:cNvCxnSpPr>
          <p:nvPr/>
        </p:nvCxnSpPr>
        <p:spPr>
          <a:xfrm>
            <a:off x="5989069" y="4038466"/>
            <a:ext cx="1667612" cy="1657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05644C-BDB0-3F9B-33C9-8FE2D2ED2EB6}"/>
              </a:ext>
            </a:extLst>
          </p:cNvPr>
          <p:cNvCxnSpPr>
            <a:cxnSpLocks/>
          </p:cNvCxnSpPr>
          <p:nvPr/>
        </p:nvCxnSpPr>
        <p:spPr>
          <a:xfrm>
            <a:off x="6656654" y="3551947"/>
            <a:ext cx="1667612" cy="1657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017537F-4BB1-9094-DD34-A080B7AC571C}"/>
              </a:ext>
            </a:extLst>
          </p:cNvPr>
          <p:cNvCxnSpPr>
            <a:cxnSpLocks/>
          </p:cNvCxnSpPr>
          <p:nvPr/>
        </p:nvCxnSpPr>
        <p:spPr>
          <a:xfrm>
            <a:off x="7171155" y="3645805"/>
            <a:ext cx="1667612" cy="1657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D3B12C2-D3D8-E3D9-162C-2B02C621FA9D}"/>
              </a:ext>
            </a:extLst>
          </p:cNvPr>
          <p:cNvCxnSpPr>
            <a:cxnSpLocks/>
          </p:cNvCxnSpPr>
          <p:nvPr/>
        </p:nvCxnSpPr>
        <p:spPr>
          <a:xfrm>
            <a:off x="7514234" y="3617936"/>
            <a:ext cx="1667612" cy="1657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A4F7422-7390-0ADE-24B4-EA6183F3BF53}"/>
              </a:ext>
            </a:extLst>
          </p:cNvPr>
          <p:cNvCxnSpPr>
            <a:cxnSpLocks/>
          </p:cNvCxnSpPr>
          <p:nvPr/>
        </p:nvCxnSpPr>
        <p:spPr>
          <a:xfrm>
            <a:off x="2226639" y="3065469"/>
            <a:ext cx="452927" cy="4745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855E50A-D476-E246-A2E2-91CCAFC8EBB8}"/>
              </a:ext>
            </a:extLst>
          </p:cNvPr>
          <p:cNvCxnSpPr>
            <a:cxnSpLocks/>
          </p:cNvCxnSpPr>
          <p:nvPr/>
        </p:nvCxnSpPr>
        <p:spPr>
          <a:xfrm>
            <a:off x="2226496" y="4429653"/>
            <a:ext cx="452927" cy="4745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F2BF17A-3913-7562-A06F-BC19F97955C0}"/>
              </a:ext>
            </a:extLst>
          </p:cNvPr>
          <p:cNvCxnSpPr>
            <a:cxnSpLocks/>
          </p:cNvCxnSpPr>
          <p:nvPr/>
        </p:nvCxnSpPr>
        <p:spPr>
          <a:xfrm>
            <a:off x="4093926" y="3076921"/>
            <a:ext cx="452927" cy="4745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4C2880A-0282-0AA6-29F8-2610832D5CD7}"/>
              </a:ext>
            </a:extLst>
          </p:cNvPr>
          <p:cNvCxnSpPr>
            <a:cxnSpLocks/>
          </p:cNvCxnSpPr>
          <p:nvPr/>
        </p:nvCxnSpPr>
        <p:spPr>
          <a:xfrm>
            <a:off x="4607640" y="4076909"/>
            <a:ext cx="623382" cy="5380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555C0A7-4B23-EF30-A5CA-1F807B318530}"/>
              </a:ext>
            </a:extLst>
          </p:cNvPr>
          <p:cNvCxnSpPr>
            <a:cxnSpLocks/>
          </p:cNvCxnSpPr>
          <p:nvPr/>
        </p:nvCxnSpPr>
        <p:spPr>
          <a:xfrm>
            <a:off x="5398224" y="3514736"/>
            <a:ext cx="623382" cy="5380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83EA09DA-4FD5-3AE4-DD87-35256C73168C}"/>
              </a:ext>
            </a:extLst>
          </p:cNvPr>
          <p:cNvCxnSpPr>
            <a:cxnSpLocks/>
          </p:cNvCxnSpPr>
          <p:nvPr/>
        </p:nvCxnSpPr>
        <p:spPr>
          <a:xfrm>
            <a:off x="4646293" y="3524113"/>
            <a:ext cx="623382" cy="5380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EAA37FF2-F597-4F1A-6F02-F1AA41E6FACA}"/>
              </a:ext>
            </a:extLst>
          </p:cNvPr>
          <p:cNvCxnSpPr>
            <a:cxnSpLocks/>
          </p:cNvCxnSpPr>
          <p:nvPr/>
        </p:nvCxnSpPr>
        <p:spPr>
          <a:xfrm>
            <a:off x="7160346" y="3962026"/>
            <a:ext cx="1678421" cy="16426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9BE36E6-0F63-E047-5990-FAC04A1A4B65}"/>
              </a:ext>
            </a:extLst>
          </p:cNvPr>
          <p:cNvSpPr/>
          <p:nvPr/>
        </p:nvSpPr>
        <p:spPr>
          <a:xfrm>
            <a:off x="6232403" y="1379189"/>
            <a:ext cx="1224136" cy="830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677A14A-ED7A-FB04-782B-3CDD1A147430}"/>
              </a:ext>
            </a:extLst>
          </p:cNvPr>
          <p:cNvCxnSpPr>
            <a:cxnSpLocks/>
          </p:cNvCxnSpPr>
          <p:nvPr/>
        </p:nvCxnSpPr>
        <p:spPr>
          <a:xfrm>
            <a:off x="5531014" y="4037603"/>
            <a:ext cx="2135620" cy="12174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98BA330-CB43-0414-35A2-180F6B8E72CB}"/>
              </a:ext>
            </a:extLst>
          </p:cNvPr>
          <p:cNvSpPr/>
          <p:nvPr/>
        </p:nvSpPr>
        <p:spPr>
          <a:xfrm>
            <a:off x="5271202" y="4042350"/>
            <a:ext cx="283509" cy="2678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C8FE63B-FB4D-15C3-F601-FB1E72363326}"/>
              </a:ext>
            </a:extLst>
          </p:cNvPr>
          <p:cNvCxnSpPr>
            <a:cxnSpLocks/>
          </p:cNvCxnSpPr>
          <p:nvPr/>
        </p:nvCxnSpPr>
        <p:spPr>
          <a:xfrm>
            <a:off x="5531216" y="4305019"/>
            <a:ext cx="2137391" cy="10255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C9ABA7C-736A-6C3C-EB9E-66D21EB41BA6}"/>
              </a:ext>
            </a:extLst>
          </p:cNvPr>
          <p:cNvSpPr/>
          <p:nvPr/>
        </p:nvSpPr>
        <p:spPr>
          <a:xfrm>
            <a:off x="7670824" y="5238169"/>
            <a:ext cx="148634" cy="122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1D077-C6C8-354C-D4CD-CB031273C509}"/>
              </a:ext>
            </a:extLst>
          </p:cNvPr>
          <p:cNvSpPr/>
          <p:nvPr/>
        </p:nvSpPr>
        <p:spPr>
          <a:xfrm>
            <a:off x="1565656" y="4954426"/>
            <a:ext cx="957077" cy="4985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CB5CDA1-5B13-C16A-7580-9BE692CB0D1C}"/>
              </a:ext>
            </a:extLst>
          </p:cNvPr>
          <p:cNvSpPr/>
          <p:nvPr/>
        </p:nvSpPr>
        <p:spPr>
          <a:xfrm>
            <a:off x="5747170" y="4964685"/>
            <a:ext cx="957077" cy="4985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B49E0CDB-F6CC-5850-03A1-7D449429F5C5}"/>
              </a:ext>
            </a:extLst>
          </p:cNvPr>
          <p:cNvSpPr txBox="1"/>
          <p:nvPr/>
        </p:nvSpPr>
        <p:spPr>
          <a:xfrm>
            <a:off x="1444485" y="53248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5*5*1 10</a:t>
            </a:r>
            <a:r>
              <a:rPr lang="ko-KR" altLang="en-US"/>
              <a:t>개</a:t>
            </a:r>
            <a:endParaRPr 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B38BEB5-D645-FEBE-AD7F-DB50BA63EAAE}"/>
              </a:ext>
            </a:extLst>
          </p:cNvPr>
          <p:cNvSpPr txBox="1"/>
          <p:nvPr/>
        </p:nvSpPr>
        <p:spPr>
          <a:xfrm>
            <a:off x="5618010" y="537173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5*5*10 20</a:t>
            </a:r>
            <a:r>
              <a:rPr lang="ko-KR" altLang="en-US"/>
              <a:t>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feature map size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EBC93D-2DB0-2E05-AAB0-ABAFAE832501}"/>
              </a:ext>
            </a:extLst>
          </p:cNvPr>
          <p:cNvSpPr txBox="1"/>
          <p:nvPr/>
        </p:nvSpPr>
        <p:spPr>
          <a:xfrm>
            <a:off x="763033" y="5854309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20, 4, 4]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E108DA-C2BE-508F-1348-D48629D55AA5}"/>
              </a:ext>
            </a:extLst>
          </p:cNvPr>
          <p:cNvSpPr txBox="1"/>
          <p:nvPr/>
        </p:nvSpPr>
        <p:spPr>
          <a:xfrm>
            <a:off x="3674694" y="5865914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320]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3F1DCB-AFFD-C86E-0A0C-2DD49C8F49A4}"/>
              </a:ext>
            </a:extLst>
          </p:cNvPr>
          <p:cNvSpPr txBox="1"/>
          <p:nvPr/>
        </p:nvSpPr>
        <p:spPr>
          <a:xfrm>
            <a:off x="4662225" y="5865914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50]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4A21C9-F9F7-9126-3C6A-A1935B3EE411}"/>
              </a:ext>
            </a:extLst>
          </p:cNvPr>
          <p:cNvSpPr txBox="1"/>
          <p:nvPr/>
        </p:nvSpPr>
        <p:spPr>
          <a:xfrm>
            <a:off x="5840885" y="5865914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[64, 10]</a:t>
            </a:r>
          </a:p>
        </p:txBody>
      </p:sp>
      <p:pic>
        <p:nvPicPr>
          <p:cNvPr id="49" name="그림 37">
            <a:extLst>
              <a:ext uri="{FF2B5EF4-FFF2-40B4-BE49-F238E27FC236}">
                <a16:creationId xmlns:a16="http://schemas.microsoft.com/office/drawing/2014/main" id="{3F29BADF-DDDB-A7BA-133E-161E5B7D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00" y="2443638"/>
            <a:ext cx="795917" cy="2898813"/>
          </a:xfrm>
          <a:prstGeom prst="rect">
            <a:avLst/>
          </a:prstGeom>
        </p:spPr>
      </p:pic>
      <p:cxnSp>
        <p:nvCxnSpPr>
          <p:cNvPr id="50" name="직선 연결선[R] 32">
            <a:extLst>
              <a:ext uri="{FF2B5EF4-FFF2-40B4-BE49-F238E27FC236}">
                <a16:creationId xmlns:a16="http://schemas.microsoft.com/office/drawing/2014/main" id="{35ABEC4B-EDA6-1009-B097-A4F62D2CFCC4}"/>
              </a:ext>
            </a:extLst>
          </p:cNvPr>
          <p:cNvCxnSpPr>
            <a:cxnSpLocks/>
          </p:cNvCxnSpPr>
          <p:nvPr/>
        </p:nvCxnSpPr>
        <p:spPr bwMode="auto">
          <a:xfrm>
            <a:off x="5062966" y="2986594"/>
            <a:ext cx="896663" cy="140101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" name="직선 연결선[R] 32">
            <a:extLst>
              <a:ext uri="{FF2B5EF4-FFF2-40B4-BE49-F238E27FC236}">
                <a16:creationId xmlns:a16="http://schemas.microsoft.com/office/drawing/2014/main" id="{9F18A642-6AFF-2F9E-8366-850CC4264943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7728" y="4597040"/>
            <a:ext cx="891901" cy="234820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DAE30AF-8B4C-2861-1F57-3D44D31E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44423"/>
              </p:ext>
            </p:extLst>
          </p:nvPr>
        </p:nvGraphicFramePr>
        <p:xfrm>
          <a:off x="5959629" y="3126695"/>
          <a:ext cx="465130" cy="1453540"/>
        </p:xfrm>
        <a:graphic>
          <a:graphicData uri="http://schemas.openxmlformats.org/drawingml/2006/table">
            <a:tbl>
              <a:tblPr/>
              <a:tblGrid>
                <a:gridCol w="465130">
                  <a:extLst>
                    <a:ext uri="{9D8B030D-6E8A-4147-A177-3AD203B41FA5}">
                      <a16:colId xmlns:a16="http://schemas.microsoft.com/office/drawing/2014/main" val="924415791"/>
                    </a:ext>
                  </a:extLst>
                </a:gridCol>
              </a:tblGrid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85922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-0.0664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70630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54894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261401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0.1551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23813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-0.1078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37852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641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-0.2199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91459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-0.1829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99117"/>
                  </a:ext>
                </a:extLst>
              </a:tr>
              <a:tr h="14535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0.1543</a:t>
                      </a:r>
                    </a:p>
                  </a:txBody>
                  <a:tcPr marL="7268" marR="7268" marT="72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11373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96EB3976-0291-FBD5-3ED9-D7377D1C8A93}"/>
              </a:ext>
            </a:extLst>
          </p:cNvPr>
          <p:cNvSpPr/>
          <p:nvPr/>
        </p:nvSpPr>
        <p:spPr>
          <a:xfrm>
            <a:off x="5946446" y="3575745"/>
            <a:ext cx="494698" cy="13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BA4DDB-E19A-2230-B225-7227581E1017}"/>
              </a:ext>
            </a:extLst>
          </p:cNvPr>
          <p:cNvSpPr/>
          <p:nvPr/>
        </p:nvSpPr>
        <p:spPr>
          <a:xfrm>
            <a:off x="5321513" y="3761565"/>
            <a:ext cx="233264" cy="109925"/>
          </a:xfrm>
          <a:prstGeom prst="rightArrow">
            <a:avLst/>
          </a:prstGeom>
          <a:solidFill>
            <a:srgbClr val="9FB8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40EDAE1-5D31-2404-DA09-30DE431F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91" y="29789"/>
            <a:ext cx="3214366" cy="28081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4C480A-78C6-1828-1336-2EB440010481}"/>
              </a:ext>
            </a:extLst>
          </p:cNvPr>
          <p:cNvGrpSpPr/>
          <p:nvPr/>
        </p:nvGrpSpPr>
        <p:grpSpPr>
          <a:xfrm>
            <a:off x="312756" y="2849166"/>
            <a:ext cx="1774371" cy="1728046"/>
            <a:chOff x="1484681" y="2737686"/>
            <a:chExt cx="2060715" cy="2006914"/>
          </a:xfrm>
        </p:grpSpPr>
        <p:pic>
          <p:nvPicPr>
            <p:cNvPr id="48" name="그림 30">
              <a:extLst>
                <a:ext uri="{FF2B5EF4-FFF2-40B4-BE49-F238E27FC236}">
                  <a16:creationId xmlns:a16="http://schemas.microsoft.com/office/drawing/2014/main" id="{9F192B65-B81A-2F1D-2480-18DA97E39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1484681" y="2738550"/>
              <a:ext cx="363058" cy="329650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D4D5B8-8D1E-9549-8892-B84AFA841C84}"/>
                </a:ext>
              </a:extLst>
            </p:cNvPr>
            <p:cNvSpPr/>
            <p:nvPr/>
          </p:nvSpPr>
          <p:spPr>
            <a:xfrm>
              <a:off x="1484682" y="2737686"/>
              <a:ext cx="363059" cy="32965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그림 30">
              <a:extLst>
                <a:ext uri="{FF2B5EF4-FFF2-40B4-BE49-F238E27FC236}">
                  <a16:creationId xmlns:a16="http://schemas.microsoft.com/office/drawing/2014/main" id="{146C5930-926D-0923-06CC-DD5047589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1637081" y="2890950"/>
              <a:ext cx="363058" cy="329650"/>
            </a:xfrm>
            <a:prstGeom prst="rect">
              <a:avLst/>
            </a:prstGeom>
          </p:spPr>
        </p:pic>
        <p:pic>
          <p:nvPicPr>
            <p:cNvPr id="91" name="그림 30">
              <a:extLst>
                <a:ext uri="{FF2B5EF4-FFF2-40B4-BE49-F238E27FC236}">
                  <a16:creationId xmlns:a16="http://schemas.microsoft.com/office/drawing/2014/main" id="{2F1249E6-1BA4-86A7-30D9-883C4CCF9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1789481" y="3043350"/>
              <a:ext cx="363058" cy="329650"/>
            </a:xfrm>
            <a:prstGeom prst="rect">
              <a:avLst/>
            </a:prstGeom>
          </p:spPr>
        </p:pic>
        <p:pic>
          <p:nvPicPr>
            <p:cNvPr id="92" name="그림 30">
              <a:extLst>
                <a:ext uri="{FF2B5EF4-FFF2-40B4-BE49-F238E27FC236}">
                  <a16:creationId xmlns:a16="http://schemas.microsoft.com/office/drawing/2014/main" id="{18726A6A-63EA-2700-BCBC-4072158C5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1941881" y="3195750"/>
              <a:ext cx="363058" cy="329650"/>
            </a:xfrm>
            <a:prstGeom prst="rect">
              <a:avLst/>
            </a:prstGeom>
          </p:spPr>
        </p:pic>
        <p:pic>
          <p:nvPicPr>
            <p:cNvPr id="93" name="그림 30">
              <a:extLst>
                <a:ext uri="{FF2B5EF4-FFF2-40B4-BE49-F238E27FC236}">
                  <a16:creationId xmlns:a16="http://schemas.microsoft.com/office/drawing/2014/main" id="{654983FA-141F-5969-8F55-9D60690B7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094281" y="3348150"/>
              <a:ext cx="363058" cy="329650"/>
            </a:xfrm>
            <a:prstGeom prst="rect">
              <a:avLst/>
            </a:prstGeom>
          </p:spPr>
        </p:pic>
        <p:pic>
          <p:nvPicPr>
            <p:cNvPr id="94" name="그림 30">
              <a:extLst>
                <a:ext uri="{FF2B5EF4-FFF2-40B4-BE49-F238E27FC236}">
                  <a16:creationId xmlns:a16="http://schemas.microsoft.com/office/drawing/2014/main" id="{A11E55E5-DFD9-AAC0-896F-4E3C047F7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246681" y="3500550"/>
              <a:ext cx="363058" cy="329650"/>
            </a:xfrm>
            <a:prstGeom prst="rect">
              <a:avLst/>
            </a:prstGeom>
          </p:spPr>
        </p:pic>
        <p:pic>
          <p:nvPicPr>
            <p:cNvPr id="95" name="그림 30">
              <a:extLst>
                <a:ext uri="{FF2B5EF4-FFF2-40B4-BE49-F238E27FC236}">
                  <a16:creationId xmlns:a16="http://schemas.microsoft.com/office/drawing/2014/main" id="{2ECAF0B3-5795-11E5-461D-CBF4351C9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399081" y="3652950"/>
              <a:ext cx="363058" cy="329650"/>
            </a:xfrm>
            <a:prstGeom prst="rect">
              <a:avLst/>
            </a:prstGeom>
          </p:spPr>
        </p:pic>
        <p:pic>
          <p:nvPicPr>
            <p:cNvPr id="96" name="그림 30">
              <a:extLst>
                <a:ext uri="{FF2B5EF4-FFF2-40B4-BE49-F238E27FC236}">
                  <a16:creationId xmlns:a16="http://schemas.microsoft.com/office/drawing/2014/main" id="{6CB1769C-2088-03F5-8870-F8245FC3A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551481" y="3805350"/>
              <a:ext cx="363058" cy="329650"/>
            </a:xfrm>
            <a:prstGeom prst="rect">
              <a:avLst/>
            </a:prstGeom>
          </p:spPr>
        </p:pic>
        <p:pic>
          <p:nvPicPr>
            <p:cNvPr id="97" name="그림 30">
              <a:extLst>
                <a:ext uri="{FF2B5EF4-FFF2-40B4-BE49-F238E27FC236}">
                  <a16:creationId xmlns:a16="http://schemas.microsoft.com/office/drawing/2014/main" id="{530734F9-DAE1-189C-F43A-D6952734E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703881" y="3957750"/>
              <a:ext cx="363058" cy="329650"/>
            </a:xfrm>
            <a:prstGeom prst="rect">
              <a:avLst/>
            </a:prstGeom>
          </p:spPr>
        </p:pic>
        <p:pic>
          <p:nvPicPr>
            <p:cNvPr id="98" name="그림 30">
              <a:extLst>
                <a:ext uri="{FF2B5EF4-FFF2-40B4-BE49-F238E27FC236}">
                  <a16:creationId xmlns:a16="http://schemas.microsoft.com/office/drawing/2014/main" id="{F9505EB3-8058-0A3C-1A3D-9C5EBD4B2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2856281" y="4110150"/>
              <a:ext cx="363058" cy="329650"/>
            </a:xfrm>
            <a:prstGeom prst="rect">
              <a:avLst/>
            </a:prstGeom>
          </p:spPr>
        </p:pic>
        <p:pic>
          <p:nvPicPr>
            <p:cNvPr id="99" name="그림 30">
              <a:extLst>
                <a:ext uri="{FF2B5EF4-FFF2-40B4-BE49-F238E27FC236}">
                  <a16:creationId xmlns:a16="http://schemas.microsoft.com/office/drawing/2014/main" id="{872E1CE9-205E-5F12-0B04-CD7168354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3008681" y="4262550"/>
              <a:ext cx="363058" cy="329650"/>
            </a:xfrm>
            <a:prstGeom prst="rect">
              <a:avLst/>
            </a:prstGeom>
          </p:spPr>
        </p:pic>
        <p:pic>
          <p:nvPicPr>
            <p:cNvPr id="100" name="그림 30">
              <a:extLst>
                <a:ext uri="{FF2B5EF4-FFF2-40B4-BE49-F238E27FC236}">
                  <a16:creationId xmlns:a16="http://schemas.microsoft.com/office/drawing/2014/main" id="{6F0E6528-986A-D524-F5E6-37107390B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457" b="20386"/>
            <a:stretch/>
          </p:blipFill>
          <p:spPr>
            <a:xfrm>
              <a:off x="3161081" y="4414950"/>
              <a:ext cx="363058" cy="329650"/>
            </a:xfrm>
            <a:prstGeom prst="rect">
              <a:avLst/>
            </a:prstGeom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C4CC05-4FD0-11E7-952A-98B4AB408DE4}"/>
                </a:ext>
              </a:extLst>
            </p:cNvPr>
            <p:cNvSpPr/>
            <p:nvPr/>
          </p:nvSpPr>
          <p:spPr>
            <a:xfrm>
              <a:off x="3182337" y="4408674"/>
              <a:ext cx="363059" cy="32965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D3399D-8905-8D8C-D30C-35D86F9D8D01}"/>
                </a:ext>
              </a:extLst>
            </p:cNvPr>
            <p:cNvCxnSpPr>
              <a:cxnSpLocks/>
            </p:cNvCxnSpPr>
            <p:nvPr/>
          </p:nvCxnSpPr>
          <p:spPr>
            <a:xfrm>
              <a:off x="1504097" y="2772652"/>
              <a:ext cx="1667612" cy="16576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791872-77EB-A8D3-FCAD-2E20A513FAAE}"/>
                </a:ext>
              </a:extLst>
            </p:cNvPr>
            <p:cNvCxnSpPr>
              <a:cxnSpLocks/>
            </p:cNvCxnSpPr>
            <p:nvPr/>
          </p:nvCxnSpPr>
          <p:spPr>
            <a:xfrm>
              <a:off x="1847176" y="2744783"/>
              <a:ext cx="1667612" cy="16576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E219166-2B0E-1E37-834B-556EA02D2FD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288" y="3088873"/>
              <a:ext cx="1678421" cy="16426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57A8E8-7124-F51C-2D6B-85EBCD2FE7FD}"/>
              </a:ext>
            </a:extLst>
          </p:cNvPr>
          <p:cNvSpPr/>
          <p:nvPr/>
        </p:nvSpPr>
        <p:spPr>
          <a:xfrm>
            <a:off x="6192194" y="2223794"/>
            <a:ext cx="1224136" cy="413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직선 연결선[R] 32">
            <a:extLst>
              <a:ext uri="{FF2B5EF4-FFF2-40B4-BE49-F238E27FC236}">
                <a16:creationId xmlns:a16="http://schemas.microsoft.com/office/drawing/2014/main" id="{CD016039-7792-DB9E-6E9B-AEE28E4FD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170" y="2430135"/>
            <a:ext cx="3646930" cy="410164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0" name="직선 연결선[R] 32">
            <a:extLst>
              <a:ext uri="{FF2B5EF4-FFF2-40B4-BE49-F238E27FC236}">
                <a16:creationId xmlns:a16="http://schemas.microsoft.com/office/drawing/2014/main" id="{C09E9366-8531-42ED-3505-8F64DE1098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87126" y="4577212"/>
            <a:ext cx="2166887" cy="747612"/>
          </a:xfrm>
          <a:prstGeom prst="line">
            <a:avLst/>
          </a:prstGeom>
          <a:solidFill>
            <a:srgbClr val="FFFFCC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787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9853</TotalTime>
  <Words>276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Bookman Old Style</vt:lpstr>
      <vt:lpstr>Calibri</vt:lpstr>
      <vt:lpstr>Gill Sans MT</vt:lpstr>
      <vt:lpstr>Wingdings</vt:lpstr>
      <vt:lpstr>Wingdings 3</vt:lpstr>
      <vt:lpstr>원본</vt:lpstr>
      <vt:lpstr>Exercise 4</vt:lpstr>
      <vt:lpstr>Image Classification</vt:lpstr>
      <vt:lpstr>Coding 전에 생각해 볼 것   </vt:lpstr>
      <vt:lpstr>준비 단계 1</vt:lpstr>
      <vt:lpstr>Exercise 3</vt:lpstr>
      <vt:lpstr>nn.Linear</vt:lpstr>
      <vt:lpstr>CNN</vt:lpstr>
      <vt:lpstr>feature map size</vt:lpstr>
      <vt:lpstr>feature map size</vt:lpstr>
      <vt:lpstr>MaxPool2d </vt:lpstr>
      <vt:lpstr>AvgPool2d </vt:lpstr>
      <vt:lpstr>Global Max Pooling </vt:lpstr>
      <vt:lpstr>Global Avg Pooling</vt:lpstr>
      <vt:lpstr>ResNet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임지영</cp:lastModifiedBy>
  <cp:revision>715</cp:revision>
  <cp:lastPrinted>2016-04-26T02:43:10Z</cp:lastPrinted>
  <dcterms:created xsi:type="dcterms:W3CDTF">2012-05-24T05:20:38Z</dcterms:created>
  <dcterms:modified xsi:type="dcterms:W3CDTF">2022-05-18T01:31:09Z</dcterms:modified>
</cp:coreProperties>
</file>