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4FF9-F729-E241-AC5F-285F65209E8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0EBC-CBF8-6949-AA20-42032E91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9144000" cy="56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9144000" cy="56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6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Igner</dc:creator>
  <cp:lastModifiedBy>Jonathan Igner</cp:lastModifiedBy>
  <cp:revision>3</cp:revision>
  <dcterms:created xsi:type="dcterms:W3CDTF">2013-02-18T00:38:50Z</dcterms:created>
  <dcterms:modified xsi:type="dcterms:W3CDTF">2013-02-28T19:59:21Z</dcterms:modified>
</cp:coreProperties>
</file>