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5" r:id="rId3"/>
    <p:sldId id="266" r:id="rId4"/>
    <p:sldId id="263" r:id="rId5"/>
    <p:sldId id="262" r:id="rId6"/>
    <p:sldId id="267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653E"/>
    <a:srgbClr val="8A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3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g"/><Relationship Id="rId2" Type="http://schemas.openxmlformats.org/officeDocument/2006/relationships/image" Target="../media/image11.jpg"/><Relationship Id="rId3" Type="http://schemas.openxmlformats.org/officeDocument/2006/relationships/image" Target="../media/image12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g"/><Relationship Id="rId2" Type="http://schemas.openxmlformats.org/officeDocument/2006/relationships/image" Target="../media/image11.jpg"/><Relationship Id="rId3" Type="http://schemas.openxmlformats.org/officeDocument/2006/relationships/image" Target="../media/image1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5B96B6-BD8C-D844-A1DF-85D0039389D8}" type="doc">
      <dgm:prSet loTypeId="urn:microsoft.com/office/officeart/2005/8/layout/vList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87BD51-0602-9D43-81D1-656BA61638B7}">
      <dgm:prSet phldrT="[Text]"/>
      <dgm:spPr/>
      <dgm:t>
        <a:bodyPr/>
        <a:lstStyle/>
        <a:p>
          <a:r>
            <a:rPr lang="en-US" dirty="0" smtClean="0"/>
            <a:t>Mommy blog links</a:t>
          </a:r>
          <a:endParaRPr lang="en-US" dirty="0"/>
        </a:p>
      </dgm:t>
    </dgm:pt>
    <dgm:pt modelId="{931753A4-5808-7341-B9F1-14BD99D4CEB1}" type="parTrans" cxnId="{F65E2672-D170-8F4D-82CB-980B5A92D5AC}">
      <dgm:prSet/>
      <dgm:spPr/>
      <dgm:t>
        <a:bodyPr/>
        <a:lstStyle/>
        <a:p>
          <a:endParaRPr lang="en-US"/>
        </a:p>
      </dgm:t>
    </dgm:pt>
    <dgm:pt modelId="{F3D14130-B3F0-4648-823D-3D9BF3F9C013}" type="sibTrans" cxnId="{F65E2672-D170-8F4D-82CB-980B5A92D5AC}">
      <dgm:prSet/>
      <dgm:spPr/>
      <dgm:t>
        <a:bodyPr/>
        <a:lstStyle/>
        <a:p>
          <a:endParaRPr lang="en-US"/>
        </a:p>
      </dgm:t>
    </dgm:pt>
    <dgm:pt modelId="{9364B752-1B3E-5E4E-A145-FABDD4047CD1}">
      <dgm:prSet phldrT="[Text]"/>
      <dgm:spPr/>
      <dgm:t>
        <a:bodyPr/>
        <a:lstStyle/>
        <a:p>
          <a:r>
            <a:rPr lang="en-US" dirty="0" smtClean="0"/>
            <a:t>Free</a:t>
          </a:r>
          <a:endParaRPr lang="en-US" dirty="0"/>
        </a:p>
      </dgm:t>
    </dgm:pt>
    <dgm:pt modelId="{5863F305-3DE1-034C-82FD-CE22DF432ED5}" type="parTrans" cxnId="{1E1CCCBE-9D66-0546-9030-938B18C4C665}">
      <dgm:prSet/>
      <dgm:spPr/>
      <dgm:t>
        <a:bodyPr/>
        <a:lstStyle/>
        <a:p>
          <a:endParaRPr lang="en-US"/>
        </a:p>
      </dgm:t>
    </dgm:pt>
    <dgm:pt modelId="{934F3F93-8A9A-0448-89E8-065E7D87BC24}" type="sibTrans" cxnId="{1E1CCCBE-9D66-0546-9030-938B18C4C665}">
      <dgm:prSet/>
      <dgm:spPr/>
      <dgm:t>
        <a:bodyPr/>
        <a:lstStyle/>
        <a:p>
          <a:endParaRPr lang="en-US"/>
        </a:p>
      </dgm:t>
    </dgm:pt>
    <dgm:pt modelId="{2417BF23-FF7A-9A45-AE45-3502411F48B0}">
      <dgm:prSet phldrT="[Text]"/>
      <dgm:spPr/>
      <dgm:t>
        <a:bodyPr/>
        <a:lstStyle/>
        <a:p>
          <a:r>
            <a:rPr lang="en-US" dirty="0" smtClean="0"/>
            <a:t>Reach decision makers</a:t>
          </a:r>
          <a:endParaRPr lang="en-US" dirty="0"/>
        </a:p>
      </dgm:t>
    </dgm:pt>
    <dgm:pt modelId="{689089DE-1A7D-4843-82EB-DE5ED3FC18B5}" type="parTrans" cxnId="{181B2CA9-DF81-7448-96C1-F2BB57D2E243}">
      <dgm:prSet/>
      <dgm:spPr/>
      <dgm:t>
        <a:bodyPr/>
        <a:lstStyle/>
        <a:p>
          <a:endParaRPr lang="en-US"/>
        </a:p>
      </dgm:t>
    </dgm:pt>
    <dgm:pt modelId="{E160102F-D1CA-5D4C-8F5A-3F3962223B19}" type="sibTrans" cxnId="{181B2CA9-DF81-7448-96C1-F2BB57D2E243}">
      <dgm:prSet/>
      <dgm:spPr/>
      <dgm:t>
        <a:bodyPr/>
        <a:lstStyle/>
        <a:p>
          <a:endParaRPr lang="en-US"/>
        </a:p>
      </dgm:t>
    </dgm:pt>
    <dgm:pt modelId="{CF66B9C3-7E67-884F-BE96-F2B6AE446610}">
      <dgm:prSet phldrT="[Text]"/>
      <dgm:spPr/>
      <dgm:t>
        <a:bodyPr/>
        <a:lstStyle/>
        <a:p>
          <a:r>
            <a:rPr lang="en-US" dirty="0" smtClean="0"/>
            <a:t>Search Engine Optimization</a:t>
          </a:r>
          <a:endParaRPr lang="en-US" dirty="0"/>
        </a:p>
      </dgm:t>
    </dgm:pt>
    <dgm:pt modelId="{C8A3DDED-B891-9543-B115-EAC1DB1821BD}" type="parTrans" cxnId="{4A4C56C8-63BD-184F-8346-BFF262E078BA}">
      <dgm:prSet/>
      <dgm:spPr/>
      <dgm:t>
        <a:bodyPr/>
        <a:lstStyle/>
        <a:p>
          <a:endParaRPr lang="en-US"/>
        </a:p>
      </dgm:t>
    </dgm:pt>
    <dgm:pt modelId="{59955AA4-3844-DC48-9AEC-398E4C46C2C9}" type="sibTrans" cxnId="{4A4C56C8-63BD-184F-8346-BFF262E078BA}">
      <dgm:prSet/>
      <dgm:spPr/>
      <dgm:t>
        <a:bodyPr/>
        <a:lstStyle/>
        <a:p>
          <a:endParaRPr lang="en-US"/>
        </a:p>
      </dgm:t>
    </dgm:pt>
    <dgm:pt modelId="{8DC4D2F1-C695-5549-B463-9794F7507B4F}">
      <dgm:prSet phldrT="[Text]"/>
      <dgm:spPr/>
      <dgm:t>
        <a:bodyPr/>
        <a:lstStyle/>
        <a:p>
          <a:r>
            <a:rPr lang="en-US" dirty="0" smtClean="0"/>
            <a:t>Peer reviews </a:t>
          </a:r>
          <a:r>
            <a:rPr lang="en-US" dirty="0" smtClean="0"/>
            <a:t>= Relevant content</a:t>
          </a:r>
          <a:endParaRPr lang="en-US" dirty="0"/>
        </a:p>
      </dgm:t>
    </dgm:pt>
    <dgm:pt modelId="{10063492-EE4C-4448-A404-155F559E111D}" type="parTrans" cxnId="{C735809F-D48F-304D-83B6-68312426704D}">
      <dgm:prSet/>
      <dgm:spPr/>
      <dgm:t>
        <a:bodyPr/>
        <a:lstStyle/>
        <a:p>
          <a:endParaRPr lang="en-US"/>
        </a:p>
      </dgm:t>
    </dgm:pt>
    <dgm:pt modelId="{786F1D10-CA40-2445-9D63-9CAD2729C842}" type="sibTrans" cxnId="{C735809F-D48F-304D-83B6-68312426704D}">
      <dgm:prSet/>
      <dgm:spPr/>
      <dgm:t>
        <a:bodyPr/>
        <a:lstStyle/>
        <a:p>
          <a:endParaRPr lang="en-US"/>
        </a:p>
      </dgm:t>
    </dgm:pt>
    <dgm:pt modelId="{1F2AC68D-247F-7842-8F27-27B848AC4B51}">
      <dgm:prSet phldrT="[Text]"/>
      <dgm:spPr/>
      <dgm:t>
        <a:bodyPr/>
        <a:lstStyle/>
        <a:p>
          <a:r>
            <a:rPr lang="en-US" dirty="0" smtClean="0"/>
            <a:t>Free &amp; highly scalable</a:t>
          </a:r>
          <a:endParaRPr lang="en-US" dirty="0"/>
        </a:p>
      </dgm:t>
    </dgm:pt>
    <dgm:pt modelId="{4108D8FD-2B82-F740-8464-10B8A9F972EA}" type="parTrans" cxnId="{D23C134E-BA61-D14B-9970-8EFDC4C05D0D}">
      <dgm:prSet/>
      <dgm:spPr/>
      <dgm:t>
        <a:bodyPr/>
        <a:lstStyle/>
        <a:p>
          <a:endParaRPr lang="en-US"/>
        </a:p>
      </dgm:t>
    </dgm:pt>
    <dgm:pt modelId="{6DBFF16E-79FD-9142-83D2-8CC4E4808739}" type="sibTrans" cxnId="{D23C134E-BA61-D14B-9970-8EFDC4C05D0D}">
      <dgm:prSet/>
      <dgm:spPr/>
      <dgm:t>
        <a:bodyPr/>
        <a:lstStyle/>
        <a:p>
          <a:endParaRPr lang="en-US"/>
        </a:p>
      </dgm:t>
    </dgm:pt>
    <dgm:pt modelId="{ADA25A22-A165-8F44-B52D-A745A599431A}">
      <dgm:prSet phldrT="[Text]"/>
      <dgm:spPr/>
      <dgm:t>
        <a:bodyPr/>
        <a:lstStyle/>
        <a:p>
          <a:r>
            <a:rPr lang="en-US" dirty="0" smtClean="0"/>
            <a:t>Social</a:t>
          </a:r>
          <a:endParaRPr lang="en-US" dirty="0"/>
        </a:p>
      </dgm:t>
    </dgm:pt>
    <dgm:pt modelId="{69C0E5B5-F1FD-944E-ADF3-AD914513B06B}" type="parTrans" cxnId="{066ED630-90B2-E34F-A3D1-1FFD2277ECB0}">
      <dgm:prSet/>
      <dgm:spPr/>
      <dgm:t>
        <a:bodyPr/>
        <a:lstStyle/>
        <a:p>
          <a:endParaRPr lang="en-US"/>
        </a:p>
      </dgm:t>
    </dgm:pt>
    <dgm:pt modelId="{855A6AEB-A357-9542-B371-013563478A85}" type="sibTrans" cxnId="{066ED630-90B2-E34F-A3D1-1FFD2277ECB0}">
      <dgm:prSet/>
      <dgm:spPr/>
      <dgm:t>
        <a:bodyPr/>
        <a:lstStyle/>
        <a:p>
          <a:endParaRPr lang="en-US"/>
        </a:p>
      </dgm:t>
    </dgm:pt>
    <dgm:pt modelId="{89BA7DAC-FD93-F448-8BAD-77D9C3E285AC}">
      <dgm:prSet phldrT="[Text]"/>
      <dgm:spPr/>
      <dgm:t>
        <a:bodyPr/>
        <a:lstStyle/>
        <a:p>
          <a:r>
            <a:rPr lang="en-US" dirty="0" smtClean="0"/>
            <a:t>Paid Ads</a:t>
          </a:r>
          <a:endParaRPr lang="en-US" dirty="0"/>
        </a:p>
      </dgm:t>
    </dgm:pt>
    <dgm:pt modelId="{9334A16F-9AF3-674E-9784-06AAD672D617}" type="parTrans" cxnId="{E1260051-5056-7C40-9570-C8DE345FE559}">
      <dgm:prSet/>
      <dgm:spPr/>
      <dgm:t>
        <a:bodyPr/>
        <a:lstStyle/>
        <a:p>
          <a:endParaRPr lang="en-US"/>
        </a:p>
      </dgm:t>
    </dgm:pt>
    <dgm:pt modelId="{A74451F8-12E0-924C-95F6-DD537BA5F6CC}" type="sibTrans" cxnId="{E1260051-5056-7C40-9570-C8DE345FE559}">
      <dgm:prSet/>
      <dgm:spPr/>
      <dgm:t>
        <a:bodyPr/>
        <a:lstStyle/>
        <a:p>
          <a:endParaRPr lang="en-US"/>
        </a:p>
      </dgm:t>
    </dgm:pt>
    <dgm:pt modelId="{F6D62790-7804-884F-BFC0-44A58275A5C7}">
      <dgm:prSet phldrT="[Text]"/>
      <dgm:spPr/>
      <dgm:t>
        <a:bodyPr/>
        <a:lstStyle/>
        <a:p>
          <a:r>
            <a:rPr lang="en-US" dirty="0" smtClean="0"/>
            <a:t>Organic</a:t>
          </a:r>
          <a:endParaRPr lang="en-US" dirty="0"/>
        </a:p>
      </dgm:t>
    </dgm:pt>
    <dgm:pt modelId="{007C7D26-3EC6-FE46-90AC-A7C995C5C953}" type="parTrans" cxnId="{71F4E0A9-44D8-0342-8966-6713E88EFF2D}">
      <dgm:prSet/>
      <dgm:spPr/>
      <dgm:t>
        <a:bodyPr/>
        <a:lstStyle/>
        <a:p>
          <a:endParaRPr lang="en-US"/>
        </a:p>
      </dgm:t>
    </dgm:pt>
    <dgm:pt modelId="{F890071B-2D5F-0A42-B952-710053A070EA}" type="sibTrans" cxnId="{71F4E0A9-44D8-0342-8966-6713E88EFF2D}">
      <dgm:prSet/>
      <dgm:spPr/>
      <dgm:t>
        <a:bodyPr/>
        <a:lstStyle/>
        <a:p>
          <a:endParaRPr lang="en-US"/>
        </a:p>
      </dgm:t>
    </dgm:pt>
    <dgm:pt modelId="{0EC99C35-40BD-8540-B158-480B44D54933}" type="pres">
      <dgm:prSet presAssocID="{375B96B6-BD8C-D844-A1DF-85D0039389D8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A8642A8-193B-FB4C-9A70-845819F1BCB1}" type="pres">
      <dgm:prSet presAssocID="{9F87BD51-0602-9D43-81D1-656BA61638B7}" presName="comp" presStyleCnt="0"/>
      <dgm:spPr/>
    </dgm:pt>
    <dgm:pt modelId="{854F3D63-063D-C249-8582-D6894A850DA6}" type="pres">
      <dgm:prSet presAssocID="{9F87BD51-0602-9D43-81D1-656BA61638B7}" presName="box" presStyleLbl="node1" presStyleIdx="0" presStyleCnt="3"/>
      <dgm:spPr/>
      <dgm:t>
        <a:bodyPr/>
        <a:lstStyle/>
        <a:p>
          <a:endParaRPr lang="en-US"/>
        </a:p>
      </dgm:t>
    </dgm:pt>
    <dgm:pt modelId="{27DA8069-296A-204F-8E81-289414324552}" type="pres">
      <dgm:prSet presAssocID="{9F87BD51-0602-9D43-81D1-656BA61638B7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</dgm:pt>
    <dgm:pt modelId="{4667CD57-6951-2D46-9B9E-6B2C49CB9573}" type="pres">
      <dgm:prSet presAssocID="{9F87BD51-0602-9D43-81D1-656BA61638B7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70CB49-ED8F-1A4F-9532-6B6D359F1B36}" type="pres">
      <dgm:prSet presAssocID="{F3D14130-B3F0-4648-823D-3D9BF3F9C013}" presName="spacer" presStyleCnt="0"/>
      <dgm:spPr/>
    </dgm:pt>
    <dgm:pt modelId="{D91C5A6B-7292-8045-96FA-773824EC4049}" type="pres">
      <dgm:prSet presAssocID="{CF66B9C3-7E67-884F-BE96-F2B6AE446610}" presName="comp" presStyleCnt="0"/>
      <dgm:spPr/>
    </dgm:pt>
    <dgm:pt modelId="{6DE50AA0-8AF5-3C42-BA30-FA48CB19C2A7}" type="pres">
      <dgm:prSet presAssocID="{CF66B9C3-7E67-884F-BE96-F2B6AE446610}" presName="box" presStyleLbl="node1" presStyleIdx="1" presStyleCnt="3"/>
      <dgm:spPr/>
      <dgm:t>
        <a:bodyPr/>
        <a:lstStyle/>
        <a:p>
          <a:endParaRPr lang="en-US"/>
        </a:p>
      </dgm:t>
    </dgm:pt>
    <dgm:pt modelId="{6710BC94-D458-4A44-B1E7-21E806CBB01C}" type="pres">
      <dgm:prSet presAssocID="{CF66B9C3-7E67-884F-BE96-F2B6AE446610}" presName="img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</dgm:spPr>
    </dgm:pt>
    <dgm:pt modelId="{A1313E7E-8DED-B94C-8663-87610963E7F4}" type="pres">
      <dgm:prSet presAssocID="{CF66B9C3-7E67-884F-BE96-F2B6AE446610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D507ED-FFCC-6540-8CDE-E42C916DE3E3}" type="pres">
      <dgm:prSet presAssocID="{59955AA4-3844-DC48-9AEC-398E4C46C2C9}" presName="spacer" presStyleCnt="0"/>
      <dgm:spPr/>
    </dgm:pt>
    <dgm:pt modelId="{C6D43F00-6D52-1042-8B50-F46557E2DC74}" type="pres">
      <dgm:prSet presAssocID="{ADA25A22-A165-8F44-B52D-A745A599431A}" presName="comp" presStyleCnt="0"/>
      <dgm:spPr/>
    </dgm:pt>
    <dgm:pt modelId="{333DFDBF-F9AC-984A-BFF4-F085DB975AF5}" type="pres">
      <dgm:prSet presAssocID="{ADA25A22-A165-8F44-B52D-A745A599431A}" presName="box" presStyleLbl="node1" presStyleIdx="2" presStyleCnt="3"/>
      <dgm:spPr/>
      <dgm:t>
        <a:bodyPr/>
        <a:lstStyle/>
        <a:p>
          <a:endParaRPr lang="en-US"/>
        </a:p>
      </dgm:t>
    </dgm:pt>
    <dgm:pt modelId="{3134DB33-F201-C242-8E7B-EED4B700F4CA}" type="pres">
      <dgm:prSet presAssocID="{ADA25A22-A165-8F44-B52D-A745A599431A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</dgm:pt>
    <dgm:pt modelId="{A22F001A-F5B7-0A41-8425-95DFC9400BBE}" type="pres">
      <dgm:prSet presAssocID="{ADA25A22-A165-8F44-B52D-A745A599431A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B4864D0-E2E0-B44A-BEAA-68F2FF0D9BD6}" type="presOf" srcId="{1F2AC68D-247F-7842-8F27-27B848AC4B51}" destId="{6DE50AA0-8AF5-3C42-BA30-FA48CB19C2A7}" srcOrd="0" destOrd="2" presId="urn:microsoft.com/office/officeart/2005/8/layout/vList4"/>
    <dgm:cxn modelId="{B894C068-E7C9-D342-8120-CAFCFA69A55A}" type="presOf" srcId="{89BA7DAC-FD93-F448-8BAD-77D9C3E285AC}" destId="{A22F001A-F5B7-0A41-8425-95DFC9400BBE}" srcOrd="1" destOrd="1" presId="urn:microsoft.com/office/officeart/2005/8/layout/vList4"/>
    <dgm:cxn modelId="{8C1CE182-2297-A84E-B57C-20C7D8620F6D}" type="presOf" srcId="{F6D62790-7804-884F-BFC0-44A58275A5C7}" destId="{333DFDBF-F9AC-984A-BFF4-F085DB975AF5}" srcOrd="0" destOrd="2" presId="urn:microsoft.com/office/officeart/2005/8/layout/vList4"/>
    <dgm:cxn modelId="{71F4E0A9-44D8-0342-8966-6713E88EFF2D}" srcId="{ADA25A22-A165-8F44-B52D-A745A599431A}" destId="{F6D62790-7804-884F-BFC0-44A58275A5C7}" srcOrd="1" destOrd="0" parTransId="{007C7D26-3EC6-FE46-90AC-A7C995C5C953}" sibTransId="{F890071B-2D5F-0A42-B952-710053A070EA}"/>
    <dgm:cxn modelId="{BBAC98B0-F8B0-0748-B9ED-7F084EE3C1CA}" type="presOf" srcId="{CF66B9C3-7E67-884F-BE96-F2B6AE446610}" destId="{A1313E7E-8DED-B94C-8663-87610963E7F4}" srcOrd="1" destOrd="0" presId="urn:microsoft.com/office/officeart/2005/8/layout/vList4"/>
    <dgm:cxn modelId="{066ED630-90B2-E34F-A3D1-1FFD2277ECB0}" srcId="{375B96B6-BD8C-D844-A1DF-85D0039389D8}" destId="{ADA25A22-A165-8F44-B52D-A745A599431A}" srcOrd="2" destOrd="0" parTransId="{69C0E5B5-F1FD-944E-ADF3-AD914513B06B}" sibTransId="{855A6AEB-A357-9542-B371-013563478A85}"/>
    <dgm:cxn modelId="{46C0B24C-910C-CD4B-B56F-50F83D545C31}" type="presOf" srcId="{ADA25A22-A165-8F44-B52D-A745A599431A}" destId="{333DFDBF-F9AC-984A-BFF4-F085DB975AF5}" srcOrd="0" destOrd="0" presId="urn:microsoft.com/office/officeart/2005/8/layout/vList4"/>
    <dgm:cxn modelId="{2C87FFFB-9F53-E942-9070-E68BEAE04B94}" type="presOf" srcId="{1F2AC68D-247F-7842-8F27-27B848AC4B51}" destId="{A1313E7E-8DED-B94C-8663-87610963E7F4}" srcOrd="1" destOrd="2" presId="urn:microsoft.com/office/officeart/2005/8/layout/vList4"/>
    <dgm:cxn modelId="{A191DC03-C893-5348-B8D3-D36DFC067E35}" type="presOf" srcId="{2417BF23-FF7A-9A45-AE45-3502411F48B0}" destId="{854F3D63-063D-C249-8582-D6894A850DA6}" srcOrd="0" destOrd="2" presId="urn:microsoft.com/office/officeart/2005/8/layout/vList4"/>
    <dgm:cxn modelId="{3C5C880D-7B0E-5E41-8EEE-246F13D33F3D}" type="presOf" srcId="{F6D62790-7804-884F-BFC0-44A58275A5C7}" destId="{A22F001A-F5B7-0A41-8425-95DFC9400BBE}" srcOrd="1" destOrd="2" presId="urn:microsoft.com/office/officeart/2005/8/layout/vList4"/>
    <dgm:cxn modelId="{5CADA631-CBD0-1B4A-9EAA-97A102B32393}" type="presOf" srcId="{8DC4D2F1-C695-5549-B463-9794F7507B4F}" destId="{A1313E7E-8DED-B94C-8663-87610963E7F4}" srcOrd="1" destOrd="1" presId="urn:microsoft.com/office/officeart/2005/8/layout/vList4"/>
    <dgm:cxn modelId="{F43D0EA3-92FB-7D49-9E40-E813FBE07313}" type="presOf" srcId="{89BA7DAC-FD93-F448-8BAD-77D9C3E285AC}" destId="{333DFDBF-F9AC-984A-BFF4-F085DB975AF5}" srcOrd="0" destOrd="1" presId="urn:microsoft.com/office/officeart/2005/8/layout/vList4"/>
    <dgm:cxn modelId="{D23C134E-BA61-D14B-9970-8EFDC4C05D0D}" srcId="{CF66B9C3-7E67-884F-BE96-F2B6AE446610}" destId="{1F2AC68D-247F-7842-8F27-27B848AC4B51}" srcOrd="1" destOrd="0" parTransId="{4108D8FD-2B82-F740-8464-10B8A9F972EA}" sibTransId="{6DBFF16E-79FD-9142-83D2-8CC4E4808739}"/>
    <dgm:cxn modelId="{A216A489-494C-1149-9848-501099687A5A}" type="presOf" srcId="{CF66B9C3-7E67-884F-BE96-F2B6AE446610}" destId="{6DE50AA0-8AF5-3C42-BA30-FA48CB19C2A7}" srcOrd="0" destOrd="0" presId="urn:microsoft.com/office/officeart/2005/8/layout/vList4"/>
    <dgm:cxn modelId="{20EAD7F4-4445-CF49-8A4A-4CEE86F3FACD}" type="presOf" srcId="{9364B752-1B3E-5E4E-A145-FABDD4047CD1}" destId="{854F3D63-063D-C249-8582-D6894A850DA6}" srcOrd="0" destOrd="1" presId="urn:microsoft.com/office/officeart/2005/8/layout/vList4"/>
    <dgm:cxn modelId="{C4D612FE-0BAE-0A4C-9982-E5944FED3B32}" type="presOf" srcId="{2417BF23-FF7A-9A45-AE45-3502411F48B0}" destId="{4667CD57-6951-2D46-9B9E-6B2C49CB9573}" srcOrd="1" destOrd="2" presId="urn:microsoft.com/office/officeart/2005/8/layout/vList4"/>
    <dgm:cxn modelId="{E1260051-5056-7C40-9570-C8DE345FE559}" srcId="{ADA25A22-A165-8F44-B52D-A745A599431A}" destId="{89BA7DAC-FD93-F448-8BAD-77D9C3E285AC}" srcOrd="0" destOrd="0" parTransId="{9334A16F-9AF3-674E-9784-06AAD672D617}" sibTransId="{A74451F8-12E0-924C-95F6-DD537BA5F6CC}"/>
    <dgm:cxn modelId="{C2F059ED-85A3-2D4A-83D6-7FAEF159FA0B}" type="presOf" srcId="{375B96B6-BD8C-D844-A1DF-85D0039389D8}" destId="{0EC99C35-40BD-8540-B158-480B44D54933}" srcOrd="0" destOrd="0" presId="urn:microsoft.com/office/officeart/2005/8/layout/vList4"/>
    <dgm:cxn modelId="{C689A841-B5C1-2740-990B-AADA3F2857F1}" type="presOf" srcId="{ADA25A22-A165-8F44-B52D-A745A599431A}" destId="{A22F001A-F5B7-0A41-8425-95DFC9400BBE}" srcOrd="1" destOrd="0" presId="urn:microsoft.com/office/officeart/2005/8/layout/vList4"/>
    <dgm:cxn modelId="{C735809F-D48F-304D-83B6-68312426704D}" srcId="{CF66B9C3-7E67-884F-BE96-F2B6AE446610}" destId="{8DC4D2F1-C695-5549-B463-9794F7507B4F}" srcOrd="0" destOrd="0" parTransId="{10063492-EE4C-4448-A404-155F559E111D}" sibTransId="{786F1D10-CA40-2445-9D63-9CAD2729C842}"/>
    <dgm:cxn modelId="{8BD5A842-9AB1-8E48-BEB4-247230A83141}" type="presOf" srcId="{9F87BD51-0602-9D43-81D1-656BA61638B7}" destId="{854F3D63-063D-C249-8582-D6894A850DA6}" srcOrd="0" destOrd="0" presId="urn:microsoft.com/office/officeart/2005/8/layout/vList4"/>
    <dgm:cxn modelId="{06A7B9A8-7B4E-BC45-A38E-D50578BE10A3}" type="presOf" srcId="{8DC4D2F1-C695-5549-B463-9794F7507B4F}" destId="{6DE50AA0-8AF5-3C42-BA30-FA48CB19C2A7}" srcOrd="0" destOrd="1" presId="urn:microsoft.com/office/officeart/2005/8/layout/vList4"/>
    <dgm:cxn modelId="{11E18B15-E89E-7C42-8968-1E613067A40A}" type="presOf" srcId="{9F87BD51-0602-9D43-81D1-656BA61638B7}" destId="{4667CD57-6951-2D46-9B9E-6B2C49CB9573}" srcOrd="1" destOrd="0" presId="urn:microsoft.com/office/officeart/2005/8/layout/vList4"/>
    <dgm:cxn modelId="{F65E2672-D170-8F4D-82CB-980B5A92D5AC}" srcId="{375B96B6-BD8C-D844-A1DF-85D0039389D8}" destId="{9F87BD51-0602-9D43-81D1-656BA61638B7}" srcOrd="0" destOrd="0" parTransId="{931753A4-5808-7341-B9F1-14BD99D4CEB1}" sibTransId="{F3D14130-B3F0-4648-823D-3D9BF3F9C013}"/>
    <dgm:cxn modelId="{181B2CA9-DF81-7448-96C1-F2BB57D2E243}" srcId="{9F87BD51-0602-9D43-81D1-656BA61638B7}" destId="{2417BF23-FF7A-9A45-AE45-3502411F48B0}" srcOrd="1" destOrd="0" parTransId="{689089DE-1A7D-4843-82EB-DE5ED3FC18B5}" sibTransId="{E160102F-D1CA-5D4C-8F5A-3F3962223B19}"/>
    <dgm:cxn modelId="{F826D513-D12D-3141-BF5B-8D75F5F392B4}" type="presOf" srcId="{9364B752-1B3E-5E4E-A145-FABDD4047CD1}" destId="{4667CD57-6951-2D46-9B9E-6B2C49CB9573}" srcOrd="1" destOrd="1" presId="urn:microsoft.com/office/officeart/2005/8/layout/vList4"/>
    <dgm:cxn modelId="{1E1CCCBE-9D66-0546-9030-938B18C4C665}" srcId="{9F87BD51-0602-9D43-81D1-656BA61638B7}" destId="{9364B752-1B3E-5E4E-A145-FABDD4047CD1}" srcOrd="0" destOrd="0" parTransId="{5863F305-3DE1-034C-82FD-CE22DF432ED5}" sibTransId="{934F3F93-8A9A-0448-89E8-065E7D87BC24}"/>
    <dgm:cxn modelId="{4A4C56C8-63BD-184F-8346-BFF262E078BA}" srcId="{375B96B6-BD8C-D844-A1DF-85D0039389D8}" destId="{CF66B9C3-7E67-884F-BE96-F2B6AE446610}" srcOrd="1" destOrd="0" parTransId="{C8A3DDED-B891-9543-B115-EAC1DB1821BD}" sibTransId="{59955AA4-3844-DC48-9AEC-398E4C46C2C9}"/>
    <dgm:cxn modelId="{AF61FACD-FFDF-A440-8724-72ACD7172A39}" type="presParOf" srcId="{0EC99C35-40BD-8540-B158-480B44D54933}" destId="{FA8642A8-193B-FB4C-9A70-845819F1BCB1}" srcOrd="0" destOrd="0" presId="urn:microsoft.com/office/officeart/2005/8/layout/vList4"/>
    <dgm:cxn modelId="{AE1EEF0D-174C-2B46-BD81-E6943AAD8C7C}" type="presParOf" srcId="{FA8642A8-193B-FB4C-9A70-845819F1BCB1}" destId="{854F3D63-063D-C249-8582-D6894A850DA6}" srcOrd="0" destOrd="0" presId="urn:microsoft.com/office/officeart/2005/8/layout/vList4"/>
    <dgm:cxn modelId="{BBFAF81A-8524-B64C-9137-147609836C02}" type="presParOf" srcId="{FA8642A8-193B-FB4C-9A70-845819F1BCB1}" destId="{27DA8069-296A-204F-8E81-289414324552}" srcOrd="1" destOrd="0" presId="urn:microsoft.com/office/officeart/2005/8/layout/vList4"/>
    <dgm:cxn modelId="{19F1B576-0754-934D-8ACA-BF2C070BB2F6}" type="presParOf" srcId="{FA8642A8-193B-FB4C-9A70-845819F1BCB1}" destId="{4667CD57-6951-2D46-9B9E-6B2C49CB9573}" srcOrd="2" destOrd="0" presId="urn:microsoft.com/office/officeart/2005/8/layout/vList4"/>
    <dgm:cxn modelId="{E39683AD-EFB8-7944-BA97-6B117FD4520A}" type="presParOf" srcId="{0EC99C35-40BD-8540-B158-480B44D54933}" destId="{6870CB49-ED8F-1A4F-9532-6B6D359F1B36}" srcOrd="1" destOrd="0" presId="urn:microsoft.com/office/officeart/2005/8/layout/vList4"/>
    <dgm:cxn modelId="{5CDE13AE-7DEE-974A-8823-ED2A0F118FC2}" type="presParOf" srcId="{0EC99C35-40BD-8540-B158-480B44D54933}" destId="{D91C5A6B-7292-8045-96FA-773824EC4049}" srcOrd="2" destOrd="0" presId="urn:microsoft.com/office/officeart/2005/8/layout/vList4"/>
    <dgm:cxn modelId="{59B1A756-CC13-9A4E-B0F0-B6F0F86EF9EF}" type="presParOf" srcId="{D91C5A6B-7292-8045-96FA-773824EC4049}" destId="{6DE50AA0-8AF5-3C42-BA30-FA48CB19C2A7}" srcOrd="0" destOrd="0" presId="urn:microsoft.com/office/officeart/2005/8/layout/vList4"/>
    <dgm:cxn modelId="{A1EF44BA-83AF-A24E-835F-6992ED74D4B0}" type="presParOf" srcId="{D91C5A6B-7292-8045-96FA-773824EC4049}" destId="{6710BC94-D458-4A44-B1E7-21E806CBB01C}" srcOrd="1" destOrd="0" presId="urn:microsoft.com/office/officeart/2005/8/layout/vList4"/>
    <dgm:cxn modelId="{173FF2A9-33AC-CA44-81C6-E581B2F29AC4}" type="presParOf" srcId="{D91C5A6B-7292-8045-96FA-773824EC4049}" destId="{A1313E7E-8DED-B94C-8663-87610963E7F4}" srcOrd="2" destOrd="0" presId="urn:microsoft.com/office/officeart/2005/8/layout/vList4"/>
    <dgm:cxn modelId="{BC6988D6-8AB8-A64B-BF97-E122F448A87D}" type="presParOf" srcId="{0EC99C35-40BD-8540-B158-480B44D54933}" destId="{63D507ED-FFCC-6540-8CDE-E42C916DE3E3}" srcOrd="3" destOrd="0" presId="urn:microsoft.com/office/officeart/2005/8/layout/vList4"/>
    <dgm:cxn modelId="{1C0AB2CE-9544-1446-942C-610B0F80505C}" type="presParOf" srcId="{0EC99C35-40BD-8540-B158-480B44D54933}" destId="{C6D43F00-6D52-1042-8B50-F46557E2DC74}" srcOrd="4" destOrd="0" presId="urn:microsoft.com/office/officeart/2005/8/layout/vList4"/>
    <dgm:cxn modelId="{B06B0EF5-4C4E-C04F-8441-43770B273A96}" type="presParOf" srcId="{C6D43F00-6D52-1042-8B50-F46557E2DC74}" destId="{333DFDBF-F9AC-984A-BFF4-F085DB975AF5}" srcOrd="0" destOrd="0" presId="urn:microsoft.com/office/officeart/2005/8/layout/vList4"/>
    <dgm:cxn modelId="{9C8207DA-CB75-674F-A705-D707A9E9E83D}" type="presParOf" srcId="{C6D43F00-6D52-1042-8B50-F46557E2DC74}" destId="{3134DB33-F201-C242-8E7B-EED4B700F4CA}" srcOrd="1" destOrd="0" presId="urn:microsoft.com/office/officeart/2005/8/layout/vList4"/>
    <dgm:cxn modelId="{45C8CC5A-BD37-8D4B-9EE1-2632672C09E5}" type="presParOf" srcId="{C6D43F00-6D52-1042-8B50-F46557E2DC74}" destId="{A22F001A-F5B7-0A41-8425-95DFC9400BBE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4F3D63-063D-C249-8582-D6894A850DA6}">
      <dsp:nvSpPr>
        <dsp:cNvPr id="0" name=""/>
        <dsp:cNvSpPr/>
      </dsp:nvSpPr>
      <dsp:spPr>
        <a:xfrm>
          <a:off x="0" y="0"/>
          <a:ext cx="3568700" cy="10606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Mommy blog links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Free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Reach decision makers</a:t>
          </a:r>
          <a:endParaRPr lang="en-US" sz="1400" kern="1200" dirty="0"/>
        </a:p>
      </dsp:txBody>
      <dsp:txXfrm>
        <a:off x="819807" y="0"/>
        <a:ext cx="2748892" cy="1060676"/>
      </dsp:txXfrm>
    </dsp:sp>
    <dsp:sp modelId="{27DA8069-296A-204F-8E81-289414324552}">
      <dsp:nvSpPr>
        <dsp:cNvPr id="0" name=""/>
        <dsp:cNvSpPr/>
      </dsp:nvSpPr>
      <dsp:spPr>
        <a:xfrm>
          <a:off x="106067" y="106067"/>
          <a:ext cx="713740" cy="84854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DE50AA0-8AF5-3C42-BA30-FA48CB19C2A7}">
      <dsp:nvSpPr>
        <dsp:cNvPr id="0" name=""/>
        <dsp:cNvSpPr/>
      </dsp:nvSpPr>
      <dsp:spPr>
        <a:xfrm>
          <a:off x="0" y="1166743"/>
          <a:ext cx="3568700" cy="10606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Search Engine Optimization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Peer reviews </a:t>
          </a:r>
          <a:r>
            <a:rPr lang="en-US" sz="1400" kern="1200" dirty="0" smtClean="0"/>
            <a:t>= Relevant content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Free &amp; highly scalable</a:t>
          </a:r>
          <a:endParaRPr lang="en-US" sz="1400" kern="1200" dirty="0"/>
        </a:p>
      </dsp:txBody>
      <dsp:txXfrm>
        <a:off x="819807" y="1166743"/>
        <a:ext cx="2748892" cy="1060676"/>
      </dsp:txXfrm>
    </dsp:sp>
    <dsp:sp modelId="{6710BC94-D458-4A44-B1E7-21E806CBB01C}">
      <dsp:nvSpPr>
        <dsp:cNvPr id="0" name=""/>
        <dsp:cNvSpPr/>
      </dsp:nvSpPr>
      <dsp:spPr>
        <a:xfrm>
          <a:off x="106067" y="1272811"/>
          <a:ext cx="713740" cy="84854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33DFDBF-F9AC-984A-BFF4-F085DB975AF5}">
      <dsp:nvSpPr>
        <dsp:cNvPr id="0" name=""/>
        <dsp:cNvSpPr/>
      </dsp:nvSpPr>
      <dsp:spPr>
        <a:xfrm>
          <a:off x="0" y="2333487"/>
          <a:ext cx="3568700" cy="10606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Social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Paid Ads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Organic</a:t>
          </a:r>
          <a:endParaRPr lang="en-US" sz="1400" kern="1200" dirty="0"/>
        </a:p>
      </dsp:txBody>
      <dsp:txXfrm>
        <a:off x="819807" y="2333487"/>
        <a:ext cx="2748892" cy="1060676"/>
      </dsp:txXfrm>
    </dsp:sp>
    <dsp:sp modelId="{3134DB33-F201-C242-8E7B-EED4B700F4CA}">
      <dsp:nvSpPr>
        <dsp:cNvPr id="0" name=""/>
        <dsp:cNvSpPr/>
      </dsp:nvSpPr>
      <dsp:spPr>
        <a:xfrm>
          <a:off x="106067" y="2439555"/>
          <a:ext cx="713740" cy="84854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4699-C029-7A4B-AD92-952A3AFFCF2C}" type="datetimeFigureOut">
              <a:rPr lang="en-US" smtClean="0"/>
              <a:t>2/28/13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9B551-61A1-DE49-BC69-7556EDE465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923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4699-C029-7A4B-AD92-952A3AFFCF2C}" type="datetimeFigureOut">
              <a:rPr lang="en-US" smtClean="0"/>
              <a:t>2/28/13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9B551-61A1-DE49-BC69-7556EDE465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985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4699-C029-7A4B-AD92-952A3AFFCF2C}" type="datetimeFigureOut">
              <a:rPr lang="en-US" smtClean="0"/>
              <a:t>2/28/13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9B551-61A1-DE49-BC69-7556EDE465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3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4699-C029-7A4B-AD92-952A3AFFCF2C}" type="datetimeFigureOut">
              <a:rPr lang="en-US" smtClean="0"/>
              <a:t>2/28/13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9B551-61A1-DE49-BC69-7556EDE465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460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4699-C029-7A4B-AD92-952A3AFFCF2C}" type="datetimeFigureOut">
              <a:rPr lang="en-US" smtClean="0"/>
              <a:t>2/28/13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9B551-61A1-DE49-BC69-7556EDE465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81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4699-C029-7A4B-AD92-952A3AFFCF2C}" type="datetimeFigureOut">
              <a:rPr lang="en-US" smtClean="0"/>
              <a:t>2/28/13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9B551-61A1-DE49-BC69-7556EDE465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798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4699-C029-7A4B-AD92-952A3AFFCF2C}" type="datetimeFigureOut">
              <a:rPr lang="en-US" smtClean="0"/>
              <a:t>2/28/13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9B551-61A1-DE49-BC69-7556EDE465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77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4699-C029-7A4B-AD92-952A3AFFCF2C}" type="datetimeFigureOut">
              <a:rPr lang="en-US" smtClean="0"/>
              <a:t>2/28/13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9B551-61A1-DE49-BC69-7556EDE465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34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4699-C029-7A4B-AD92-952A3AFFCF2C}" type="datetimeFigureOut">
              <a:rPr lang="en-US" smtClean="0"/>
              <a:t>2/28/13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9B551-61A1-DE49-BC69-7556EDE465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55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4699-C029-7A4B-AD92-952A3AFFCF2C}" type="datetimeFigureOut">
              <a:rPr lang="en-US" smtClean="0"/>
              <a:t>2/28/13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9B551-61A1-DE49-BC69-7556EDE465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105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54699-C029-7A4B-AD92-952A3AFFCF2C}" type="datetimeFigureOut">
              <a:rPr lang="en-US" smtClean="0"/>
              <a:t>2/28/13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9B551-61A1-DE49-BC69-7556EDE465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781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54699-C029-7A4B-AD92-952A3AFFCF2C}" type="datetimeFigureOut">
              <a:rPr lang="en-US" smtClean="0"/>
              <a:t>2/28/13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9B551-61A1-DE49-BC69-7556EDE465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60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5" Type="http://schemas.openxmlformats.org/officeDocument/2006/relationships/diagramData" Target="../diagrams/data1.xml"/><Relationship Id="rId6" Type="http://schemas.openxmlformats.org/officeDocument/2006/relationships/diagramLayout" Target="../diagrams/layout1.xml"/><Relationship Id="rId7" Type="http://schemas.openxmlformats.org/officeDocument/2006/relationships/diagramQuickStyle" Target="../diagrams/quickStyle1.xml"/><Relationship Id="rId8" Type="http://schemas.openxmlformats.org/officeDocument/2006/relationships/diagramColors" Target="../diagrams/colors1.xml"/><Relationship Id="rId9" Type="http://schemas.microsoft.com/office/2007/relationships/diagramDrawing" Target="../diagrams/drawing1.xml"/><Relationship Id="rId10" Type="http://schemas.openxmlformats.org/officeDocument/2006/relationships/image" Target="../media/image4.jpg"/><Relationship Id="rId11" Type="http://schemas.openxmlformats.org/officeDocument/2006/relationships/image" Target="../media/image5.jp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17319" y="1482192"/>
            <a:ext cx="65093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D653E"/>
                </a:solidFill>
                <a:latin typeface="+mj-lt"/>
                <a:cs typeface="Helvetica"/>
              </a:rPr>
              <a:t>Problem: </a:t>
            </a:r>
            <a:r>
              <a:rPr lang="en-US" sz="3200" b="1" dirty="0" smtClean="0">
                <a:solidFill>
                  <a:srgbClr val="6D653E"/>
                </a:solidFill>
                <a:latin typeface="+mj-lt"/>
                <a:cs typeface="Helvetica"/>
              </a:rPr>
              <a:t>Hard to find </a:t>
            </a:r>
            <a:r>
              <a:rPr lang="en-US" sz="3200" b="1" dirty="0" smtClean="0">
                <a:solidFill>
                  <a:srgbClr val="6D653E"/>
                </a:solidFill>
                <a:latin typeface="+mj-lt"/>
                <a:cs typeface="Helvetica"/>
              </a:rPr>
              <a:t>car reviews that match my </a:t>
            </a:r>
            <a:r>
              <a:rPr lang="en-US" sz="3200" b="1" dirty="0" smtClean="0">
                <a:solidFill>
                  <a:srgbClr val="6D653E"/>
                </a:solidFill>
                <a:latin typeface="+mj-lt"/>
                <a:cs typeface="Helvetica"/>
              </a:rPr>
              <a:t>lifestyle.</a:t>
            </a:r>
            <a:endParaRPr lang="en-US" sz="3200" b="1" dirty="0">
              <a:solidFill>
                <a:srgbClr val="6D653E"/>
              </a:solidFill>
              <a:latin typeface="+mj-lt"/>
              <a:cs typeface="Helvetica"/>
            </a:endParaRPr>
          </a:p>
        </p:txBody>
      </p:sp>
      <p:pic>
        <p:nvPicPr>
          <p:cNvPr id="5" name="Picture 4" descr="Iv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2979381"/>
            <a:ext cx="1371600" cy="1371600"/>
          </a:xfrm>
          <a:prstGeom prst="rect">
            <a:avLst/>
          </a:prstGeom>
        </p:spPr>
      </p:pic>
      <p:pic>
        <p:nvPicPr>
          <p:cNvPr id="8" name="Picture 7" descr="Michae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957537"/>
            <a:ext cx="1371600" cy="1371600"/>
          </a:xfrm>
          <a:prstGeom prst="rect">
            <a:avLst/>
          </a:prstGeom>
        </p:spPr>
      </p:pic>
      <p:pic>
        <p:nvPicPr>
          <p:cNvPr id="10" name="Picture 9" descr="Andre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887" y="2953981"/>
            <a:ext cx="1098796" cy="13716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546599" y="4350981"/>
            <a:ext cx="466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Ivo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05365" y="4347425"/>
            <a:ext cx="93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Michael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18345" y="4325581"/>
            <a:ext cx="917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Andrew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58376" y="4973285"/>
            <a:ext cx="702728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Helvetica"/>
              </a:rPr>
              <a:t>Find out what others like me are saying!</a:t>
            </a:r>
            <a:endParaRPr lang="en-US" sz="3200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Helvetic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656955"/>
            <a:ext cx="9144000" cy="89055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Team CarHound</a:t>
            </a:r>
            <a:endParaRPr lang="en-US" sz="3600" b="1" dirty="0">
              <a:solidFill>
                <a:schemeClr val="tx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9" name="Picture 8" descr="carhound_00-1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48" y="248185"/>
            <a:ext cx="1600200" cy="397977"/>
          </a:xfrm>
          <a:prstGeom prst="rect">
            <a:avLst/>
          </a:prstGeom>
        </p:spPr>
      </p:pic>
      <p:pic>
        <p:nvPicPr>
          <p:cNvPr id="11" name="Picture 10" descr="doglogot_00-1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142" y="140448"/>
            <a:ext cx="822279" cy="46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633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9" t="5214" r="896" b="7973"/>
          <a:stretch/>
        </p:blipFill>
        <p:spPr bwMode="auto">
          <a:xfrm>
            <a:off x="452547" y="467176"/>
            <a:ext cx="8347142" cy="6044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7469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6" r="35862" b="10391"/>
          <a:stretch/>
        </p:blipFill>
        <p:spPr bwMode="auto">
          <a:xfrm>
            <a:off x="344312" y="481775"/>
            <a:ext cx="8455378" cy="6111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2902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1576487" y="1271933"/>
            <a:ext cx="6063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D653E"/>
                </a:solidFill>
              </a:rPr>
              <a:t>Sample Segment: Parents with young children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065354" y="2798604"/>
            <a:ext cx="2467504" cy="2519626"/>
            <a:chOff x="794649" y="1966648"/>
            <a:chExt cx="2467504" cy="2519626"/>
          </a:xfrm>
        </p:grpSpPr>
        <p:pic>
          <p:nvPicPr>
            <p:cNvPr id="2" name="Picture 1" descr="mommy1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649" y="1966648"/>
              <a:ext cx="2467503" cy="1233752"/>
            </a:xfrm>
            <a:prstGeom prst="rect">
              <a:avLst/>
            </a:prstGeom>
          </p:spPr>
        </p:pic>
        <p:pic>
          <p:nvPicPr>
            <p:cNvPr id="3" name="Picture 2" descr="mommy3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0579" y="3314700"/>
              <a:ext cx="1171574" cy="1171574"/>
            </a:xfrm>
            <a:prstGeom prst="rect">
              <a:avLst/>
            </a:prstGeom>
          </p:spPr>
        </p:pic>
        <p:pic>
          <p:nvPicPr>
            <p:cNvPr id="4" name="Picture 3" descr="mommy2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650" y="3314700"/>
              <a:ext cx="1171574" cy="1171574"/>
            </a:xfrm>
            <a:prstGeom prst="rect">
              <a:avLst/>
            </a:prstGeom>
          </p:spPr>
        </p:pic>
      </p:grpSp>
      <p:cxnSp>
        <p:nvCxnSpPr>
          <p:cNvPr id="11" name="Straight Connector 10"/>
          <p:cNvCxnSpPr/>
          <p:nvPr/>
        </p:nvCxnSpPr>
        <p:spPr>
          <a:xfrm>
            <a:off x="4572000" y="2167662"/>
            <a:ext cx="0" cy="402590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77034" y="1936829"/>
            <a:ext cx="1505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4A7B"/>
                </a:solidFill>
              </a:rPr>
              <a:t>Reviewers</a:t>
            </a:r>
            <a:endParaRPr lang="en-US" sz="2400" b="1" dirty="0" smtClean="0">
              <a:solidFill>
                <a:srgbClr val="604A7B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65843" y="1936829"/>
            <a:ext cx="1380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4A7B"/>
                </a:solidFill>
              </a:rPr>
              <a:t>Audience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60250" y="2398494"/>
            <a:ext cx="1677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Mommy Blogs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3261" y="5585073"/>
            <a:ext cx="349169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</a:rPr>
              <a:t>Influencers with large following of household decision makers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898720136"/>
              </p:ext>
            </p:extLst>
          </p:nvPr>
        </p:nvGraphicFramePr>
        <p:xfrm>
          <a:off x="5120787" y="2556331"/>
          <a:ext cx="3568700" cy="3394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9" name="Rectangle 18"/>
          <p:cNvSpPr/>
          <p:nvPr/>
        </p:nvSpPr>
        <p:spPr>
          <a:xfrm>
            <a:off x="0" y="554762"/>
            <a:ext cx="9144000" cy="89055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558ED5"/>
                </a:solidFill>
                <a:latin typeface="Calibri"/>
                <a:cs typeface="Calibri"/>
              </a:rPr>
              <a:t>Customer Acquisition</a:t>
            </a:r>
            <a:endParaRPr lang="en-US" sz="3600" b="1" dirty="0">
              <a:solidFill>
                <a:srgbClr val="558ED5"/>
              </a:solidFill>
              <a:latin typeface="Calibri"/>
              <a:cs typeface="Calibri"/>
            </a:endParaRPr>
          </a:p>
        </p:txBody>
      </p:sp>
      <p:pic>
        <p:nvPicPr>
          <p:cNvPr id="21" name="Picture 20" descr="carhound_00-1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48" y="204388"/>
            <a:ext cx="1600200" cy="397977"/>
          </a:xfrm>
          <a:prstGeom prst="rect">
            <a:avLst/>
          </a:prstGeom>
        </p:spPr>
      </p:pic>
      <p:pic>
        <p:nvPicPr>
          <p:cNvPr id="22" name="Picture 21" descr="doglogot_00-1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142" y="96651"/>
            <a:ext cx="822279" cy="46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362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Graphic spid="9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54617" y="2367475"/>
            <a:ext cx="7224183" cy="2597865"/>
            <a:chOff x="841215" y="1491535"/>
            <a:chExt cx="7224183" cy="2597865"/>
          </a:xfrm>
        </p:grpSpPr>
        <p:pic>
          <p:nvPicPr>
            <p:cNvPr id="33" name="Picture 32" descr="Pillar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51798" y="1803400"/>
              <a:ext cx="1524000" cy="2286000"/>
            </a:xfrm>
            <a:prstGeom prst="rect">
              <a:avLst/>
            </a:prstGeom>
          </p:spPr>
        </p:pic>
        <p:pic>
          <p:nvPicPr>
            <p:cNvPr id="34" name="Picture 33" descr="Pillar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696598" y="1803400"/>
              <a:ext cx="1524000" cy="2286000"/>
            </a:xfrm>
            <a:prstGeom prst="rect">
              <a:avLst/>
            </a:prstGeom>
          </p:spPr>
        </p:pic>
        <p:pic>
          <p:nvPicPr>
            <p:cNvPr id="35" name="Picture 34" descr="Pillar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541398" y="1803400"/>
              <a:ext cx="1524000" cy="2286000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841215" y="1491535"/>
              <a:ext cx="15451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558ED5"/>
                  </a:solidFill>
                </a:rPr>
                <a:t>Customers</a:t>
              </a:r>
              <a:endParaRPr lang="en-US" b="1" dirty="0">
                <a:solidFill>
                  <a:srgbClr val="558ED5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417387" y="1491535"/>
              <a:ext cx="20824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558ED5"/>
                  </a:solidFill>
                </a:rPr>
                <a:t>Manufacturers</a:t>
              </a:r>
              <a:endParaRPr lang="en-US" sz="2400" b="1" dirty="0">
                <a:solidFill>
                  <a:srgbClr val="558ED5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729262" y="1491535"/>
              <a:ext cx="11482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558ED5"/>
                  </a:solidFill>
                </a:rPr>
                <a:t>Dealers</a:t>
              </a:r>
              <a:endParaRPr lang="en-US" sz="2400" b="1" dirty="0">
                <a:solidFill>
                  <a:srgbClr val="558ED5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101662" y="1612084"/>
            <a:ext cx="30155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6D653E"/>
                </a:solidFill>
              </a:rPr>
              <a:t>The Three Pillars</a:t>
            </a:r>
            <a:endParaRPr lang="en-US" sz="3200" b="1" dirty="0">
              <a:solidFill>
                <a:srgbClr val="6D653E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66787" y="4981215"/>
            <a:ext cx="198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True social buying!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551944" y="4981215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Market research</a:t>
            </a:r>
          </a:p>
          <a:p>
            <a:pPr algn="ctr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&amp; brand awareness</a:t>
            </a:r>
            <a:endParaRPr lang="en-US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107287" y="4981215"/>
            <a:ext cx="2619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Local leads &amp;</a:t>
            </a:r>
          </a:p>
          <a:p>
            <a:pPr algn="ctr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marketing insight</a:t>
            </a:r>
            <a:endParaRPr lang="en-US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715351"/>
            <a:ext cx="9144000" cy="89055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558ED5"/>
                </a:solidFill>
                <a:latin typeface="Calibri"/>
                <a:cs typeface="Calibri"/>
              </a:rPr>
              <a:t>Business Impact</a:t>
            </a:r>
            <a:endParaRPr lang="en-US" sz="3600" b="1" dirty="0">
              <a:solidFill>
                <a:srgbClr val="558ED5"/>
              </a:solidFill>
              <a:latin typeface="Calibri"/>
              <a:cs typeface="Calibri"/>
            </a:endParaRPr>
          </a:p>
        </p:txBody>
      </p:sp>
      <p:pic>
        <p:nvPicPr>
          <p:cNvPr id="19" name="Picture 18" descr="carhound_00-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48" y="204388"/>
            <a:ext cx="1600200" cy="397977"/>
          </a:xfrm>
          <a:prstGeom prst="rect">
            <a:avLst/>
          </a:prstGeom>
        </p:spPr>
      </p:pic>
      <p:pic>
        <p:nvPicPr>
          <p:cNvPr id="20" name="Picture 19" descr="doglogot_00-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142" y="96651"/>
            <a:ext cx="822279" cy="46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653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vo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3" t="33421" r="10966" b="30176"/>
          <a:stretch/>
        </p:blipFill>
        <p:spPr>
          <a:xfrm>
            <a:off x="2817470" y="2469662"/>
            <a:ext cx="3488990" cy="2902854"/>
          </a:xfrm>
          <a:prstGeom prst="rect">
            <a:avLst/>
          </a:prstGeom>
        </p:spPr>
      </p:pic>
      <p:pic>
        <p:nvPicPr>
          <p:cNvPr id="6" name="Picture 5" descr="carhound_00-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48" y="204388"/>
            <a:ext cx="1600200" cy="397977"/>
          </a:xfrm>
          <a:prstGeom prst="rect">
            <a:avLst/>
          </a:prstGeom>
        </p:spPr>
      </p:pic>
      <p:pic>
        <p:nvPicPr>
          <p:cNvPr id="7" name="Picture 6" descr="doglogot_00-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142" y="96651"/>
            <a:ext cx="822279" cy="461917"/>
          </a:xfrm>
          <a:prstGeom prst="rect">
            <a:avLst/>
          </a:prstGeom>
        </p:spPr>
      </p:pic>
      <p:pic>
        <p:nvPicPr>
          <p:cNvPr id="8" name="Picture 7" descr="doglogot_00-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16" y="1198003"/>
            <a:ext cx="1401857" cy="7874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48135" y="1052013"/>
            <a:ext cx="54159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>
                <a:solidFill>
                  <a:srgbClr val="6D653E"/>
                </a:solidFill>
                <a:latin typeface="Calibri"/>
                <a:cs typeface="Calibri"/>
              </a:rPr>
              <a:t>Let Sherlock sniff out the best car for your lifestyle.</a:t>
            </a:r>
            <a:endParaRPr lang="en-US" sz="3200" b="1" i="1" dirty="0">
              <a:solidFill>
                <a:srgbClr val="6D653E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2775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</TotalTime>
  <Words>103</Words>
  <Application>Microsoft Macintosh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Liu</dc:creator>
  <cp:lastModifiedBy>Andrew Liu</cp:lastModifiedBy>
  <cp:revision>63</cp:revision>
  <cp:lastPrinted>2013-01-29T00:59:43Z</cp:lastPrinted>
  <dcterms:created xsi:type="dcterms:W3CDTF">2013-01-28T18:13:11Z</dcterms:created>
  <dcterms:modified xsi:type="dcterms:W3CDTF">2013-02-28T19:51:16Z</dcterms:modified>
</cp:coreProperties>
</file>