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3" r:id="rId5"/>
    <p:sldId id="264" r:id="rId6"/>
    <p:sldId id="265" r:id="rId7"/>
    <p:sldId id="266" r:id="rId8"/>
    <p:sldId id="277" r:id="rId9"/>
    <p:sldId id="269" r:id="rId10"/>
    <p:sldId id="278" r:id="rId11"/>
    <p:sldId id="279" r:id="rId12"/>
    <p:sldId id="268" r:id="rId13"/>
    <p:sldId id="280" r:id="rId14"/>
    <p:sldId id="271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870FEF-A127-1645-A49B-8CBBFAE08384}">
          <p14:sldIdLst>
            <p14:sldId id="257"/>
            <p14:sldId id="256"/>
            <p14:sldId id="259"/>
            <p14:sldId id="263"/>
            <p14:sldId id="264"/>
            <p14:sldId id="265"/>
            <p14:sldId id="266"/>
            <p14:sldId id="277"/>
            <p14:sldId id="269"/>
            <p14:sldId id="278"/>
            <p14:sldId id="279"/>
            <p14:sldId id="268"/>
            <p14:sldId id="280"/>
            <p14:sldId id="271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3" y="2311400"/>
            <a:ext cx="7583487" cy="285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4000" dirty="0" smtClean="0"/>
              <a:t>  Most consumers have a negative, anxiety-filled mindset when it comes to car buying.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398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7501"/>
            <a:ext cx="7583487" cy="1422399"/>
          </a:xfrm>
        </p:spPr>
        <p:txBody>
          <a:bodyPr/>
          <a:lstStyle/>
          <a:p>
            <a:r>
              <a:rPr lang="en-US" dirty="0"/>
              <a:t>CAR CUPID – EXAMPLE QUESTION </a:t>
            </a:r>
            <a:br>
              <a:rPr lang="en-US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/>
              <a:t>Pick </a:t>
            </a:r>
            <a:r>
              <a:rPr lang="en-US" sz="2800" dirty="0"/>
              <a:t>an image…</a:t>
            </a:r>
            <a:endParaRPr lang="en-US" dirty="0"/>
          </a:p>
        </p:txBody>
      </p:sp>
      <p:pic>
        <p:nvPicPr>
          <p:cNvPr id="2050" name="Picture 2" descr="C:\Users\Sasa\Pictures\Hackamotive\Beyonce-beyonce-32537908-1280-9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2" y="3991816"/>
            <a:ext cx="2742269" cy="1966913"/>
          </a:xfrm>
          <a:prstGeom prst="rect">
            <a:avLst/>
          </a:prstGeom>
          <a:noFill/>
        </p:spPr>
      </p:pic>
      <p:pic>
        <p:nvPicPr>
          <p:cNvPr id="2051" name="Picture 3" descr="C:\Users\Sasa\Pictures\Hackamotive\Pink-pink-75756_1024_7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63" y="1828801"/>
            <a:ext cx="2742269" cy="2057400"/>
          </a:xfrm>
          <a:prstGeom prst="rect">
            <a:avLst/>
          </a:prstGeom>
          <a:noFill/>
        </p:spPr>
      </p:pic>
      <p:pic>
        <p:nvPicPr>
          <p:cNvPr id="2053" name="Picture 5" descr="C:\Users\Sasa\Pictures\Hackamotive\Zooey-Deschanel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593" y="3991816"/>
            <a:ext cx="2614408" cy="1966913"/>
          </a:xfrm>
          <a:prstGeom prst="rect">
            <a:avLst/>
          </a:prstGeom>
          <a:noFill/>
        </p:spPr>
      </p:pic>
      <p:pic>
        <p:nvPicPr>
          <p:cNvPr id="2054" name="Picture 6" descr="C:\Users\Sasa\Pictures\Hackamotive\audrey-hepburn-1-26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3591" y="1828801"/>
            <a:ext cx="2246109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85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231900"/>
          </a:xfrm>
        </p:spPr>
        <p:txBody>
          <a:bodyPr/>
          <a:lstStyle/>
          <a:p>
            <a:r>
              <a:rPr lang="en-US" dirty="0"/>
              <a:t>CAR CUPID – EXAMPLE QUESTION </a:t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/>
              <a:t>Pick an image…</a:t>
            </a:r>
            <a:endParaRPr lang="en-US" sz="2800" dirty="0"/>
          </a:p>
        </p:txBody>
      </p:sp>
      <p:pic>
        <p:nvPicPr>
          <p:cNvPr id="3075" name="Picture 3" descr="C:\Users\Sasa\Pictures\Hackamotive\48800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1848359"/>
            <a:ext cx="3059820" cy="2037841"/>
          </a:xfrm>
          <a:prstGeom prst="rect">
            <a:avLst/>
          </a:prstGeom>
          <a:noFill/>
        </p:spPr>
      </p:pic>
      <p:pic>
        <p:nvPicPr>
          <p:cNvPr id="3077" name="Picture 5" descr="C:\Users\Sasa\Pictures\Hackamotive\14300903-yellowstone-landscape-and-ecosystem--american-bisons--buffalo--in-the-greater-yellowstone--firehole-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066" y="3991816"/>
            <a:ext cx="3651997" cy="2163808"/>
          </a:xfrm>
          <a:prstGeom prst="rect">
            <a:avLst/>
          </a:prstGeom>
          <a:noFill/>
        </p:spPr>
      </p:pic>
      <p:pic>
        <p:nvPicPr>
          <p:cNvPr id="3078" name="Picture 6" descr="C:\Users\Sasa\Pictures\Hackamotive\Busy-Street-NYC-2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7063" y="1828561"/>
            <a:ext cx="3922974" cy="2057639"/>
          </a:xfrm>
          <a:prstGeom prst="rect">
            <a:avLst/>
          </a:prstGeom>
          <a:noFill/>
        </p:spPr>
      </p:pic>
      <p:pic>
        <p:nvPicPr>
          <p:cNvPr id="3079" name="Picture 7" descr="C:\Users\Sasa\Pictures\Hackamotive\thCANQV1T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3000" y="3991816"/>
            <a:ext cx="3155553" cy="2163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854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CUPID 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Reduce Research time</a:t>
            </a:r>
          </a:p>
          <a:p>
            <a:r>
              <a:rPr lang="en-US" dirty="0" smtClean="0"/>
              <a:t>Eliminate boredom for buyer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Confirmation of Choice</a:t>
            </a:r>
          </a:p>
          <a:p>
            <a:r>
              <a:rPr lang="en-US" dirty="0"/>
              <a:t>Eliminate Buyers Remorse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Social Media Aspect</a:t>
            </a:r>
          </a:p>
          <a:p>
            <a:r>
              <a:rPr lang="en-US" dirty="0" smtClean="0"/>
              <a:t>Users will tell their car buying love story</a:t>
            </a:r>
          </a:p>
          <a:p>
            <a:r>
              <a:rPr lang="en-US" dirty="0" smtClean="0"/>
              <a:t>Share with friends or world</a:t>
            </a:r>
            <a:endParaRPr lang="en-US" dirty="0"/>
          </a:p>
        </p:txBody>
      </p:sp>
      <p:pic>
        <p:nvPicPr>
          <p:cNvPr id="7" name="Picture 6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t="9898" r="5119" b="12401"/>
          <a:stretch/>
        </p:blipFill>
        <p:spPr>
          <a:xfrm>
            <a:off x="779463" y="3328322"/>
            <a:ext cx="3738046" cy="24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CUPID 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 Cupid </a:t>
            </a:r>
            <a:r>
              <a:rPr lang="en-US" dirty="0" smtClean="0"/>
              <a:t>is fun activity that will drive traffic to Edmunds.com and convert neutrals to promoters</a:t>
            </a:r>
          </a:p>
          <a:p>
            <a:r>
              <a:rPr lang="en-US" dirty="0" smtClean="0"/>
              <a:t>Car Cupid </a:t>
            </a:r>
            <a:r>
              <a:rPr lang="en-US" dirty="0" smtClean="0"/>
              <a:t>will send happy buyers to dealers. Buyers that are not going to be focused on positive </a:t>
            </a:r>
            <a:r>
              <a:rPr lang="en-US" dirty="0" smtClean="0"/>
              <a:t>experience of </a:t>
            </a:r>
            <a:r>
              <a:rPr lang="en-US" dirty="0" smtClean="0"/>
              <a:t>having a car meant for </a:t>
            </a:r>
            <a:r>
              <a:rPr lang="en-US" dirty="0" smtClean="0"/>
              <a:t>them.</a:t>
            </a:r>
            <a:endParaRPr lang="en-US" dirty="0" smtClean="0"/>
          </a:p>
          <a:p>
            <a:r>
              <a:rPr lang="en-US" dirty="0" smtClean="0"/>
              <a:t>Car Cupid </a:t>
            </a:r>
            <a:r>
              <a:rPr lang="en-US" dirty="0" smtClean="0"/>
              <a:t>will be</a:t>
            </a:r>
            <a:r>
              <a:rPr lang="en-US" dirty="0" smtClean="0"/>
              <a:t> an </a:t>
            </a:r>
            <a:r>
              <a:rPr lang="en-US" dirty="0" smtClean="0"/>
              <a:t>antidote for buyers remorse. “Maybe I could have bargained for 500 lower price, but it doesn’t matter, I have a car that is meant for me.”   </a:t>
            </a:r>
          </a:p>
          <a:p>
            <a:r>
              <a:rPr lang="en-US" dirty="0" smtClean="0"/>
              <a:t>Car Cupid </a:t>
            </a:r>
            <a:r>
              <a:rPr lang="en-US" dirty="0" smtClean="0"/>
              <a:t>increases engagement through</a:t>
            </a:r>
            <a:r>
              <a:rPr lang="en-US" dirty="0" smtClean="0"/>
              <a:t> </a:t>
            </a:r>
            <a:r>
              <a:rPr lang="en-US" dirty="0" smtClean="0"/>
              <a:t>social media, </a:t>
            </a:r>
            <a:r>
              <a:rPr lang="en-US" dirty="0" smtClean="0"/>
              <a:t>by sharing matches and uploading </a:t>
            </a:r>
            <a:r>
              <a:rPr lang="en-US" dirty="0" smtClean="0"/>
              <a:t>photos of consumers in their vehicle</a:t>
            </a:r>
            <a:r>
              <a:rPr lang="en-US" dirty="0" smtClean="0"/>
              <a:t>, and sharing their new love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99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rt-Shaped-Social-Media-Icons.png"/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363282"/>
            <a:ext cx="7761449" cy="4418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450788"/>
            <a:ext cx="3651997" cy="3641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Applied to Site Home Page </a:t>
            </a:r>
          </a:p>
          <a:p>
            <a:r>
              <a:rPr lang="en-US" sz="1800" dirty="0"/>
              <a:t>Manufacturer website to design and personalize your vehicle</a:t>
            </a:r>
          </a:p>
          <a:p>
            <a:r>
              <a:rPr lang="en-US" sz="1800" dirty="0" smtClean="0"/>
              <a:t>As an option on </a:t>
            </a:r>
            <a:r>
              <a:rPr lang="en-US" sz="1800" dirty="0" err="1" smtClean="0"/>
              <a:t>Edmunds.com</a:t>
            </a:r>
            <a:endParaRPr lang="en-US" sz="1800" dirty="0" smtClean="0"/>
          </a:p>
          <a:p>
            <a:r>
              <a:rPr lang="en-US" sz="1800" dirty="0" smtClean="0"/>
              <a:t>Rich Media Ad</a:t>
            </a:r>
          </a:p>
          <a:p>
            <a:r>
              <a:rPr lang="en-US" sz="1800" dirty="0" smtClean="0"/>
              <a:t>Facebook App</a:t>
            </a:r>
          </a:p>
          <a:p>
            <a:r>
              <a:rPr lang="en-US" sz="1800" dirty="0" err="1" smtClean="0"/>
              <a:t>Pinterest</a:t>
            </a:r>
            <a:r>
              <a:rPr lang="en-US" sz="1800" dirty="0" smtClean="0"/>
              <a:t> Post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779463" y="1562100"/>
            <a:ext cx="3657600" cy="4219575"/>
          </a:xfrm>
        </p:spPr>
        <p:txBody>
          <a:bodyPr/>
          <a:lstStyle/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3-6 Months for –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Engineering</a:t>
            </a:r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Marketing effort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Design &amp; Layout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3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the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Turn the car buying experience into a Love Story again.</a:t>
            </a:r>
          </a:p>
          <a:p>
            <a:r>
              <a:rPr lang="en-US" dirty="0" smtClean="0"/>
              <a:t>Then let the users tell the story for you.</a:t>
            </a:r>
          </a:p>
          <a:p>
            <a:r>
              <a:rPr lang="en-US" dirty="0" smtClean="0"/>
              <a:t>Rather than complain </a:t>
            </a:r>
            <a:r>
              <a:rPr lang="en-US" smtClean="0"/>
              <a:t>on Yelp.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9701" y="576262"/>
            <a:ext cx="6762749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CAR CUPID</a:t>
            </a:r>
            <a:endParaRPr lang="en-US" b="1" dirty="0"/>
          </a:p>
        </p:txBody>
      </p:sp>
      <p:sp>
        <p:nvSpPr>
          <p:cNvPr id="5" name="Heart 4"/>
          <p:cNvSpPr/>
          <p:nvPr/>
        </p:nvSpPr>
        <p:spPr>
          <a:xfrm>
            <a:off x="4251747" y="1027753"/>
            <a:ext cx="558800" cy="533400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6549" y="1935846"/>
            <a:ext cx="555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Fall in love again and discover your car “soul mate”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MINDSET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i="1" dirty="0"/>
              <a:t>n.</a:t>
            </a:r>
            <a:endParaRPr lang="en-US" sz="2800" dirty="0"/>
          </a:p>
          <a:p>
            <a:r>
              <a:rPr lang="en-US" sz="2800" b="1" dirty="0"/>
              <a:t>1. </a:t>
            </a:r>
            <a:r>
              <a:rPr lang="en-US" sz="2800" dirty="0"/>
              <a:t>A fixed mental attitude or disposition that predetermines a person's responses to and interpretations of situations.</a:t>
            </a:r>
          </a:p>
          <a:p>
            <a:r>
              <a:rPr lang="en-US" sz="2800" b="1" dirty="0"/>
              <a:t>2. </a:t>
            </a:r>
            <a:r>
              <a:rPr lang="en-US" sz="2800" dirty="0"/>
              <a:t>An inclination or a habit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8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 smtClean="0"/>
              <a:t>Buying Experience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" name="Content Placeholder 9" descr="obrj3miqseknf3zt9yieca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15493" r="-6"/>
          <a:stretch/>
        </p:blipFill>
        <p:spPr>
          <a:xfrm>
            <a:off x="4292600" y="1152525"/>
            <a:ext cx="4470399" cy="44862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Public Perception &amp; Negative Mindset</a:t>
            </a:r>
            <a:endParaRPr lang="en-US" dirty="0"/>
          </a:p>
        </p:txBody>
      </p:sp>
      <p:pic>
        <p:nvPicPr>
          <p:cNvPr id="7" name="Picture 6" descr="morganethic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2683219"/>
            <a:ext cx="3226026" cy="2955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0" y="5969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The car sales experience was rated significantly higher than meth labs and the </a:t>
            </a:r>
            <a:r>
              <a:rPr lang="en-US" sz="1200" dirty="0" err="1" smtClean="0">
                <a:solidFill>
                  <a:schemeClr val="bg1"/>
                </a:solidFill>
              </a:rPr>
              <a:t>ebola</a:t>
            </a:r>
            <a:r>
              <a:rPr lang="en-US" sz="1200" dirty="0" smtClean="0">
                <a:solidFill>
                  <a:schemeClr val="bg1"/>
                </a:solidFill>
              </a:rPr>
              <a:t> virus but almost on par with going for a root canal or colonoscopy in an online poll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NEGATIVE?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9500" y="2032000"/>
            <a:ext cx="6921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13-18 Hours of </a:t>
            </a:r>
            <a:r>
              <a:rPr lang="en-US" sz="2800" dirty="0" smtClean="0">
                <a:solidFill>
                  <a:srgbClr val="FFFFFF"/>
                </a:solidFill>
              </a:rPr>
              <a:t>Research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High Anxiety </a:t>
            </a:r>
            <a:r>
              <a:rPr lang="en-US" sz="2800" dirty="0">
                <a:solidFill>
                  <a:srgbClr val="FFFFFF"/>
                </a:solidFill>
              </a:rPr>
              <a:t>R</a:t>
            </a:r>
            <a:r>
              <a:rPr lang="en-US" sz="2800" dirty="0" smtClean="0">
                <a:solidFill>
                  <a:srgbClr val="FFFFFF"/>
                </a:solidFill>
              </a:rPr>
              <a:t>egarding </a:t>
            </a: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-US" sz="2800" dirty="0" smtClean="0">
                <a:solidFill>
                  <a:srgbClr val="FFFFFF"/>
                </a:solidFill>
              </a:rPr>
              <a:t>ales Process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Most Costumers don’t feel comfortable Negotiating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Feelings of Buyers Remorse even if they feel they got a Good Deal</a:t>
            </a:r>
          </a:p>
        </p:txBody>
      </p:sp>
    </p:spTree>
    <p:extLst>
      <p:ext uri="{BB962C8B-B14F-4D97-AF65-F5344CB8AC3E}">
        <p14:creationId xmlns:p14="http://schemas.microsoft.com/office/powerpoint/2010/main" val="19542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22350"/>
            <a:ext cx="6762749" cy="1470025"/>
          </a:xfrm>
        </p:spPr>
        <p:txBody>
          <a:bodyPr/>
          <a:lstStyle/>
          <a:p>
            <a:r>
              <a:rPr lang="en-US" dirty="0" smtClean="0"/>
              <a:t>How do we change the Negative Mindset?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at the very beginning. </a:t>
            </a:r>
            <a:endParaRPr lang="en-US" dirty="0"/>
          </a:p>
          <a:p>
            <a:r>
              <a:rPr lang="en-US" dirty="0" smtClean="0"/>
              <a:t>The Discovery and Research phase of the car buying experience.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CHANGE THE </a:t>
            </a:r>
            <a:r>
              <a:rPr lang="en-US" dirty="0" smtClean="0"/>
              <a:t>STORY FOCUS…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2730499"/>
            <a:ext cx="6762749" cy="3225801"/>
          </a:xfrm>
        </p:spPr>
        <p:txBody>
          <a:bodyPr/>
          <a:lstStyle/>
          <a:p>
            <a:pPr algn="l"/>
            <a:r>
              <a:rPr lang="en-US" dirty="0" smtClean="0"/>
              <a:t>Current story: single females ages 22</a:t>
            </a:r>
            <a:r>
              <a:rPr lang="en-US" dirty="0" smtClean="0"/>
              <a:t>-35 </a:t>
            </a:r>
            <a:r>
              <a:rPr lang="en-US" dirty="0" smtClean="0"/>
              <a:t>slaying </a:t>
            </a:r>
            <a:r>
              <a:rPr lang="en-US" dirty="0" smtClean="0"/>
              <a:t>the </a:t>
            </a:r>
            <a:r>
              <a:rPr lang="en-US" dirty="0" smtClean="0"/>
              <a:t>“dragon” </a:t>
            </a:r>
            <a:r>
              <a:rPr lang="en-US" dirty="0" smtClean="0"/>
              <a:t>of car buying…  </a:t>
            </a:r>
            <a:endParaRPr lang="en-US" dirty="0"/>
          </a:p>
        </p:txBody>
      </p:sp>
      <p:pic>
        <p:nvPicPr>
          <p:cNvPr id="4" name="Picture 3" descr="natalie_12886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82600"/>
            <a:ext cx="4483100" cy="26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2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774700"/>
            <a:ext cx="4114053" cy="3289300"/>
          </a:xfrm>
        </p:spPr>
        <p:txBody>
          <a:bodyPr/>
          <a:lstStyle/>
          <a:p>
            <a:r>
              <a:rPr lang="en-US" dirty="0" smtClean="0"/>
              <a:t>We change it to the Love Story of a single female in the 22-35 target demographic falling in love.</a:t>
            </a:r>
            <a:endParaRPr lang="en-US" dirty="0"/>
          </a:p>
        </p:txBody>
      </p:sp>
      <p:pic>
        <p:nvPicPr>
          <p:cNvPr id="6" name="Picture 5" descr="L&amp;M+Engagement+Photos+2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26" y="774700"/>
            <a:ext cx="353335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5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the Story -</a:t>
            </a:r>
            <a:endParaRPr lang="en-US" dirty="0"/>
          </a:p>
        </p:txBody>
      </p:sp>
      <p:pic>
        <p:nvPicPr>
          <p:cNvPr id="1026" name="Picture 2" descr="C:\Users\Sasa\Pictures\Hackamotive\logo-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782" y="3836432"/>
            <a:ext cx="5278894" cy="1091168"/>
          </a:xfrm>
          <a:prstGeom prst="rect">
            <a:avLst/>
          </a:prstGeom>
          <a:noFill/>
        </p:spPr>
      </p:pic>
      <p:pic>
        <p:nvPicPr>
          <p:cNvPr id="1027" name="Picture 3" descr="C:\Users\Sasa\Pictures\Hackamotive\netflix_logo_114x35@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436" y="2144156"/>
            <a:ext cx="4226283" cy="1297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18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1" y="576262"/>
            <a:ext cx="6762749" cy="1470025"/>
          </a:xfrm>
        </p:spPr>
        <p:txBody>
          <a:bodyPr/>
          <a:lstStyle/>
          <a:p>
            <a:pPr algn="ctr"/>
            <a:r>
              <a:rPr lang="en-US" b="1" dirty="0" smtClean="0"/>
              <a:t>CAR CUPID</a:t>
            </a:r>
            <a:endParaRPr lang="en-US" b="1" dirty="0"/>
          </a:p>
        </p:txBody>
      </p:sp>
      <p:sp>
        <p:nvSpPr>
          <p:cNvPr id="4" name="Heart 3"/>
          <p:cNvSpPr/>
          <p:nvPr/>
        </p:nvSpPr>
        <p:spPr>
          <a:xfrm>
            <a:off x="4251747" y="1027753"/>
            <a:ext cx="558800" cy="533400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83474" y="2353011"/>
            <a:ext cx="7783147" cy="2744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914400" rtl="0" eaLnBrk="1" latinLnBrk="0" hangingPunct="1">
              <a:spcBef>
                <a:spcPts val="6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Fall in love again and discover your car “soul mate”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Car Cupid is a fun, qualitative, social tool that matches each individual with the car that is right for them based on their lifestyle and aspiration.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06895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158</TotalTime>
  <Words>480</Words>
  <Application>Microsoft Macintosh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Revolution</vt:lpstr>
      <vt:lpstr>PROBLEM STATEMENT</vt:lpstr>
      <vt:lpstr>MINDSET</vt:lpstr>
      <vt:lpstr>Car Buying Experience </vt:lpstr>
      <vt:lpstr>WHY SO NEGATIVE?</vt:lpstr>
      <vt:lpstr>How do we change the Negative Mindset?</vt:lpstr>
      <vt:lpstr>Current story: single females ages 22-35 slaying the “dragon” of car buying…  </vt:lpstr>
      <vt:lpstr>We change it to the Love Story of a single female in the 22-35 target demographic falling in love.</vt:lpstr>
      <vt:lpstr>How to change the Story -</vt:lpstr>
      <vt:lpstr>CAR CUPID</vt:lpstr>
      <vt:lpstr>CAR CUPID – EXAMPLE QUESTION   Pick an image…</vt:lpstr>
      <vt:lpstr>CAR CUPID – EXAMPLE QUESTION   Pick an image…</vt:lpstr>
      <vt:lpstr>CAR CUPID BUSINESS IMPACT</vt:lpstr>
      <vt:lpstr>CAR CUPID BUSINESS IMPACT</vt:lpstr>
      <vt:lpstr>IMPLEMENTATION </vt:lpstr>
      <vt:lpstr>Change the Story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Joseph Ferrante</dc:creator>
  <cp:lastModifiedBy>Joseph Ferrante</cp:lastModifiedBy>
  <cp:revision>24</cp:revision>
  <dcterms:created xsi:type="dcterms:W3CDTF">2013-02-28T16:36:04Z</dcterms:created>
  <dcterms:modified xsi:type="dcterms:W3CDTF">2013-02-28T19:55:16Z</dcterms:modified>
</cp:coreProperties>
</file>