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68" r:id="rId2"/>
    <p:sldId id="259" r:id="rId3"/>
    <p:sldId id="361" r:id="rId4"/>
    <p:sldId id="371" r:id="rId5"/>
    <p:sldId id="369" r:id="rId6"/>
    <p:sldId id="370" r:id="rId7"/>
    <p:sldId id="372" r:id="rId8"/>
    <p:sldId id="335" r:id="rId9"/>
    <p:sldId id="373" r:id="rId10"/>
    <p:sldId id="365" r:id="rId11"/>
    <p:sldId id="362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767" autoAdjust="0"/>
  </p:normalViewPr>
  <p:slideViewPr>
    <p:cSldViewPr snapToGrid="0">
      <p:cViewPr varScale="1">
        <p:scale>
          <a:sx n="85" d="100"/>
          <a:sy n="85" d="100"/>
        </p:scale>
        <p:origin x="-143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8C8BA-13A0-8545-8EF0-85726E2E2696}" type="datetimeFigureOut">
              <a:rPr lang="en-US" smtClean="0"/>
              <a:t>2/28/13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82FA47-A524-2B4D-8B9D-BA307C9C9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290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67DB2A23-7506-FF49-BA18-45DD9AA6A176}" type="datetimeFigureOut">
              <a:rPr lang="en-US"/>
              <a:pPr>
                <a:defRPr/>
              </a:pPr>
              <a:t>2/28/13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2F6D3DA6-0335-F344-9ECB-010064067E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066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 userDrawn="1"/>
        </p:nvSpPr>
        <p:spPr bwMode="auto">
          <a:xfrm>
            <a:off x="446088" y="6270625"/>
            <a:ext cx="83058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298" name="Title Placeholder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55299" name="Text Placeholder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 smtClean="0"/>
            </a:lvl1pPr>
          </a:lstStyle>
          <a:p>
            <a:r>
              <a:rPr lang="en-US" smtClean="0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635750" y="6330950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A3D78CB3-7AD6-F748-A0D9-20B39838E95B}" type="datetime1">
              <a:rPr lang="en-US" smtClean="0"/>
              <a:t>2/28/13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Hackomotive, Grease Monkeys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45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11A0AB-6A75-5745-AD6E-2E469522F258}" type="datetime1">
              <a:rPr lang="en-US" smtClean="0"/>
              <a:t>2/28/13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Hackomotive, Grease Monkeys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6742D2-C267-7548-B4C5-DCF82B996B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85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6EF472-DC93-CD4E-B53D-79306FC0F56E}" type="datetime1">
              <a:rPr lang="en-US" smtClean="0"/>
              <a:t>2/28/13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Hackomotive, Grease Monkeys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8E67C-B8D5-914C-BED5-CB9C1B9C5E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98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1F2F7-38AC-1542-9EEC-EEE6B31F6DD8}" type="datetime1">
              <a:rPr lang="en-US" smtClean="0"/>
              <a:t>2/28/13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Hackomotive, Grease Monkeys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0BF491-81F2-E349-9EC1-BA84FACB85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23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9522CA-63A7-C74E-BC9E-51DA21D73C49}" type="datetime1">
              <a:rPr lang="en-US" smtClean="0"/>
              <a:t>2/28/13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Hackomotive, Grease Monkeys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183BF-292A-384E-AE49-6D41A37A44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17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ECC52B-A578-FA40-A122-1BF7148068F8}" type="datetime1">
              <a:rPr lang="en-US" smtClean="0"/>
              <a:t>2/28/13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Hackomotive, Grease Monkeys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9F2EB-A0F2-DE4C-9074-D2153FC3E7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97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14CAB4-2EB9-A44F-B494-03CEF170FC7E}" type="datetime1">
              <a:rPr lang="en-US" smtClean="0"/>
              <a:t>2/28/13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Hackomotive, Grease Monkeys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9DC2A3-FA64-264F-9878-7BE9077674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57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0808DC-E4A2-394E-A81C-A8F38ED74FA8}" type="datetime1">
              <a:rPr lang="en-US" smtClean="0"/>
              <a:t>2/28/13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Hackomotive, Grease Monkeys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6CB96-626E-564E-B32E-C702F57341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03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2556FB-0228-DC4B-88A2-FFDED1C34804}" type="datetime1">
              <a:rPr lang="en-US" smtClean="0"/>
              <a:t>2/28/13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Hackomotive, Grease Monkeys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01D86-E706-584F-A35A-8CB0EFB6D7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27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FB810-39EA-9448-B01E-6AF98B600058}" type="datetime1">
              <a:rPr lang="en-US" smtClean="0"/>
              <a:t>2/28/13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Hackomotive, Grease Monkeys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D0369-FBD7-BD44-B85F-251E1BF35B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92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2472AC-B5C7-4C44-A433-AD7F7B7C1470}" type="datetime1">
              <a:rPr lang="en-US" smtClean="0"/>
              <a:t>2/28/13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Hackomotive, Grease Monkeys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D7AF9E-C14D-584E-9195-C8D8B0C5B7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0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C70808-5B5B-A642-8532-30C64C5C6BC7}" type="datetime1">
              <a:rPr lang="en-US" smtClean="0"/>
              <a:t>2/28/13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Hackomotive, Grease Monkeys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CF1E24-F3E3-FB4A-BA49-BD103D4987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14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79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74641914-B396-0148-8D58-FC566DF40999}" type="datetime1">
              <a:rPr lang="en-US" smtClean="0"/>
              <a:t>2/28/13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79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Hackomotive, Grease Monkeys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79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78E3D2FA-33C7-B743-A033-227E935BA3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Line 13"/>
          <p:cNvSpPr>
            <a:spLocks noChangeShapeType="1"/>
          </p:cNvSpPr>
          <p:nvPr/>
        </p:nvSpPr>
        <p:spPr bwMode="auto">
          <a:xfrm>
            <a:off x="446088" y="6511925"/>
            <a:ext cx="83058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Hackomotive, Grease Monkeys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0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917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</a:rPr>
              <a:t>Future Revenue Streams</a:t>
            </a:r>
            <a:endParaRPr lang="en-US" dirty="0">
              <a:latin typeface="Calibri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7164513-ACDB-C446-BFDB-7DA4B05A700D}" type="datetime1">
              <a:rPr lang="en-US" smtClean="0"/>
              <a:t>2/28/13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Hackomotive, Grease Monkeys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CE496-0ADF-ED42-9179-8988DE43F16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85700" y="1523748"/>
            <a:ext cx="7990535" cy="3934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 dirty="0" smtClean="0"/>
              <a:t>Data Opportunities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 dirty="0" smtClean="0"/>
              <a:t>Vehicle </a:t>
            </a:r>
            <a:r>
              <a:rPr lang="en-US" sz="2800" dirty="0" smtClean="0"/>
              <a:t>Lead Generation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2800" dirty="0" smtClean="0"/>
              <a:t>Recommended Next Vehicle Purchase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 dirty="0" smtClean="0"/>
              <a:t>Other Car Industry Business Models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2800" dirty="0" smtClean="0"/>
              <a:t>Extended Warranty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2800" dirty="0" smtClean="0"/>
              <a:t>Insurance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09632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CFB810-39EA-9448-B01E-6AF98B600058}" type="datetime1">
              <a:rPr lang="en-US" smtClean="0"/>
              <a:t>2/28/13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Hackomotive</a:t>
            </a:r>
            <a:r>
              <a:rPr lang="en-US" dirty="0" smtClean="0"/>
              <a:t>, Grease Monkeys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2D0369-FBD7-BD44-B85F-251E1BF35B7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6972"/>
          <a:stretch/>
        </p:blipFill>
        <p:spPr>
          <a:xfrm>
            <a:off x="0" y="0"/>
            <a:ext cx="9144000" cy="637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042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8839"/>
          <a:stretch/>
        </p:blipFill>
        <p:spPr>
          <a:xfrm>
            <a:off x="0" y="16495"/>
            <a:ext cx="9144000" cy="6251791"/>
          </a:xfrm>
          <a:prstGeom prst="rect">
            <a:avLst/>
          </a:prstGeom>
        </p:spPr>
      </p:pic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457950"/>
            <a:ext cx="2133600" cy="365125"/>
          </a:xfrm>
        </p:spPr>
        <p:txBody>
          <a:bodyPr/>
          <a:lstStyle/>
          <a:p>
            <a:pPr algn="l">
              <a:defRPr/>
            </a:pPr>
            <a:fld id="{97CFB810-39EA-9448-B01E-6AF98B600058}" type="datetime1">
              <a:rPr lang="en-US" smtClean="0"/>
              <a:pPr algn="l">
                <a:defRPr/>
              </a:pPr>
              <a:t>2/28/13</a:t>
            </a:fld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579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Hackomotive</a:t>
            </a:r>
            <a:r>
              <a:rPr lang="en-US" dirty="0" smtClean="0"/>
              <a:t>, Grease Monkeys</a:t>
            </a:r>
            <a:endParaRPr lang="en-US" dirty="0"/>
          </a:p>
        </p:txBody>
      </p:sp>
      <p:sp>
        <p:nvSpPr>
          <p:cNvPr id="15" name="Slide Number Placeholder 4"/>
          <p:cNvSpPr txBox="1">
            <a:spLocks/>
          </p:cNvSpPr>
          <p:nvPr/>
        </p:nvSpPr>
        <p:spPr>
          <a:xfrm>
            <a:off x="6553200" y="64579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>
              <a:defRPr/>
            </a:pPr>
            <a:fld id="{192D0369-FBD7-BD44-B85F-251E1BF35B7B}" type="slidenum">
              <a:rPr lang="en-US" sz="1200" smtClean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pPr algn="r">
                <a:defRPr/>
              </a:pPr>
              <a:t>2</a:t>
            </a:fld>
            <a:endParaRPr lang="en-US" sz="1200" dirty="0">
              <a:solidFill>
                <a:schemeClr val="bg1">
                  <a:lumMod val="50000"/>
                </a:schemeClr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3247"/>
            <a:ext cx="8229600" cy="1143000"/>
          </a:xfrm>
        </p:spPr>
        <p:txBody>
          <a:bodyPr/>
          <a:lstStyle/>
          <a:p>
            <a:r>
              <a:rPr lang="en-US" dirty="0" err="1" smtClean="0"/>
              <a:t>Realtime</a:t>
            </a:r>
            <a:r>
              <a:rPr lang="en-US" dirty="0" smtClean="0"/>
              <a:t> Vehicle Diagnostics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CFB810-39EA-9448-B01E-6AF98B600058}" type="datetime1">
              <a:rPr lang="en-US" smtClean="0"/>
              <a:t>2/28/13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Hackomotive, Grease Monkeys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2D0369-FBD7-BD44-B85F-251E1BF35B7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392" y="6014155"/>
            <a:ext cx="1547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Tomorrow</a:t>
            </a:r>
            <a:endParaRPr lang="en-US" sz="2400" dirty="0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64"/>
          <a:stretch/>
        </p:blipFill>
        <p:spPr bwMode="auto">
          <a:xfrm>
            <a:off x="2306515" y="4126521"/>
            <a:ext cx="2963457" cy="218035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419" y="1576721"/>
            <a:ext cx="2939553" cy="224183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1817489" y="1532922"/>
            <a:ext cx="175179" cy="48177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722588" y="1357731"/>
            <a:ext cx="364981" cy="3649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729005" y="6079698"/>
            <a:ext cx="364981" cy="3649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37801" y="1275805"/>
            <a:ext cx="1547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Today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5561946" y="2078725"/>
            <a:ext cx="33868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Best Guess Service Schedule</a:t>
            </a:r>
            <a:endParaRPr lang="en-US" sz="32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5693331" y="3912600"/>
            <a:ext cx="29780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568363" y="4409061"/>
            <a:ext cx="32554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/>
              <a:t>Realtime</a:t>
            </a:r>
            <a:r>
              <a:rPr lang="en-US" sz="3200" dirty="0" smtClean="0"/>
              <a:t> Service Monitoring and Notification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28272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Instant Insights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CFB810-39EA-9448-B01E-6AF98B600058}" type="datetime1">
              <a:rPr lang="en-US" smtClean="0"/>
              <a:t>2/28/13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Hackomotive, Grease Monkeys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2D0369-FBD7-BD44-B85F-251E1BF35B7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85" y="1379338"/>
            <a:ext cx="8623300" cy="3822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35" y="1379338"/>
            <a:ext cx="8636000" cy="4419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785" y="1379338"/>
            <a:ext cx="8623300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41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CFB810-39EA-9448-B01E-6AF98B600058}" type="datetime1">
              <a:rPr lang="en-US" smtClean="0"/>
              <a:t>2/28/13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Hackomotive, Grease Monkeys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2D0369-FBD7-BD44-B85F-251E1BF35B7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836"/>
            <a:ext cx="9144000" cy="622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83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603" y="3744477"/>
            <a:ext cx="4657727" cy="26939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5918" y="274638"/>
            <a:ext cx="7020881" cy="1143000"/>
          </a:xfrm>
        </p:spPr>
        <p:txBody>
          <a:bodyPr/>
          <a:lstStyle/>
          <a:p>
            <a:r>
              <a:rPr lang="en-US" sz="4000" dirty="0"/>
              <a:t>Alert Me </a:t>
            </a:r>
            <a:r>
              <a:rPr lang="en-US" sz="4000" dirty="0" smtClean="0"/>
              <a:t>to My </a:t>
            </a:r>
            <a:r>
              <a:rPr lang="en-US" sz="4000" dirty="0"/>
              <a:t>Service Needs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CFB810-39EA-9448-B01E-6AF98B600058}" type="datetime1">
              <a:rPr lang="en-US" smtClean="0"/>
              <a:t>2/28/13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Hackomotive, Grease Monkeys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2D0369-FBD7-BD44-B85F-251E1BF35B7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34503" b="32211"/>
          <a:stretch/>
        </p:blipFill>
        <p:spPr>
          <a:xfrm>
            <a:off x="4634876" y="1501089"/>
            <a:ext cx="4206040" cy="21000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99" y="150408"/>
            <a:ext cx="1453393" cy="12742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9999" y="2441331"/>
            <a:ext cx="41115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/>
              <a:t>Jargon-free Diagnosis</a:t>
            </a:r>
            <a:endParaRPr lang="en-US" sz="2800" dirty="0" smtClean="0"/>
          </a:p>
          <a:p>
            <a:endParaRPr lang="en-US" sz="2800" dirty="0" smtClean="0"/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Possible Quick Fixes</a:t>
            </a:r>
            <a:endParaRPr lang="en-US" sz="2800" dirty="0" smtClean="0"/>
          </a:p>
          <a:p>
            <a:pPr marL="285750" indent="-285750">
              <a:buFont typeface="Arial"/>
              <a:buChar char="•"/>
            </a:pPr>
            <a:endParaRPr lang="en-US" sz="2800" dirty="0" smtClean="0"/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Vetted Service Shops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59180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CFB810-39EA-9448-B01E-6AF98B600058}" type="datetime1">
              <a:rPr lang="en-US" smtClean="0"/>
              <a:t>2/28/13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Hackomotive, Grease Monkeys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2D0369-FBD7-BD44-B85F-251E1BF35B7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2397" b="5882"/>
          <a:stretch/>
        </p:blipFill>
        <p:spPr>
          <a:xfrm>
            <a:off x="0" y="119529"/>
            <a:ext cx="9144000" cy="629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861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621" y="1340493"/>
            <a:ext cx="2056375" cy="22853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83A1C41-3293-9D49-A95B-8C3BD8F38892}" type="datetime1">
              <a:rPr lang="en-US" smtClean="0"/>
              <a:t>2/28/13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Hackomotive, Grease Monkeys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ECB573-CD26-4441-B241-70318BD23E6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68313" y="223838"/>
            <a:ext cx="8220075" cy="1143000"/>
          </a:xfrm>
        </p:spPr>
        <p:txBody>
          <a:bodyPr/>
          <a:lstStyle/>
          <a:p>
            <a:r>
              <a:rPr lang="en-US" sz="3600" dirty="0" smtClean="0">
                <a:latin typeface="Calibri" charset="0"/>
              </a:rPr>
              <a:t>Improve Service Department ROI</a:t>
            </a:r>
            <a:endParaRPr lang="en-US" sz="3600" dirty="0">
              <a:latin typeface="Calibri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87248" y="1592979"/>
            <a:ext cx="413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/>
              <a:t>Incremental </a:t>
            </a:r>
            <a:r>
              <a:rPr lang="en-US" sz="2800" dirty="0" smtClean="0"/>
              <a:t>Revenue</a:t>
            </a: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9652" y="3564523"/>
            <a:ext cx="8188042" cy="29613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87248" y="2091787"/>
            <a:ext cx="413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/>
              <a:t>Marketing Efficiency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174620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CFB810-39EA-9448-B01E-6AF98B600058}" type="datetime1">
              <a:rPr lang="en-US" smtClean="0"/>
              <a:t>2/28/13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Hackomotive, Grease Monkeys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2D0369-FBD7-BD44-B85F-251E1BF35B7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2397" b="5882"/>
          <a:stretch/>
        </p:blipFill>
        <p:spPr>
          <a:xfrm>
            <a:off x="0" y="119529"/>
            <a:ext cx="9144000" cy="629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703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11808</TotalTime>
  <Words>124</Words>
  <Application>Microsoft Macintosh PowerPoint</Application>
  <PresentationFormat>On-screen Show (4:3)</PresentationFormat>
  <Paragraphs>53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Realtime Vehicle Diagnostics</vt:lpstr>
      <vt:lpstr>Instant Insights</vt:lpstr>
      <vt:lpstr>PowerPoint Presentation</vt:lpstr>
      <vt:lpstr>Alert Me to My Service Needs </vt:lpstr>
      <vt:lpstr>PowerPoint Presentation</vt:lpstr>
      <vt:lpstr>Improve Service Department ROI</vt:lpstr>
      <vt:lpstr>PowerPoint Presentation</vt:lpstr>
      <vt:lpstr>Future Revenue Streams</vt:lpstr>
      <vt:lpstr>PowerPoint Presentation</vt:lpstr>
    </vt:vector>
  </TitlesOfParts>
  <Company>Norfolk Southern Corp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MMCS.com</dc:title>
  <dc:creator>td17v</dc:creator>
  <cp:lastModifiedBy>Christopher Coad</cp:lastModifiedBy>
  <cp:revision>401</cp:revision>
  <dcterms:created xsi:type="dcterms:W3CDTF">2011-02-18T21:56:38Z</dcterms:created>
  <dcterms:modified xsi:type="dcterms:W3CDTF">2013-02-28T19:29:01Z</dcterms:modified>
</cp:coreProperties>
</file>