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72" r:id="rId4"/>
    <p:sldId id="273" r:id="rId5"/>
    <p:sldId id="274" r:id="rId6"/>
    <p:sldId id="257" r:id="rId7"/>
    <p:sldId id="258" r:id="rId8"/>
    <p:sldId id="271" r:id="rId9"/>
    <p:sldId id="259" r:id="rId10"/>
    <p:sldId id="262" r:id="rId11"/>
    <p:sldId id="265" r:id="rId12"/>
    <p:sldId id="264" r:id="rId13"/>
    <p:sldId id="263" r:id="rId14"/>
    <p:sldId id="268" r:id="rId15"/>
    <p:sldId id="269" r:id="rId16"/>
    <p:sldId id="270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D8C6-1ECB-4637-829F-F52506209C66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6EB7D-2128-4722-A1FC-26C121AF2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6EB7D-2128-4722-A1FC-26C121AF2F2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D52-1FB3-4C0A-990F-99BB9C12AB4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49-5528-4012-A2AE-1A6BAFA30D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D52-1FB3-4C0A-990F-99BB9C12AB4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49-5528-4012-A2AE-1A6BAFA30D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D52-1FB3-4C0A-990F-99BB9C12AB4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49-5528-4012-A2AE-1A6BAFA30D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D52-1FB3-4C0A-990F-99BB9C12AB4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49-5528-4012-A2AE-1A6BAFA30D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D52-1FB3-4C0A-990F-99BB9C12AB4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49-5528-4012-A2AE-1A6BAFA30D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D52-1FB3-4C0A-990F-99BB9C12AB4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49-5528-4012-A2AE-1A6BAFA30D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D52-1FB3-4C0A-990F-99BB9C12AB4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49-5528-4012-A2AE-1A6BAFA30D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D52-1FB3-4C0A-990F-99BB9C12AB4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49-5528-4012-A2AE-1A6BAFA30D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D52-1FB3-4C0A-990F-99BB9C12AB4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49-5528-4012-A2AE-1A6BAFA30D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D52-1FB3-4C0A-990F-99BB9C12AB4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49-5528-4012-A2AE-1A6BAFA30D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D52-1FB3-4C0A-990F-99BB9C12AB4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149-5528-4012-A2AE-1A6BAFA30D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BD52-1FB3-4C0A-990F-99BB9C12AB4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8149-5528-4012-A2AE-1A6BAFA30D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6858000" cy="1470025"/>
          </a:xfrm>
        </p:spPr>
        <p:txBody>
          <a:bodyPr/>
          <a:lstStyle/>
          <a:p>
            <a:pPr algn="r"/>
            <a:r>
              <a:rPr lang="en-US" b="1" dirty="0" err="1" smtClean="0"/>
              <a:t>M</a:t>
            </a:r>
            <a:r>
              <a:rPr lang="en-US" dirty="0" err="1" smtClean="0"/>
              <a:t>obile</a:t>
            </a:r>
            <a:r>
              <a:rPr lang="en-US" b="1" dirty="0" err="1" smtClean="0"/>
              <a:t>M</a:t>
            </a:r>
            <a:r>
              <a:rPr lang="en-US" dirty="0" err="1" smtClean="0"/>
              <a:t>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MM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447800"/>
            <a:ext cx="2057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</a:t>
            </a:r>
            <a:r>
              <a:rPr lang="en-US" b="1" dirty="0" smtClean="0"/>
              <a:t>how</a:t>
            </a:r>
            <a:r>
              <a:rPr lang="en-US" dirty="0" smtClean="0"/>
              <a:t>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 you want to use the adaptive cruise control on the fly</a:t>
            </a:r>
            <a:r>
              <a:rPr lang="en-US" dirty="0" smtClean="0"/>
              <a:t>. </a:t>
            </a:r>
            <a:r>
              <a:rPr lang="en-US" dirty="0" smtClean="0"/>
              <a:t>You have </a:t>
            </a:r>
            <a:r>
              <a:rPr lang="en-US" dirty="0" smtClean="0"/>
              <a:t>options…</a:t>
            </a:r>
            <a:endParaRPr lang="en-US" dirty="0" smtClean="0"/>
          </a:p>
          <a:p>
            <a:r>
              <a:rPr lang="en-US" dirty="0" smtClean="0"/>
              <a:t>While driving, only </a:t>
            </a:r>
            <a:r>
              <a:rPr lang="en-US" dirty="0" smtClean="0"/>
              <a:t>voice </a:t>
            </a:r>
            <a:r>
              <a:rPr lang="en-US" dirty="0" smtClean="0"/>
              <a:t>recognition is available:</a:t>
            </a:r>
            <a:endParaRPr lang="en-US" dirty="0" smtClean="0"/>
          </a:p>
          <a:p>
            <a:pPr lvl="1"/>
            <a:r>
              <a:rPr lang="en-US" dirty="0" smtClean="0"/>
              <a:t>Ask the </a:t>
            </a:r>
            <a:r>
              <a:rPr lang="en-US" dirty="0" err="1" smtClean="0"/>
              <a:t>MobileManual</a:t>
            </a:r>
            <a:r>
              <a:rPr lang="en-US" dirty="0" smtClean="0"/>
              <a:t>, “How </a:t>
            </a:r>
            <a:r>
              <a:rPr lang="en-US" dirty="0" smtClean="0"/>
              <a:t>do I use the </a:t>
            </a:r>
            <a:r>
              <a:rPr lang="en-US" dirty="0" smtClean="0"/>
              <a:t>cruise system”</a:t>
            </a:r>
            <a:endParaRPr lang="en-US" dirty="0" smtClean="0"/>
          </a:p>
          <a:p>
            <a:r>
              <a:rPr lang="en-US" dirty="0" smtClean="0"/>
              <a:t>If you are stopped:</a:t>
            </a:r>
          </a:p>
          <a:p>
            <a:pPr lvl="1"/>
            <a:r>
              <a:rPr lang="en-US" dirty="0" smtClean="0"/>
              <a:t>Using NFC (Near Field Communication) </a:t>
            </a:r>
            <a:r>
              <a:rPr lang="en-US" dirty="0" smtClean="0"/>
              <a:t>hover your phone over the </a:t>
            </a:r>
            <a:r>
              <a:rPr lang="en-US" dirty="0" smtClean="0"/>
              <a:t>controls</a:t>
            </a:r>
          </a:p>
          <a:p>
            <a:r>
              <a:rPr lang="en-US" dirty="0" smtClean="0"/>
              <a:t>Maintain compliance with safety standards</a:t>
            </a:r>
          </a:p>
          <a:p>
            <a:pPr lvl="1"/>
            <a:r>
              <a:rPr lang="en-US" dirty="0" smtClean="0"/>
              <a:t>Option to queue instructions for later viewing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NFC device integration via </a:t>
            </a:r>
            <a:r>
              <a:rPr lang="en-US" dirty="0" smtClean="0"/>
              <a:t>tags (hidden)</a:t>
            </a:r>
            <a:endParaRPr lang="en-US" dirty="0" smtClean="0"/>
          </a:p>
          <a:p>
            <a:r>
              <a:rPr lang="en-US" dirty="0" smtClean="0"/>
              <a:t>Integration with </a:t>
            </a:r>
            <a:r>
              <a:rPr lang="en-US" dirty="0" smtClean="0"/>
              <a:t>any social network</a:t>
            </a:r>
            <a:endParaRPr lang="en-US" dirty="0" smtClean="0"/>
          </a:p>
          <a:p>
            <a:r>
              <a:rPr lang="en-US" dirty="0" smtClean="0"/>
              <a:t>Simple illustrations and videos</a:t>
            </a:r>
          </a:p>
          <a:p>
            <a:r>
              <a:rPr lang="en-US" dirty="0" smtClean="0"/>
              <a:t>Mobile </a:t>
            </a:r>
            <a:r>
              <a:rPr lang="en-US" dirty="0" smtClean="0"/>
              <a:t>data </a:t>
            </a:r>
            <a:r>
              <a:rPr lang="en-US" dirty="0" smtClean="0"/>
              <a:t>integration</a:t>
            </a:r>
            <a:endParaRPr lang="en-US" dirty="0" smtClean="0"/>
          </a:p>
          <a:p>
            <a:r>
              <a:rPr lang="en-US" dirty="0" smtClean="0"/>
              <a:t>Voice command/ text to </a:t>
            </a:r>
            <a:r>
              <a:rPr lang="en-US" dirty="0" smtClean="0"/>
              <a:t>speech</a:t>
            </a:r>
          </a:p>
          <a:p>
            <a:r>
              <a:rPr lang="en-US" dirty="0" smtClean="0"/>
              <a:t>Original content is trustworthy and provided by the manufacturer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NFC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simple </a:t>
            </a:r>
            <a:r>
              <a:rPr lang="en-US" dirty="0" smtClean="0"/>
              <a:t>data recognition </a:t>
            </a:r>
            <a:r>
              <a:rPr lang="en-US" dirty="0" smtClean="0"/>
              <a:t>and classification of objects  and voice command is already available – </a:t>
            </a:r>
            <a:r>
              <a:rPr lang="en-US" dirty="0" smtClean="0"/>
              <a:t>we build off existing technology</a:t>
            </a:r>
            <a:endParaRPr lang="en-US" dirty="0" smtClean="0"/>
          </a:p>
          <a:p>
            <a:r>
              <a:rPr lang="en-US" dirty="0" smtClean="0"/>
              <a:t>Touch screen devices are also available</a:t>
            </a:r>
          </a:p>
          <a:p>
            <a:r>
              <a:rPr lang="en-US" dirty="0" smtClean="0"/>
              <a:t>Role based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Restricting information maintains integrity and will not interfere with the emotional aspect of buying a new car</a:t>
            </a:r>
          </a:p>
          <a:p>
            <a:r>
              <a:rPr lang="en-US" dirty="0" smtClean="0"/>
              <a:t>Infrastructure is in place, we provide framework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Educational tool for salespeople </a:t>
            </a:r>
            <a:r>
              <a:rPr lang="en-US" dirty="0" smtClean="0"/>
              <a:t>and the technicians</a:t>
            </a:r>
          </a:p>
          <a:p>
            <a:r>
              <a:rPr lang="en-US" dirty="0" smtClean="0"/>
              <a:t>Dealers can </a:t>
            </a:r>
            <a:r>
              <a:rPr lang="en-US" dirty="0" smtClean="0"/>
              <a:t>activate as a feature </a:t>
            </a:r>
            <a:r>
              <a:rPr lang="en-US" dirty="0" smtClean="0"/>
              <a:t>to buyers as an </a:t>
            </a:r>
            <a:r>
              <a:rPr lang="en-US" dirty="0" smtClean="0"/>
              <a:t>added option.</a:t>
            </a:r>
            <a:endParaRPr lang="en-US" dirty="0" smtClean="0"/>
          </a:p>
          <a:p>
            <a:r>
              <a:rPr lang="en-US" dirty="0" smtClean="0"/>
              <a:t>Technicians can learn </a:t>
            </a:r>
            <a:r>
              <a:rPr lang="en-US" dirty="0" smtClean="0"/>
              <a:t>new technology faster </a:t>
            </a:r>
            <a:endParaRPr lang="en-US" dirty="0" smtClean="0"/>
          </a:p>
          <a:p>
            <a:r>
              <a:rPr lang="en-US" dirty="0" smtClean="0"/>
              <a:t>Usage statistics and </a:t>
            </a:r>
            <a:r>
              <a:rPr lang="en-US" dirty="0" smtClean="0"/>
              <a:t>feedback for analytics</a:t>
            </a:r>
            <a:endParaRPr lang="en-US" dirty="0" smtClean="0"/>
          </a:p>
          <a:p>
            <a:r>
              <a:rPr lang="en-US" dirty="0" smtClean="0"/>
              <a:t>Field research supports our concept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Dealers/salespeople </a:t>
            </a:r>
            <a:r>
              <a:rPr lang="en-US" dirty="0" smtClean="0"/>
              <a:t>we talked to liked the idea</a:t>
            </a:r>
          </a:p>
          <a:p>
            <a:r>
              <a:rPr lang="en-US" dirty="0" smtClean="0"/>
              <a:t>They see </a:t>
            </a:r>
            <a:r>
              <a:rPr lang="en-US" dirty="0" smtClean="0"/>
              <a:t>it </a:t>
            </a:r>
            <a:r>
              <a:rPr lang="en-US" dirty="0" smtClean="0"/>
              <a:t>as a way to bring in more sales</a:t>
            </a:r>
          </a:p>
          <a:p>
            <a:r>
              <a:rPr lang="en-US" dirty="0" smtClean="0"/>
              <a:t>Train the </a:t>
            </a:r>
            <a:r>
              <a:rPr lang="en-US" dirty="0" smtClean="0"/>
              <a:t>salesman because the </a:t>
            </a:r>
            <a:r>
              <a:rPr lang="en-US" dirty="0" smtClean="0"/>
              <a:t>customer </a:t>
            </a:r>
            <a:r>
              <a:rPr lang="en-US" dirty="0" smtClean="0"/>
              <a:t>usually knows more through research</a:t>
            </a:r>
            <a:endParaRPr lang="en-US" dirty="0" smtClean="0"/>
          </a:p>
          <a:p>
            <a:r>
              <a:rPr lang="en-US" dirty="0" smtClean="0"/>
              <a:t>It can highlight </a:t>
            </a:r>
            <a:r>
              <a:rPr lang="en-US" dirty="0" smtClean="0"/>
              <a:t>selling points </a:t>
            </a:r>
            <a:r>
              <a:rPr lang="en-US" dirty="0" smtClean="0"/>
              <a:t>in comparison with other </a:t>
            </a:r>
            <a:r>
              <a:rPr lang="en-US" dirty="0" smtClean="0"/>
              <a:t>competitors</a:t>
            </a:r>
          </a:p>
          <a:p>
            <a:r>
              <a:rPr lang="en-US" dirty="0" smtClean="0"/>
              <a:t>A</a:t>
            </a:r>
            <a:r>
              <a:rPr lang="en-US" dirty="0" smtClean="0"/>
              <a:t>ddress </a:t>
            </a:r>
            <a:r>
              <a:rPr lang="en-US" dirty="0" smtClean="0"/>
              <a:t>known concerns customers may have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Pre-program all cars and use the apps as a KEY</a:t>
            </a:r>
          </a:p>
          <a:p>
            <a:r>
              <a:rPr lang="en-US" dirty="0" smtClean="0"/>
              <a:t>Tier based information – based on user access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1. </a:t>
            </a:r>
            <a:r>
              <a:rPr lang="en-US" dirty="0" smtClean="0"/>
              <a:t>Technician </a:t>
            </a:r>
            <a:r>
              <a:rPr lang="en-US" dirty="0" smtClean="0"/>
              <a:t>version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 smtClean="0"/>
              <a:t>Detailed with repair diagrams and schematics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2. Dealer version </a:t>
            </a:r>
            <a:r>
              <a:rPr lang="en-US" dirty="0" smtClean="0"/>
              <a:t>– Available for the dealer to </a:t>
            </a:r>
            <a:r>
              <a:rPr lang="en-US" dirty="0" smtClean="0"/>
              <a:t>use it while </a:t>
            </a:r>
            <a:r>
              <a:rPr lang="en-US" dirty="0" smtClean="0"/>
              <a:t>learning or explaining </a:t>
            </a:r>
            <a:r>
              <a:rPr lang="en-US" dirty="0" smtClean="0"/>
              <a:t>the features to the customer</a:t>
            </a:r>
          </a:p>
          <a:p>
            <a:pPr lvl="1">
              <a:buNone/>
            </a:pPr>
            <a:r>
              <a:rPr lang="en-US" dirty="0" smtClean="0"/>
              <a:t>3. Customer version </a:t>
            </a:r>
            <a:r>
              <a:rPr lang="en-US" dirty="0" smtClean="0"/>
              <a:t>– </a:t>
            </a:r>
            <a:r>
              <a:rPr lang="en-US" dirty="0" smtClean="0"/>
              <a:t>Activated only by  </a:t>
            </a:r>
            <a:r>
              <a:rPr lang="en-US" dirty="0" smtClean="0"/>
              <a:t>dealer upon purchase</a:t>
            </a:r>
            <a:endParaRPr lang="en-US" dirty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</a:t>
            </a:r>
            <a:r>
              <a:rPr lang="en-US" dirty="0" smtClean="0"/>
              <a:t>Benefits (Ultimate USER)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easy to use </a:t>
            </a:r>
          </a:p>
          <a:p>
            <a:pPr lvl="1"/>
            <a:r>
              <a:rPr lang="en-US" dirty="0" smtClean="0"/>
              <a:t>Just speak or tap</a:t>
            </a:r>
          </a:p>
          <a:p>
            <a:pPr lvl="1"/>
            <a:r>
              <a:rPr lang="en-US" dirty="0" smtClean="0"/>
              <a:t>Allow 2 way communication for support</a:t>
            </a:r>
          </a:p>
          <a:p>
            <a:pPr lvl="1"/>
            <a:r>
              <a:rPr lang="en-US" dirty="0" smtClean="0"/>
              <a:t>Low </a:t>
            </a:r>
            <a:r>
              <a:rPr lang="en-US" dirty="0" smtClean="0"/>
              <a:t>cost option $99 </a:t>
            </a:r>
            <a:r>
              <a:rPr lang="en-US" dirty="0" smtClean="0"/>
              <a:t>and a great gift idea!</a:t>
            </a:r>
            <a:endParaRPr lang="en-US" dirty="0" smtClean="0"/>
          </a:p>
          <a:p>
            <a:pPr lvl="1"/>
            <a:r>
              <a:rPr lang="en-US" dirty="0" smtClean="0"/>
              <a:t>Custom </a:t>
            </a:r>
            <a:r>
              <a:rPr lang="en-US" dirty="0" smtClean="0"/>
              <a:t>tailored/instant info</a:t>
            </a:r>
            <a:endParaRPr lang="en-US" dirty="0" smtClean="0"/>
          </a:p>
          <a:p>
            <a:pPr lvl="1"/>
            <a:r>
              <a:rPr lang="en-US" dirty="0" smtClean="0"/>
              <a:t>In rental cars – helps them find the trunk release</a:t>
            </a:r>
          </a:p>
          <a:p>
            <a:pPr lvl="1"/>
            <a:r>
              <a:rPr lang="en-US" dirty="0" smtClean="0"/>
              <a:t>Don’t need to remember how stuff works</a:t>
            </a:r>
          </a:p>
          <a:p>
            <a:pPr lvl="1"/>
            <a:r>
              <a:rPr lang="en-US" dirty="0" smtClean="0"/>
              <a:t>Only relevant info is supplied </a:t>
            </a:r>
            <a:endParaRPr lang="en-US" dirty="0" smtClean="0"/>
          </a:p>
          <a:p>
            <a:pPr lvl="1"/>
            <a:r>
              <a:rPr lang="en-US" dirty="0" smtClean="0"/>
              <a:t>Unlimited potential!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2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mobile </a:t>
            </a:r>
            <a:r>
              <a:rPr lang="en-US" dirty="0" smtClean="0"/>
              <a:t>manual?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live manual that will guide </a:t>
            </a:r>
            <a:r>
              <a:rPr lang="en-US" dirty="0" smtClean="0"/>
              <a:t>you </a:t>
            </a:r>
            <a:r>
              <a:rPr lang="en-US" dirty="0" smtClean="0"/>
              <a:t>to the level of info you want </a:t>
            </a:r>
          </a:p>
          <a:p>
            <a:r>
              <a:rPr lang="en-US" dirty="0" smtClean="0"/>
              <a:t>A</a:t>
            </a:r>
            <a:r>
              <a:rPr lang="en-US" dirty="0" smtClean="0"/>
              <a:t>lways </a:t>
            </a:r>
            <a:r>
              <a:rPr lang="en-US" dirty="0" smtClean="0"/>
              <a:t>available when you </a:t>
            </a:r>
            <a:r>
              <a:rPr lang="en-US" dirty="0" smtClean="0"/>
              <a:t>need it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searching through the yellow pages of manuals</a:t>
            </a:r>
          </a:p>
          <a:p>
            <a:r>
              <a:rPr lang="en-US" dirty="0" smtClean="0"/>
              <a:t>Customized for </a:t>
            </a:r>
            <a:r>
              <a:rPr lang="en-US" dirty="0" smtClean="0"/>
              <a:t>your </a:t>
            </a:r>
            <a:r>
              <a:rPr lang="en-US" dirty="0" smtClean="0"/>
              <a:t>specific car </a:t>
            </a:r>
            <a:r>
              <a:rPr lang="en-US" dirty="0" smtClean="0"/>
              <a:t>– not </a:t>
            </a:r>
            <a:r>
              <a:rPr lang="en-US" dirty="0" smtClean="0"/>
              <a:t>one that is a different trim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It’s appealing to manufacturers, dealers and customers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Typical Features in new cars that people often find confusing</a:t>
            </a:r>
            <a:endParaRPr lang="en-US" sz="3600" dirty="0"/>
          </a:p>
        </p:txBody>
      </p:sp>
      <p:pic>
        <p:nvPicPr>
          <p:cNvPr id="4" name="Content Placeholder 3" descr="CIMG151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Another Feature</a:t>
            </a:r>
            <a:endParaRPr lang="en-US" sz="3600" dirty="0"/>
          </a:p>
        </p:txBody>
      </p:sp>
      <p:pic>
        <p:nvPicPr>
          <p:cNvPr id="4" name="Content Placeholder 3" descr="CIMG15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Help! What do these lights mean?</a:t>
            </a:r>
            <a:endParaRPr lang="en-US" sz="4000" dirty="0"/>
          </a:p>
        </p:txBody>
      </p:sp>
      <p:pic>
        <p:nvPicPr>
          <p:cNvPr id="4" name="Content Placeholder 3" descr="CIMG152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</a:t>
            </a:r>
            <a:r>
              <a:rPr lang="en-US" dirty="0" smtClean="0"/>
              <a:t>roblem: 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features keep popping up in new cars</a:t>
            </a:r>
          </a:p>
          <a:p>
            <a:r>
              <a:rPr lang="en-US" dirty="0" smtClean="0"/>
              <a:t>How do we keep </a:t>
            </a:r>
            <a:r>
              <a:rPr lang="en-US" dirty="0" smtClean="0"/>
              <a:t>up?</a:t>
            </a:r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dirty="0" smtClean="0"/>
              <a:t>help my significant other learn </a:t>
            </a:r>
            <a:r>
              <a:rPr lang="en-US" dirty="0" smtClean="0"/>
              <a:t>how </a:t>
            </a:r>
            <a:r>
              <a:rPr lang="en-US" dirty="0" smtClean="0"/>
              <a:t>to use these hi-tech or new features?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mobile manual for every car right down to the specific version of each model</a:t>
            </a:r>
          </a:p>
          <a:p>
            <a:r>
              <a:rPr lang="en-US" dirty="0" smtClean="0"/>
              <a:t>Connection between the manufacturer, dealer and </a:t>
            </a:r>
            <a:r>
              <a:rPr lang="en-US" dirty="0" smtClean="0"/>
              <a:t>customer</a:t>
            </a:r>
          </a:p>
          <a:p>
            <a:r>
              <a:rPr lang="en-US" dirty="0" smtClean="0"/>
              <a:t>Utilize idle resources</a:t>
            </a:r>
          </a:p>
          <a:p>
            <a:r>
              <a:rPr lang="en-US" dirty="0" smtClean="0"/>
              <a:t>Fun experience!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Manual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54567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5400000">
            <a:off x="7581900" y="24765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7658100" y="51435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 smtClean="0"/>
              <a:t>will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provide an in-car app and </a:t>
            </a:r>
            <a:r>
              <a:rPr lang="en-US" dirty="0" smtClean="0"/>
              <a:t>supplemental mobile </a:t>
            </a:r>
            <a:r>
              <a:rPr lang="en-US" dirty="0" smtClean="0"/>
              <a:t>app that has all the info </a:t>
            </a:r>
            <a:r>
              <a:rPr lang="en-US" dirty="0" smtClean="0"/>
              <a:t>usually found in the owners manual</a:t>
            </a:r>
            <a:endParaRPr lang="en-US" dirty="0" smtClean="0"/>
          </a:p>
          <a:p>
            <a:r>
              <a:rPr lang="en-US" dirty="0" smtClean="0"/>
              <a:t>We address questions such as</a:t>
            </a:r>
          </a:p>
          <a:p>
            <a:pPr lvl="1"/>
            <a:r>
              <a:rPr lang="en-US" dirty="0" smtClean="0"/>
              <a:t>How does this feature work?</a:t>
            </a:r>
          </a:p>
          <a:p>
            <a:pPr lvl="1"/>
            <a:r>
              <a:rPr lang="en-US" dirty="0" smtClean="0"/>
              <a:t>What does it do?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 smtClean="0"/>
              <a:t>do I adjust  settings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529</Words>
  <Application>Microsoft Office PowerPoint</Application>
  <PresentationFormat>On-screen Show (4:3)</PresentationFormat>
  <Paragraphs>79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MobileManual</vt:lpstr>
      <vt:lpstr>What is this mobile manual?</vt:lpstr>
      <vt:lpstr>Typical Features in new cars that people often find confusing</vt:lpstr>
      <vt:lpstr>Another Feature</vt:lpstr>
      <vt:lpstr>Help! What do these lights mean?</vt:lpstr>
      <vt:lpstr>The Problem: Jargon</vt:lpstr>
      <vt:lpstr>The Solution </vt:lpstr>
      <vt:lpstr>Mobile Manual</vt:lpstr>
      <vt:lpstr>When will this work?</vt:lpstr>
      <vt:lpstr>Show me how this works</vt:lpstr>
      <vt:lpstr>Technology</vt:lpstr>
      <vt:lpstr>Feasibility</vt:lpstr>
      <vt:lpstr>Business Impact</vt:lpstr>
      <vt:lpstr>Adoption</vt:lpstr>
      <vt:lpstr>Implemention</vt:lpstr>
      <vt:lpstr>Customer Benefits (Ultimate USER) 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Manual</dc:title>
  <dc:creator>Jonathan</dc:creator>
  <cp:lastModifiedBy>Jonathan</cp:lastModifiedBy>
  <cp:revision>41</cp:revision>
  <dcterms:created xsi:type="dcterms:W3CDTF">2013-02-28T03:54:09Z</dcterms:created>
  <dcterms:modified xsi:type="dcterms:W3CDTF">2013-02-28T19:57:03Z</dcterms:modified>
</cp:coreProperties>
</file>