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2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DC74-B6F0-42DE-9FA5-BD04B85BC30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8F818-7291-4D84-A9AF-AC216BE57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7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8F818-7291-4D84-A9AF-AC216BE575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9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2600325"/>
            <a:ext cx="57435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1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C:\Users\ltiong\Desktop\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034949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9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2600325"/>
            <a:ext cx="57435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589820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Nuri</a:t>
            </a:r>
            <a:r>
              <a:rPr lang="en-US" dirty="0" smtClean="0"/>
              <a:t> </a:t>
            </a:r>
            <a:r>
              <a:rPr lang="en-US" dirty="0" err="1" smtClean="0"/>
              <a:t>Halperin</a:t>
            </a:r>
            <a:r>
              <a:rPr lang="en-US" dirty="0" smtClean="0"/>
              <a:t>, </a:t>
            </a:r>
            <a:r>
              <a:rPr lang="en-US" dirty="0" err="1" smtClean="0"/>
              <a:t>Hattan</a:t>
            </a:r>
            <a:r>
              <a:rPr lang="en-US" dirty="0" smtClean="0"/>
              <a:t> </a:t>
            </a:r>
            <a:r>
              <a:rPr lang="en-US" dirty="0" err="1" smtClean="0"/>
              <a:t>Shobokshi</a:t>
            </a:r>
            <a:r>
              <a:rPr lang="en-US" dirty="0" smtClean="0"/>
              <a:t>, Timothy Strimple, Lu </a:t>
            </a:r>
            <a:r>
              <a:rPr lang="en-US" dirty="0" err="1" smtClean="0"/>
              <a:t>Tiong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61245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5486400"/>
            <a:ext cx="70580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76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81" y="381000"/>
            <a:ext cx="79819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70" y="5638800"/>
            <a:ext cx="54959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2388"/>
            <a:ext cx="8991600" cy="675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7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70" y="5638800"/>
            <a:ext cx="54959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61047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464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762000"/>
            <a:ext cx="3000375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8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ltiong\Desktop\carbuddy\wip\phone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762000"/>
            <a:ext cx="3021806" cy="552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719847"/>
            <a:ext cx="2964656" cy="545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0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7727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7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ltiong\Desktop\console with click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" y="25400"/>
            <a:ext cx="9110133" cy="68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96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</Words>
  <Application>Microsoft Office PowerPoint</Application>
  <PresentationFormat>On-screen Show (4:3)</PresentationFormat>
  <Paragraphs>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Tiong</dc:creator>
  <cp:lastModifiedBy>Lu Tiong</cp:lastModifiedBy>
  <cp:revision>13</cp:revision>
  <dcterms:created xsi:type="dcterms:W3CDTF">2006-08-16T00:00:00Z</dcterms:created>
  <dcterms:modified xsi:type="dcterms:W3CDTF">2013-02-28T19:55:12Z</dcterms:modified>
</cp:coreProperties>
</file>