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4A8B-1C95-43D5-91BF-29979DE7D8B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C2E-0146-4AA8-9D23-153BA6C0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4A8B-1C95-43D5-91BF-29979DE7D8B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C2E-0146-4AA8-9D23-153BA6C0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4A8B-1C95-43D5-91BF-29979DE7D8B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C2E-0146-4AA8-9D23-153BA6C0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4A8B-1C95-43D5-91BF-29979DE7D8B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C2E-0146-4AA8-9D23-153BA6C0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4A8B-1C95-43D5-91BF-29979DE7D8B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C2E-0146-4AA8-9D23-153BA6C0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4A8B-1C95-43D5-91BF-29979DE7D8B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C2E-0146-4AA8-9D23-153BA6C0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4A8B-1C95-43D5-91BF-29979DE7D8B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C2E-0146-4AA8-9D23-153BA6C0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4A8B-1C95-43D5-91BF-29979DE7D8B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C2E-0146-4AA8-9D23-153BA6C0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8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4A8B-1C95-43D5-91BF-29979DE7D8B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C2E-0146-4AA8-9D23-153BA6C0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6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4A8B-1C95-43D5-91BF-29979DE7D8B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C2E-0146-4AA8-9D23-153BA6C0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4A8B-1C95-43D5-91BF-29979DE7D8B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7C2E-0146-4AA8-9D23-153BA6C0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4A8B-1C95-43D5-91BF-29979DE7D8B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7C2E-0146-4AA8-9D23-153BA6C0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1757" y="556591"/>
            <a:ext cx="2332382" cy="1378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477" y="2822711"/>
            <a:ext cx="1875182" cy="1040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DLC_History.html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6694" y="2822711"/>
            <a:ext cx="1875182" cy="1040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Life_Cycle.html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3911" y="2822710"/>
            <a:ext cx="1875182" cy="1040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Good_DLC.html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6891128" y="2822710"/>
            <a:ext cx="1875182" cy="1040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Bad_DLC.html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78345" y="2822710"/>
            <a:ext cx="1875182" cy="1040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About.html</a:t>
            </a:r>
          </a:p>
        </p:txBody>
      </p:sp>
    </p:spTree>
    <p:extLst>
      <p:ext uri="{BB962C8B-B14F-4D97-AF65-F5344CB8AC3E}">
        <p14:creationId xmlns:p14="http://schemas.microsoft.com/office/powerpoint/2010/main" val="89515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Joe</dc:creator>
  <cp:lastModifiedBy>Bob Joe</cp:lastModifiedBy>
  <cp:revision>2</cp:revision>
  <dcterms:created xsi:type="dcterms:W3CDTF">2016-03-08T21:23:15Z</dcterms:created>
  <dcterms:modified xsi:type="dcterms:W3CDTF">2016-03-08T21:52:29Z</dcterms:modified>
</cp:coreProperties>
</file>