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E2183D8C-242C-4D60-8FAB-356B8D34E73F}">
          <p14:sldIdLst>
            <p14:sldId id="257"/>
          </p14:sldIdLst>
        </p14:section>
        <p14:section name="Nav Bar pages" id="{844011F3-3144-40FA-AE91-FFE194700107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 Joe" initials="BJ" lastIdx="1" clrIdx="0">
    <p:extLst>
      <p:ext uri="{19B8F6BF-5375-455C-9EA6-DF929625EA0E}">
        <p15:presenceInfo xmlns:p15="http://schemas.microsoft.com/office/powerpoint/2012/main" userId="54f9ef4eeee7ee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7BC0-B49C-458B-8A93-5239B043FF3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9016-8723-4D6E-8B50-8161775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3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22" y="365125"/>
            <a:ext cx="11450897" cy="830629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8" y="1445798"/>
            <a:ext cx="8908111" cy="3731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Main content</a:t>
            </a:r>
          </a:p>
          <a:p>
            <a:pPr marL="0" indent="0" algn="ctr">
              <a:buNone/>
            </a:pPr>
            <a:r>
              <a:rPr lang="en-US" dirty="0"/>
              <a:t>In paragraph form, around 0-2 pictures per page that will correlate to the content being discussed on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22" y="1445798"/>
            <a:ext cx="22131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  <a:p>
            <a:endParaRPr lang="en-US" dirty="0"/>
          </a:p>
          <a:p>
            <a:r>
              <a:rPr lang="en-US" dirty="0"/>
              <a:t>* Home</a:t>
            </a:r>
          </a:p>
          <a:p>
            <a:r>
              <a:rPr lang="en-US" dirty="0"/>
              <a:t>* Brief History of DLC</a:t>
            </a:r>
          </a:p>
          <a:p>
            <a:r>
              <a:rPr lang="en-US" dirty="0"/>
              <a:t>* Game’s Life Cycle</a:t>
            </a:r>
          </a:p>
          <a:p>
            <a:r>
              <a:rPr lang="en-US" dirty="0"/>
              <a:t>* Good DLC</a:t>
            </a:r>
          </a:p>
          <a:p>
            <a:r>
              <a:rPr lang="en-US" dirty="0"/>
              <a:t>* Bad DLC</a:t>
            </a:r>
          </a:p>
          <a:p>
            <a:r>
              <a:rPr lang="en-US" dirty="0"/>
              <a:t>* About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422" y="5708503"/>
            <a:ext cx="11450897" cy="830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752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22" y="365125"/>
            <a:ext cx="11450897" cy="830629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8" y="1445798"/>
            <a:ext cx="8908111" cy="3731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Main content</a:t>
            </a:r>
          </a:p>
          <a:p>
            <a:pPr marL="0" indent="0" algn="ctr">
              <a:buNone/>
            </a:pPr>
            <a:r>
              <a:rPr lang="en-US" dirty="0"/>
              <a:t>In paragraph form, around 0-2 pictures per page that will correlate to the content being discussed on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22" y="1445798"/>
            <a:ext cx="22131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  <a:p>
            <a:endParaRPr lang="en-US" dirty="0"/>
          </a:p>
          <a:p>
            <a:r>
              <a:rPr lang="en-US" dirty="0"/>
              <a:t>* Home</a:t>
            </a:r>
          </a:p>
          <a:p>
            <a:r>
              <a:rPr lang="en-US" dirty="0"/>
              <a:t>* Brief History of DLC</a:t>
            </a:r>
          </a:p>
          <a:p>
            <a:r>
              <a:rPr lang="en-US" dirty="0"/>
              <a:t>* Game’s Life Cycle</a:t>
            </a:r>
          </a:p>
          <a:p>
            <a:r>
              <a:rPr lang="en-US" dirty="0"/>
              <a:t>* Good DLC</a:t>
            </a:r>
          </a:p>
          <a:p>
            <a:r>
              <a:rPr lang="en-US" dirty="0"/>
              <a:t>* Bad DLC</a:t>
            </a:r>
          </a:p>
          <a:p>
            <a:r>
              <a:rPr lang="en-US" dirty="0"/>
              <a:t>* About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422" y="5708503"/>
            <a:ext cx="11450897" cy="830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8123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22" y="365125"/>
            <a:ext cx="11450897" cy="830629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8" y="1445798"/>
            <a:ext cx="8908111" cy="3731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Main content</a:t>
            </a:r>
          </a:p>
          <a:p>
            <a:pPr marL="0" indent="0" algn="ctr">
              <a:buNone/>
            </a:pPr>
            <a:r>
              <a:rPr lang="en-US" dirty="0"/>
              <a:t>In paragraph form, around 0-2 pictures per page that will correlate to the content being discussed on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22" y="1445798"/>
            <a:ext cx="22131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  <a:p>
            <a:endParaRPr lang="en-US" dirty="0"/>
          </a:p>
          <a:p>
            <a:r>
              <a:rPr lang="en-US" dirty="0"/>
              <a:t>* Home</a:t>
            </a:r>
          </a:p>
          <a:p>
            <a:r>
              <a:rPr lang="en-US" dirty="0"/>
              <a:t>* Brief History of DLC</a:t>
            </a:r>
          </a:p>
          <a:p>
            <a:r>
              <a:rPr lang="en-US" dirty="0"/>
              <a:t>* Game’s Life Cycle</a:t>
            </a:r>
          </a:p>
          <a:p>
            <a:r>
              <a:rPr lang="en-US" dirty="0"/>
              <a:t>* Good DLC</a:t>
            </a:r>
          </a:p>
          <a:p>
            <a:r>
              <a:rPr lang="en-US" dirty="0"/>
              <a:t>* Bad DLC</a:t>
            </a:r>
          </a:p>
          <a:p>
            <a:r>
              <a:rPr lang="en-US" dirty="0"/>
              <a:t>* About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422" y="5708503"/>
            <a:ext cx="11450897" cy="830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245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22" y="365125"/>
            <a:ext cx="11450897" cy="830629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8" y="1445798"/>
            <a:ext cx="8908111" cy="3731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Main content</a:t>
            </a:r>
          </a:p>
          <a:p>
            <a:pPr marL="0" indent="0" algn="ctr">
              <a:buNone/>
            </a:pPr>
            <a:r>
              <a:rPr lang="en-US" dirty="0"/>
              <a:t>In paragraph form, around 0-2 pictures per page that will correlate to the content being discussed on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22" y="1445798"/>
            <a:ext cx="22131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  <a:p>
            <a:endParaRPr lang="en-US" dirty="0"/>
          </a:p>
          <a:p>
            <a:r>
              <a:rPr lang="en-US" dirty="0"/>
              <a:t>* Home</a:t>
            </a:r>
          </a:p>
          <a:p>
            <a:r>
              <a:rPr lang="en-US" dirty="0"/>
              <a:t>* Brief History of DLC</a:t>
            </a:r>
          </a:p>
          <a:p>
            <a:r>
              <a:rPr lang="en-US" dirty="0"/>
              <a:t>* Game’s Life Cycle</a:t>
            </a:r>
          </a:p>
          <a:p>
            <a:r>
              <a:rPr lang="en-US" dirty="0"/>
              <a:t>* Good DLC</a:t>
            </a:r>
          </a:p>
          <a:p>
            <a:r>
              <a:rPr lang="en-US" dirty="0"/>
              <a:t>* Bad DLC</a:t>
            </a:r>
          </a:p>
          <a:p>
            <a:r>
              <a:rPr lang="en-US" dirty="0"/>
              <a:t>* About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422" y="5708503"/>
            <a:ext cx="11450897" cy="830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1103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22" y="365125"/>
            <a:ext cx="11450897" cy="830629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8" y="1445798"/>
            <a:ext cx="8908111" cy="3731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Main content</a:t>
            </a:r>
          </a:p>
          <a:p>
            <a:pPr marL="0" indent="0" algn="ctr">
              <a:buNone/>
            </a:pPr>
            <a:r>
              <a:rPr lang="en-US" dirty="0"/>
              <a:t>In paragraph form, around 0-2 pictures per page that will correlate to the content being discussed on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22" y="1445798"/>
            <a:ext cx="22131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  <a:p>
            <a:endParaRPr lang="en-US" dirty="0"/>
          </a:p>
          <a:p>
            <a:r>
              <a:rPr lang="en-US" dirty="0"/>
              <a:t>* Home</a:t>
            </a:r>
          </a:p>
          <a:p>
            <a:r>
              <a:rPr lang="en-US" dirty="0"/>
              <a:t>* Brief History of DLC</a:t>
            </a:r>
          </a:p>
          <a:p>
            <a:r>
              <a:rPr lang="en-US" dirty="0"/>
              <a:t>* Game’s Life Cycle</a:t>
            </a:r>
          </a:p>
          <a:p>
            <a:r>
              <a:rPr lang="en-US" dirty="0"/>
              <a:t>* Good DLC</a:t>
            </a:r>
          </a:p>
          <a:p>
            <a:r>
              <a:rPr lang="en-US" dirty="0"/>
              <a:t>* Bad DLC</a:t>
            </a:r>
          </a:p>
          <a:p>
            <a:r>
              <a:rPr lang="en-US" dirty="0"/>
              <a:t>* About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422" y="5708503"/>
            <a:ext cx="11450897" cy="830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9066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22" y="365125"/>
            <a:ext cx="11450897" cy="830629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8" y="1445798"/>
            <a:ext cx="8908111" cy="3731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Main content</a:t>
            </a:r>
          </a:p>
          <a:p>
            <a:pPr marL="0" indent="0" algn="ctr">
              <a:buNone/>
            </a:pPr>
            <a:r>
              <a:rPr lang="en-US" dirty="0"/>
              <a:t>In paragraph form, around 0-2 pictures per page that will correlate to the content being discussed on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22" y="1445798"/>
            <a:ext cx="22131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  <a:p>
            <a:endParaRPr lang="en-US" dirty="0"/>
          </a:p>
          <a:p>
            <a:r>
              <a:rPr lang="en-US" dirty="0"/>
              <a:t>* Home</a:t>
            </a:r>
          </a:p>
          <a:p>
            <a:r>
              <a:rPr lang="en-US" dirty="0"/>
              <a:t>* Brief History of DLC</a:t>
            </a:r>
          </a:p>
          <a:p>
            <a:r>
              <a:rPr lang="en-US" dirty="0"/>
              <a:t>* Game’s Life Cycle</a:t>
            </a:r>
          </a:p>
          <a:p>
            <a:r>
              <a:rPr lang="en-US" dirty="0"/>
              <a:t>* Good DLC</a:t>
            </a:r>
          </a:p>
          <a:p>
            <a:r>
              <a:rPr lang="en-US" dirty="0"/>
              <a:t>* Bad DLC</a:t>
            </a:r>
          </a:p>
          <a:p>
            <a:r>
              <a:rPr lang="en-US" dirty="0"/>
              <a:t>* About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422" y="5708503"/>
            <a:ext cx="11450897" cy="8306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18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270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Header</vt:lpstr>
      <vt:lpstr>Header</vt:lpstr>
      <vt:lpstr>Header</vt:lpstr>
      <vt:lpstr>Header</vt:lpstr>
      <vt:lpstr>Header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Bob Joe</dc:creator>
  <cp:lastModifiedBy>Bob Joe</cp:lastModifiedBy>
  <cp:revision>5</cp:revision>
  <dcterms:created xsi:type="dcterms:W3CDTF">2016-03-08T21:06:05Z</dcterms:created>
  <dcterms:modified xsi:type="dcterms:W3CDTF">2016-03-08T21:52:26Z</dcterms:modified>
</cp:coreProperties>
</file>