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429" r:id="rId3"/>
    <p:sldId id="430" r:id="rId5"/>
    <p:sldId id="431" r:id="rId6"/>
    <p:sldId id="432" r:id="rId7"/>
    <p:sldId id="433" r:id="rId8"/>
    <p:sldId id="503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841"/>
    <a:srgbClr val="A1CB46"/>
    <a:srgbClr val="B3D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225" autoAdjust="0"/>
  </p:normalViewPr>
  <p:slideViewPr>
    <p:cSldViewPr snapToGrid="0">
      <p:cViewPr varScale="1">
        <p:scale>
          <a:sx n="57" d="100"/>
          <a:sy n="5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9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B0CE-DD31-4006-9EF8-876F24F51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CC96-1DCB-41CF-A516-3136BFB367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D123-D937-4E90-A7B4-3514BE3855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8-D047-4FDF-8892-384D0E6317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CB82-E08A-4A3F-A500-10E4EF0932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3C8-0666-4467-AF24-7ADD71861B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903B-02D4-43E2-8F85-5E61B2EA2A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F913-24D3-4A28-B5C8-B89C1B9A9D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250F-71D5-4877-AFE6-1330B88E516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BE-B13B-42B2-AB65-21FE203029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A7C-EB53-41D9-B79F-6ED92FE96E6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844-D148-4EA1-BC12-F501B0C60E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F42C-8E4F-4A4E-84B0-E7A43DAFA6A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AC43-894D-4B17-A454-2D5D7BED70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3127375" y="223075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483360" y="171265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019040" y="5089333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然后打开</a:t>
            </a:r>
            <a:r>
              <a:rPr lang="en-US" altLang="zh-CN"/>
              <a:t>karto</a:t>
            </a:r>
            <a:r>
              <a:rPr lang="zh-CN" altLang="en-US"/>
              <a:t>的</a:t>
            </a:r>
            <a:r>
              <a:rPr lang="en-US" altLang="zh-CN"/>
              <a:t>launch</a:t>
            </a:r>
            <a:r>
              <a:rPr lang="zh-CN" altLang="en-US"/>
              <a:t>文件，输入命令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roslaunch slam_demo karto_demo.launch</a:t>
            </a:r>
            <a:endParaRPr lang="en-US" altLang="zh-CN"/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842770"/>
            <a:ext cx="8290560" cy="46609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1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紧接着输入命令</a:t>
            </a:r>
            <a:r>
              <a:rPr lang="en-US" altLang="zh-CN"/>
              <a:t>roslaunch slam_demo view_slam.launch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rviz</a:t>
            </a:r>
            <a:r>
              <a:rPr lang="zh-CN" altLang="en-US"/>
              <a:t>界面就会自动跳出来。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1570990"/>
            <a:ext cx="8913495" cy="50114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26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为了使机器人四处运动获得地图信息，打开键盘控制文件，输入命令</a:t>
            </a:r>
            <a:r>
              <a:rPr lang="en-US" altLang="zh-CN"/>
              <a:t>rosrun robot_sim_demo robot_keyboard_teleop.py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1433195"/>
            <a:ext cx="8460740" cy="47574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54737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运行机器人四处移动，完成地图的建立</a:t>
            </a:r>
            <a:endParaRPr lang="zh-CN" altLang="zh-CN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1214755"/>
            <a:ext cx="9152890" cy="51466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" y="443865"/>
            <a:ext cx="11817985" cy="4351655"/>
          </a:xfrm>
        </p:spPr>
        <p:txBody>
          <a:bodyPr/>
          <a:p>
            <a:pPr marL="0" indent="0">
              <a:buNone/>
            </a:pPr>
            <a:r>
              <a:rPr lang="zh-CN" altLang="zh-CN"/>
              <a:t>将建立的地图保存下来，输入命令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rosrun map_server map_server map.yaml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rosrun map_server map_saver -f slam_demo_map.png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735" y="2488565"/>
            <a:ext cx="5329555" cy="29972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23" y="2523173"/>
            <a:ext cx="5268595" cy="2962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地图以</a:t>
            </a:r>
            <a:r>
              <a:rPr lang="en-US" altLang="zh-CN"/>
              <a:t>jpg</a:t>
            </a:r>
            <a:r>
              <a:rPr lang="zh-CN" altLang="en-US"/>
              <a:t>的格式，保存在根目录下。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260" y="791845"/>
            <a:ext cx="9857105" cy="554291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launch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865" y="1946910"/>
            <a:ext cx="698627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请在</a:t>
            </a:r>
            <a:r>
              <a:rPr lang="en-US" altLang="zh-CN">
                <a:sym typeface="+mn-ea"/>
              </a:rPr>
              <a:t>gazebo</a:t>
            </a:r>
            <a:r>
              <a:rPr lang="zh-CN" altLang="en-US">
                <a:sym typeface="+mn-ea"/>
              </a:rPr>
              <a:t>仿真环境中使用</a:t>
            </a:r>
            <a:r>
              <a:rPr lang="en-US" altLang="zh-CN">
                <a:sym typeface="+mn-ea"/>
              </a:rPr>
              <a:t>Karto</a:t>
            </a:r>
            <a:r>
              <a:rPr lang="zh-CN" altLang="en-US">
                <a:sym typeface="+mn-ea"/>
              </a:rPr>
              <a:t>功能包进行</a:t>
            </a:r>
            <a:r>
              <a:rPr lang="en-US" altLang="zh-CN">
                <a:sym typeface="+mn-ea"/>
              </a:rPr>
              <a:t>SLAM</a:t>
            </a:r>
            <a:r>
              <a:rPr lang="zh-CN" altLang="en-US">
                <a:sym typeface="+mn-ea"/>
              </a:rPr>
              <a:t>建图并保存。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945" y="2630805"/>
            <a:ext cx="10532110" cy="1596390"/>
          </a:xfrm>
        </p:spPr>
        <p:txBody>
          <a:bodyPr/>
          <a:p>
            <a:pPr marL="0" indent="0" algn="ctr">
              <a:buNone/>
            </a:pPr>
            <a:r>
              <a:rPr lang="en-US" altLang="zh-CN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en-US" altLang="zh-CN" sz="7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 flipH="1">
            <a:off x="2968336" y="83889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251200" y="4232335"/>
            <a:ext cx="552353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3"/>
          <p:cNvSpPr txBox="1"/>
          <p:nvPr/>
        </p:nvSpPr>
        <p:spPr>
          <a:xfrm>
            <a:off x="3293745" y="1258570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1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3293745" y="131508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10" y="5213470"/>
            <a:ext cx="3291658" cy="1090489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022641" y="5153870"/>
            <a:ext cx="2822678" cy="1150097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3"/>
          <p:cNvSpPr txBox="1"/>
          <p:nvPr/>
        </p:nvSpPr>
        <p:spPr>
          <a:xfrm>
            <a:off x="3293745" y="1230630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17" y="5890179"/>
            <a:ext cx="1786664" cy="59190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4401221" y="5890178"/>
            <a:ext cx="1428646" cy="588732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5971098" y="5953538"/>
            <a:ext cx="1" cy="5035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3293745" y="132397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Karto</a:t>
            </a:r>
            <a:r>
              <a:rPr lang="zh-CN" altLang="en-US"/>
              <a:t>算法包特点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基于激光雷达获得深度信息</a:t>
            </a:r>
            <a:endParaRPr lang="zh-CN" altLang="en-US"/>
          </a:p>
          <a:p>
            <a:r>
              <a:rPr lang="zh-CN" altLang="en-US"/>
              <a:t>生成二维栅格地图</a:t>
            </a:r>
            <a:endParaRPr lang="zh-CN" altLang="en-US"/>
          </a:p>
          <a:p>
            <a:r>
              <a:rPr lang="zh-CN" altLang="en-US"/>
              <a:t>需要机器人提供里程计信息</a:t>
            </a:r>
            <a:endParaRPr lang="zh-CN" altLang="en-US"/>
          </a:p>
          <a:p>
            <a:r>
              <a:rPr lang="zh-CN" altLang="en-US"/>
              <a:t>输出地图话题：</a:t>
            </a:r>
            <a:r>
              <a:rPr lang="en-US" altLang="zh-CN"/>
              <a:t>nav_msgs/OccupancyGrid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Karto</a:t>
            </a:r>
            <a:r>
              <a:rPr lang="zh-CN" altLang="en-US"/>
              <a:t>总体框架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92885" y="2208530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深度信息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92885" y="3557905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IMU</a:t>
            </a:r>
            <a:r>
              <a:rPr lang="zh-CN" altLang="en-US">
                <a:solidFill>
                  <a:schemeClr val="tx1"/>
                </a:solidFill>
              </a:rPr>
              <a:t>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92885" y="4897120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里程计信息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12005" y="3127375"/>
            <a:ext cx="2595245" cy="1821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Kartoslam</a:t>
            </a:r>
            <a:r>
              <a:rPr lang="zh-CN" altLang="en-US">
                <a:solidFill>
                  <a:schemeClr val="tx1"/>
                </a:solidFill>
              </a:rPr>
              <a:t>功能包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81390" y="2638425"/>
            <a:ext cx="2087245" cy="2799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栅格地图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1075" y="3046730"/>
            <a:ext cx="2048510" cy="2223135"/>
          </a:xfrm>
          <a:prstGeom prst="rect">
            <a:avLst/>
          </a:prstGeom>
        </p:spPr>
      </p:pic>
      <p:cxnSp>
        <p:nvCxnSpPr>
          <p:cNvPr id="11" name="肘形连接符 10"/>
          <p:cNvCxnSpPr>
            <a:stCxn id="4" idx="3"/>
            <a:endCxn id="8" idx="1"/>
          </p:cNvCxnSpPr>
          <p:nvPr/>
        </p:nvCxnSpPr>
        <p:spPr>
          <a:xfrm>
            <a:off x="3237865" y="2689225"/>
            <a:ext cx="1374140" cy="1349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8" idx="1"/>
          </p:cNvCxnSpPr>
          <p:nvPr/>
        </p:nvCxnSpPr>
        <p:spPr>
          <a:xfrm flipV="1">
            <a:off x="3237865" y="4038600"/>
            <a:ext cx="1374140" cy="13392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8" idx="1"/>
          </p:cNvCxnSpPr>
          <p:nvPr/>
        </p:nvCxnSpPr>
        <p:spPr>
          <a:xfrm>
            <a:off x="3237865" y="4038600"/>
            <a:ext cx="1374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7207250" y="4037965"/>
            <a:ext cx="1374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gmapping</a:t>
            </a:r>
            <a:r>
              <a:rPr lang="zh-CN" altLang="zh-CN"/>
              <a:t>功能包</a:t>
            </a:r>
            <a:endParaRPr lang="zh-CN" altLang="zh-CN"/>
          </a:p>
        </p:txBody>
      </p:sp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2955" y="2404110"/>
            <a:ext cx="7739380" cy="43516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999490" y="1329690"/>
            <a:ext cx="9846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可以先从</a:t>
            </a:r>
            <a:r>
              <a:rPr lang="en-US" altLang="zh-CN"/>
              <a:t>github</a:t>
            </a:r>
            <a:r>
              <a:rPr lang="zh-CN" altLang="en-US"/>
              <a:t>上下载功能包，也可以将课程资源中的功能包拷贝到工作空间的目录下，进行编译。</a:t>
            </a:r>
            <a:endParaRPr lang="zh-CN" altLang="en-US"/>
          </a:p>
          <a:p>
            <a:r>
              <a:rPr lang="zh-CN" altLang="en-US"/>
              <a:t>首先打开</a:t>
            </a:r>
            <a:r>
              <a:rPr lang="en-US" altLang="zh-CN"/>
              <a:t>gazebo</a:t>
            </a:r>
            <a:r>
              <a:rPr lang="zh-CN" altLang="en-US"/>
              <a:t>仿真，用命令roslaunch robot_sim_demo robot_spawn.lacunch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72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我们可以看到如下的仿真界面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1513205"/>
            <a:ext cx="8453120" cy="47529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798</Words>
  <Application>WPS 演示</Application>
  <PresentationFormat>宽屏</PresentationFormat>
  <Paragraphs>95</Paragraphs>
  <Slides>18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黑体</vt:lpstr>
      <vt:lpstr>等线 Light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Karto算法包特点</vt:lpstr>
      <vt:lpstr>Karto总体框架</vt:lpstr>
      <vt:lpstr>使用gmapping功能包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launch文件</vt:lpstr>
      <vt:lpstr>训练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changkun</dc:creator>
  <cp:lastModifiedBy>林夕々水心</cp:lastModifiedBy>
  <cp:revision>350</cp:revision>
  <dcterms:created xsi:type="dcterms:W3CDTF">2017-08-03T09:34:00Z</dcterms:created>
  <dcterms:modified xsi:type="dcterms:W3CDTF">2018-07-15T21:22:05Z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