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263" r:id="rId6"/>
    <p:sldId id="267" r:id="rId7"/>
    <p:sldId id="269" r:id="rId8"/>
    <p:sldId id="270" r:id="rId9"/>
    <p:sldId id="271" r:id="rId10"/>
    <p:sldId id="273" r:id="rId11"/>
    <p:sldId id="272" r:id="rId12"/>
    <p:sldId id="274" r:id="rId13"/>
    <p:sldId id="275" r:id="rId14"/>
    <p:sldId id="268" r:id="rId15"/>
    <p:sldId id="278" r:id="rId16"/>
    <p:sldId id="282" r:id="rId17"/>
    <p:sldId id="281" r:id="rId18"/>
    <p:sldId id="280" r:id="rId19"/>
    <p:sldId id="279" r:id="rId20"/>
    <p:sldId id="277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BC4"/>
    <a:srgbClr val="4C93B3"/>
    <a:srgbClr val="C3DBE7"/>
    <a:srgbClr val="AFCFDC"/>
    <a:srgbClr val="446382"/>
    <a:srgbClr val="354E65"/>
    <a:srgbClr val="11494A"/>
    <a:srgbClr val="547E96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360"/>
      </p:cViewPr>
      <p:guideLst>
        <p:guide orient="horz" pos="2183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6765" y="3952875"/>
            <a:ext cx="3905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</a:t>
            </a:r>
            <a:endParaRPr lang="zh-CN" altLang="en-US" sz="48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7920" y="4658360"/>
            <a:ext cx="27362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----URDF</a:t>
            </a:r>
            <a:endParaRPr lang="en-US" altLang="zh-CN" sz="44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4110" y="5437505"/>
            <a:ext cx="30283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354E65"/>
                </a:solidFill>
              </a:rPr>
              <a:t>主讲教师：</a:t>
            </a:r>
            <a:r>
              <a:rPr lang="en-US" altLang="zh-CN" sz="3200">
                <a:solidFill>
                  <a:srgbClr val="354E65"/>
                </a:solidFill>
              </a:rPr>
              <a:t>XXX</a:t>
            </a:r>
            <a:endParaRPr lang="en-US" altLang="zh-CN" sz="3200">
              <a:solidFill>
                <a:srgbClr val="354E65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（此处为本章大标题）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133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（此处为本</a:t>
            </a:r>
            <a:r>
              <a:rPr lang="en-US" altLang="zh-CN" sz="1600">
                <a:solidFill>
                  <a:srgbClr val="446382"/>
                </a:solidFill>
              </a:rPr>
              <a:t>ppt</a:t>
            </a:r>
            <a:r>
              <a:rPr lang="zh-CN" altLang="en-US" sz="1600">
                <a:solidFill>
                  <a:srgbClr val="446382"/>
                </a:solidFill>
              </a:rPr>
              <a:t>所讲内容小标题：如 </a:t>
            </a:r>
            <a:r>
              <a:rPr lang="en-US" altLang="zh-CN" sz="1600">
                <a:solidFill>
                  <a:srgbClr val="446382"/>
                </a:solidFill>
              </a:rPr>
              <a:t>URDF</a:t>
            </a:r>
            <a:r>
              <a:rPr lang="zh-CN" altLang="en-US" sz="1600">
                <a:solidFill>
                  <a:srgbClr val="446382"/>
                </a:solidFill>
              </a:rPr>
              <a:t>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805" y="4970145"/>
            <a:ext cx="31235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中科重德智能科技，中科重德智能科技，中科重德智能科技，中科重德智能科技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9350" y="13208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中科重德智能</a:t>
            </a:r>
            <a:endParaRPr lang="zh-CN" altLang="en-US"/>
          </a:p>
        </p:txBody>
      </p:sp>
      <p:sp>
        <p:nvSpPr>
          <p:cNvPr id="220" name=" 220"/>
          <p:cNvSpPr/>
          <p:nvPr/>
        </p:nvSpPr>
        <p:spPr>
          <a:xfrm>
            <a:off x="5931535" y="3187700"/>
            <a:ext cx="2138680" cy="612140"/>
          </a:xfrm>
          <a:prstGeom prst="homePlate">
            <a:avLst/>
          </a:prstGeom>
          <a:solidFill>
            <a:srgbClr val="73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20"/>
          <p:cNvSpPr/>
          <p:nvPr/>
        </p:nvSpPr>
        <p:spPr>
          <a:xfrm rot="16200000">
            <a:off x="4431030" y="2640965"/>
            <a:ext cx="2138680" cy="612140"/>
          </a:xfrm>
          <a:prstGeom prst="homePlate">
            <a:avLst/>
          </a:prstGeom>
          <a:solidFill>
            <a:srgbClr val="73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20"/>
          <p:cNvSpPr/>
          <p:nvPr/>
        </p:nvSpPr>
        <p:spPr>
          <a:xfrm rot="10800000">
            <a:off x="3870960" y="4140200"/>
            <a:ext cx="2138680" cy="612140"/>
          </a:xfrm>
          <a:prstGeom prst="homePlate">
            <a:avLst/>
          </a:prstGeom>
          <a:solidFill>
            <a:srgbClr val="73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220"/>
          <p:cNvSpPr/>
          <p:nvPr/>
        </p:nvSpPr>
        <p:spPr>
          <a:xfrm rot="5400000">
            <a:off x="5354320" y="4671060"/>
            <a:ext cx="2138680" cy="612140"/>
          </a:xfrm>
          <a:prstGeom prst="homePlate">
            <a:avLst/>
          </a:prstGeom>
          <a:solidFill>
            <a:srgbClr val="73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86585" y="2940050"/>
            <a:ext cx="31235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中科重德智能科技，中科重德智能科技，中科重德智能科技，中科重德智能科技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93765" y="1945640"/>
            <a:ext cx="31235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中科重德智能科技，中科重德智能科技，中科重德智能科技，中科重德智能科技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78015" y="3979545"/>
            <a:ext cx="31235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中科重德智能科技，中科重德智能科技，中科重德智能科技，中科重德智能科技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" name=" 165"/>
          <p:cNvSpPr/>
          <p:nvPr/>
        </p:nvSpPr>
        <p:spPr>
          <a:xfrm>
            <a:off x="1272540" y="3676650"/>
            <a:ext cx="7168515" cy="742315"/>
          </a:xfrm>
          <a:prstGeom prst="rect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 165"/>
          <p:cNvSpPr/>
          <p:nvPr/>
        </p:nvSpPr>
        <p:spPr>
          <a:xfrm>
            <a:off x="1272540" y="2723515"/>
            <a:ext cx="7168515" cy="742315"/>
          </a:xfrm>
          <a:prstGeom prst="rect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165"/>
          <p:cNvSpPr/>
          <p:nvPr/>
        </p:nvSpPr>
        <p:spPr>
          <a:xfrm>
            <a:off x="1272540" y="1760855"/>
            <a:ext cx="7168515" cy="742315"/>
          </a:xfrm>
          <a:prstGeom prst="rect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（此处为本章大标题）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133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（此处为本</a:t>
            </a:r>
            <a:r>
              <a:rPr lang="en-US" altLang="zh-CN" sz="1600">
                <a:solidFill>
                  <a:srgbClr val="446382"/>
                </a:solidFill>
              </a:rPr>
              <a:t>ppt</a:t>
            </a:r>
            <a:r>
              <a:rPr lang="zh-CN" altLang="en-US" sz="1600">
                <a:solidFill>
                  <a:srgbClr val="446382"/>
                </a:solidFill>
              </a:rPr>
              <a:t>所讲内容小标题：如 </a:t>
            </a:r>
            <a:r>
              <a:rPr lang="en-US" altLang="zh-CN" sz="1600">
                <a:solidFill>
                  <a:srgbClr val="446382"/>
                </a:solidFill>
              </a:rPr>
              <a:t>URDF</a:t>
            </a:r>
            <a:r>
              <a:rPr lang="zh-CN" altLang="en-US" sz="1600">
                <a:solidFill>
                  <a:srgbClr val="446382"/>
                </a:solidFill>
              </a:rPr>
              <a:t>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960" y="11785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中科重德智能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7" name=" 165"/>
          <p:cNvSpPr/>
          <p:nvPr/>
        </p:nvSpPr>
        <p:spPr>
          <a:xfrm>
            <a:off x="1272540" y="4686935"/>
            <a:ext cx="7168515" cy="742315"/>
          </a:xfrm>
          <a:prstGeom prst="rect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" name=" 184"/>
          <p:cNvSpPr/>
          <p:nvPr/>
        </p:nvSpPr>
        <p:spPr>
          <a:xfrm>
            <a:off x="6885940" y="1311910"/>
            <a:ext cx="4594225" cy="4594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 184"/>
          <p:cNvSpPr/>
          <p:nvPr/>
        </p:nvSpPr>
        <p:spPr>
          <a:xfrm>
            <a:off x="7385050" y="1745615"/>
            <a:ext cx="3596640" cy="3596640"/>
          </a:xfrm>
          <a:prstGeom prst="ellipse">
            <a:avLst/>
          </a:prstGeom>
          <a:solidFill>
            <a:srgbClr val="73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2540" y="1756410"/>
            <a:ext cx="58235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中科重德智能科技，中科重德智能科技，中科重德智能科技，中科重德智能科技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6190" y="2727960"/>
            <a:ext cx="573024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中科重德智能科技，中科重德智能科技，中科重德智能科技，中科重德智能科技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66190" y="3679190"/>
            <a:ext cx="56197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中科重德智能科技，中科重德智能科技，中科重德智能科技，中科重德智能科技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72540" y="4686935"/>
            <a:ext cx="58235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中科重德智能科技，中科重德智能科技，中科重德智能科技，中科重德智能科技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40800" y="33597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图片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（此处为本章大标题）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133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（此处为本</a:t>
            </a:r>
            <a:r>
              <a:rPr lang="en-US" altLang="zh-CN" sz="1600">
                <a:solidFill>
                  <a:srgbClr val="446382"/>
                </a:solidFill>
              </a:rPr>
              <a:t>ppt</a:t>
            </a:r>
            <a:r>
              <a:rPr lang="zh-CN" altLang="en-US" sz="1600">
                <a:solidFill>
                  <a:srgbClr val="446382"/>
                </a:solidFill>
              </a:rPr>
              <a:t>所讲内容小标题：如 </a:t>
            </a:r>
            <a:r>
              <a:rPr lang="en-US" altLang="zh-CN" sz="1600">
                <a:solidFill>
                  <a:srgbClr val="446382"/>
                </a:solidFill>
              </a:rPr>
              <a:t>URDF</a:t>
            </a:r>
            <a:r>
              <a:rPr lang="zh-CN" altLang="en-US" sz="1600">
                <a:solidFill>
                  <a:srgbClr val="446382"/>
                </a:solidFill>
              </a:rPr>
              <a:t>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65" name=" 165"/>
          <p:cNvSpPr/>
          <p:nvPr/>
        </p:nvSpPr>
        <p:spPr>
          <a:xfrm>
            <a:off x="2834005" y="2132965"/>
            <a:ext cx="2935605" cy="4119880"/>
          </a:xfrm>
          <a:prstGeom prst="rect">
            <a:avLst/>
          </a:prstGeom>
          <a:solidFill>
            <a:srgbClr val="AF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2150" y="358203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此处放图片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633095" y="1367790"/>
            <a:ext cx="49942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中科重德智能科技，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中科重德智能科技，中科重德智能科技，中科重德智能科技中科重德智能科技，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中科重德智能科技中科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重德智能科技，中科重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德智能科技 中科重德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智能科技，中科重德智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能科技（文字请替换）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 165"/>
          <p:cNvSpPr/>
          <p:nvPr/>
        </p:nvSpPr>
        <p:spPr>
          <a:xfrm>
            <a:off x="6003290" y="1216660"/>
            <a:ext cx="2935605" cy="4119880"/>
          </a:xfrm>
          <a:prstGeom prst="rect">
            <a:avLst/>
          </a:prstGeom>
          <a:solidFill>
            <a:srgbClr val="AF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63665" y="289687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此处放图片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9147175" y="2655570"/>
            <a:ext cx="18376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中科重德智能科技，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中科重德智能科技，中科重德智能科技，中科重德智能科技中科重德智能科技，中科重德智能科技中科重德智能科技，中科重德智能科技 中科重德智能科技，中科重德智能科技（文字请替换）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28665" y="5469890"/>
            <a:ext cx="529653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中科重德智能科技中科重德智能科技，中科重德智能科技 中科重德智能科技，中科重德智能科技（文字请替换）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51935" y="2270760"/>
            <a:ext cx="39751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600"/>
              <a:t>谢    谢</a:t>
            </a:r>
            <a:endParaRPr lang="zh-CN" altLang="en-US" sz="96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（此处为本章大标题）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133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（此处为本</a:t>
            </a:r>
            <a:r>
              <a:rPr lang="en-US" altLang="zh-CN" sz="1600">
                <a:solidFill>
                  <a:srgbClr val="446382"/>
                </a:solidFill>
              </a:rPr>
              <a:t>ppt</a:t>
            </a:r>
            <a:r>
              <a:rPr lang="zh-CN" altLang="en-US" sz="1600">
                <a:solidFill>
                  <a:srgbClr val="446382"/>
                </a:solidFill>
              </a:rPr>
              <a:t>所讲内容小标题：如 </a:t>
            </a:r>
            <a:r>
              <a:rPr lang="en-US" altLang="zh-CN" sz="1600">
                <a:solidFill>
                  <a:srgbClr val="446382"/>
                </a:solidFill>
              </a:rPr>
              <a:t>U</a:t>
            </a:r>
            <a:r>
              <a:rPr lang="en-US" altLang="zh-CN" sz="1600">
                <a:solidFill>
                  <a:srgbClr val="446382"/>
                </a:solidFill>
              </a:rPr>
              <a:t>RDF</a:t>
            </a:r>
            <a:r>
              <a:rPr lang="zh-CN" altLang="en-US" sz="1600">
                <a:solidFill>
                  <a:srgbClr val="446382"/>
                </a:solidFill>
              </a:rPr>
              <a:t>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2185" y="1242060"/>
            <a:ext cx="445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大标题（填写本章节的大标题）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9011920" y="1268730"/>
            <a:ext cx="1290320" cy="3749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3600">
                <a:solidFill>
                  <a:schemeClr val="bg1">
                    <a:lumMod val="75000"/>
                  </a:schemeClr>
                </a:solidFill>
              </a:rPr>
              <a:t>此页为目录</a:t>
            </a:r>
            <a:endParaRPr lang="zh-CN" altLang="en-US" sz="36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z="3600">
                <a:solidFill>
                  <a:schemeClr val="bg1">
                    <a:lumMod val="75000"/>
                  </a:schemeClr>
                </a:solidFill>
              </a:rPr>
              <a:t>填写后请删除水印</a:t>
            </a:r>
            <a:endParaRPr lang="zh-CN" altLang="en-US" sz="3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0" name=" 220"/>
          <p:cNvSpPr/>
          <p:nvPr/>
        </p:nvSpPr>
        <p:spPr>
          <a:xfrm>
            <a:off x="1744980" y="1934845"/>
            <a:ext cx="441325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8875" y="1951990"/>
            <a:ext cx="4749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x.x</a:t>
            </a:r>
            <a:endParaRPr lang="en-US" altLang="zh-CN"/>
          </a:p>
        </p:txBody>
      </p:sp>
      <p:sp>
        <p:nvSpPr>
          <p:cNvPr id="12" name=" 220"/>
          <p:cNvSpPr/>
          <p:nvPr/>
        </p:nvSpPr>
        <p:spPr>
          <a:xfrm>
            <a:off x="1747520" y="2524125"/>
            <a:ext cx="547306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1415" y="2541270"/>
            <a:ext cx="4749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x.x</a:t>
            </a:r>
            <a:endParaRPr lang="en-US" altLang="zh-CN"/>
          </a:p>
        </p:txBody>
      </p:sp>
      <p:sp>
        <p:nvSpPr>
          <p:cNvPr id="14" name=" 220"/>
          <p:cNvSpPr/>
          <p:nvPr/>
        </p:nvSpPr>
        <p:spPr>
          <a:xfrm>
            <a:off x="1747520" y="3101975"/>
            <a:ext cx="329120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1415" y="3119120"/>
            <a:ext cx="4749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x.x</a:t>
            </a:r>
            <a:endParaRPr lang="en-US" altLang="zh-CN"/>
          </a:p>
        </p:txBody>
      </p:sp>
      <p:sp>
        <p:nvSpPr>
          <p:cNvPr id="16" name=" 220"/>
          <p:cNvSpPr/>
          <p:nvPr/>
        </p:nvSpPr>
        <p:spPr>
          <a:xfrm>
            <a:off x="1747520" y="3706495"/>
            <a:ext cx="609663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61415" y="3723640"/>
            <a:ext cx="4749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x.x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744980" y="196405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此处填写目录，长短不要一致，请手调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47520" y="2553335"/>
            <a:ext cx="547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此处填写目录，前面的</a:t>
            </a:r>
            <a:r>
              <a:rPr lang="en-US" altLang="zh-CN"/>
              <a:t>x.x</a:t>
            </a:r>
            <a:r>
              <a:rPr lang="zh-CN" altLang="en-US"/>
              <a:t>为目录编码，例如</a:t>
            </a:r>
            <a:r>
              <a:rPr lang="en-US" altLang="zh-CN"/>
              <a:t>6.2.1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747520" y="3131185"/>
            <a:ext cx="426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此处填写目录，要左对齐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747520" y="3733165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目录横条不够，请各位老师自行复制，切记要上下等距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（此处为本章大标题）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133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（此处为本</a:t>
            </a:r>
            <a:r>
              <a:rPr lang="en-US" altLang="zh-CN" sz="1600">
                <a:solidFill>
                  <a:srgbClr val="446382"/>
                </a:solidFill>
              </a:rPr>
              <a:t>ppt</a:t>
            </a:r>
            <a:r>
              <a:rPr lang="zh-CN" altLang="en-US" sz="1600">
                <a:solidFill>
                  <a:srgbClr val="446382"/>
                </a:solidFill>
              </a:rPr>
              <a:t>所讲内容小标题：如 </a:t>
            </a:r>
            <a:r>
              <a:rPr lang="en-US" altLang="zh-CN" sz="1600">
                <a:solidFill>
                  <a:srgbClr val="446382"/>
                </a:solidFill>
              </a:rPr>
              <a:t>URDF</a:t>
            </a:r>
            <a:r>
              <a:rPr lang="zh-CN" altLang="en-US" sz="1600">
                <a:solidFill>
                  <a:srgbClr val="446382"/>
                </a:solidFill>
              </a:rPr>
              <a:t>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11920" y="1268730"/>
            <a:ext cx="1290320" cy="3749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3600">
                <a:solidFill>
                  <a:schemeClr val="bg1">
                    <a:lumMod val="75000"/>
                  </a:schemeClr>
                </a:solidFill>
              </a:rPr>
              <a:t>此页为小标题</a:t>
            </a:r>
            <a:endParaRPr lang="zh-CN" altLang="en-US" sz="36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z="3600">
                <a:solidFill>
                  <a:schemeClr val="bg1">
                    <a:lumMod val="75000"/>
                  </a:schemeClr>
                </a:solidFill>
              </a:rPr>
              <a:t>填写后请删除水印</a:t>
            </a:r>
            <a:endParaRPr lang="zh-CN" altLang="en-US" sz="3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09260" y="227838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/>
              <a:t>大标题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4972050" y="2932430"/>
            <a:ext cx="2468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小标题（内容请与目录</a:t>
            </a:r>
            <a:endParaRPr lang="zh-CN" altLang="en-US"/>
          </a:p>
          <a:p>
            <a:pPr algn="ctr"/>
            <a:r>
              <a:rPr lang="zh-CN" altLang="en-US"/>
              <a:t>页内容一致，与大标题</a:t>
            </a:r>
            <a:endParaRPr lang="zh-CN" altLang="en-US"/>
          </a:p>
          <a:p>
            <a:pPr algn="ctr"/>
            <a:r>
              <a:rPr lang="zh-CN" altLang="en-US"/>
              <a:t>居中对齐）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00225" y="1480185"/>
            <a:ext cx="1290320" cy="3768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600">
                <a:solidFill>
                  <a:schemeClr val="bg1">
                    <a:lumMod val="75000"/>
                  </a:schemeClr>
                </a:solidFill>
              </a:rPr>
              <a:t>该小标题摆放顺序</a:t>
            </a:r>
            <a:endParaRPr lang="zh-CN" altLang="en-US" sz="36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z="3600">
                <a:solidFill>
                  <a:schemeClr val="bg1">
                    <a:lumMod val="75000"/>
                  </a:schemeClr>
                </a:solidFill>
              </a:rPr>
              <a:t>请各位自行拟定</a:t>
            </a:r>
            <a:endParaRPr lang="zh-CN" altLang="en-US" sz="360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（此处为本章大标题）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133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（此处为本</a:t>
            </a:r>
            <a:r>
              <a:rPr lang="en-US" altLang="zh-CN" sz="1600">
                <a:solidFill>
                  <a:srgbClr val="446382"/>
                </a:solidFill>
              </a:rPr>
              <a:t>ppt</a:t>
            </a:r>
            <a:r>
              <a:rPr lang="zh-CN" altLang="en-US" sz="1600">
                <a:solidFill>
                  <a:srgbClr val="446382"/>
                </a:solidFill>
              </a:rPr>
              <a:t>所讲内容小标题：如 </a:t>
            </a:r>
            <a:r>
              <a:rPr lang="en-US" altLang="zh-CN" sz="1600">
                <a:solidFill>
                  <a:srgbClr val="446382"/>
                </a:solidFill>
              </a:rPr>
              <a:t>URDF</a:t>
            </a:r>
            <a:r>
              <a:rPr lang="zh-CN" altLang="en-US" sz="1600">
                <a:solidFill>
                  <a:srgbClr val="446382"/>
                </a:solidFill>
              </a:rPr>
              <a:t>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11920" y="1268730"/>
            <a:ext cx="1290320" cy="3749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3600">
                <a:solidFill>
                  <a:schemeClr val="bg1">
                    <a:lumMod val="75000"/>
                  </a:schemeClr>
                </a:solidFill>
              </a:rPr>
              <a:t>此页为小标题</a:t>
            </a:r>
            <a:r>
              <a:rPr lang="en-US" altLang="zh-CN" sz="360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zh-CN" altLang="en-US" sz="36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z="3600">
                <a:solidFill>
                  <a:schemeClr val="bg1">
                    <a:lumMod val="75000"/>
                  </a:schemeClr>
                </a:solidFill>
              </a:rPr>
              <a:t>填写后请删除水印</a:t>
            </a:r>
            <a:endParaRPr lang="zh-CN" altLang="en-US" sz="3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09260" y="227838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/>
              <a:t>大标题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4972050" y="2932430"/>
            <a:ext cx="2468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小标题（内容请与目录</a:t>
            </a:r>
            <a:endParaRPr lang="zh-CN" altLang="en-US"/>
          </a:p>
          <a:p>
            <a:pPr algn="ctr"/>
            <a:r>
              <a:rPr lang="zh-CN" altLang="en-US"/>
              <a:t>页内容一致，与大标题</a:t>
            </a:r>
            <a:endParaRPr lang="zh-CN" altLang="en-US"/>
          </a:p>
          <a:p>
            <a:pPr algn="ctr"/>
            <a:r>
              <a:rPr lang="zh-CN" altLang="en-US"/>
              <a:t>居中对齐）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24685" y="1426845"/>
            <a:ext cx="1290320" cy="3768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600">
                <a:solidFill>
                  <a:schemeClr val="bg1">
                    <a:lumMod val="75000"/>
                  </a:schemeClr>
                </a:solidFill>
              </a:rPr>
              <a:t>此页面模板只做两页，请自行复制</a:t>
            </a:r>
            <a:endParaRPr lang="zh-CN" altLang="en-US" sz="360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（此处为本章大标题）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133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（此处为本</a:t>
            </a:r>
            <a:r>
              <a:rPr lang="en-US" altLang="zh-CN" sz="1600">
                <a:solidFill>
                  <a:srgbClr val="446382"/>
                </a:solidFill>
              </a:rPr>
              <a:t>ppt</a:t>
            </a:r>
            <a:r>
              <a:rPr lang="zh-CN" altLang="en-US" sz="1600">
                <a:solidFill>
                  <a:srgbClr val="446382"/>
                </a:solidFill>
              </a:rPr>
              <a:t>所讲内容小标题：如 </a:t>
            </a:r>
            <a:r>
              <a:rPr lang="en-US" altLang="zh-CN" sz="1600">
                <a:solidFill>
                  <a:srgbClr val="446382"/>
                </a:solidFill>
              </a:rPr>
              <a:t>URDF</a:t>
            </a:r>
            <a:r>
              <a:rPr lang="zh-CN" altLang="en-US" sz="1600">
                <a:solidFill>
                  <a:srgbClr val="446382"/>
                </a:solidFill>
              </a:rPr>
              <a:t>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57565" y="1268730"/>
            <a:ext cx="1844675" cy="4663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3600">
                <a:solidFill>
                  <a:schemeClr val="bg1">
                    <a:lumMod val="75000"/>
                  </a:schemeClr>
                </a:solidFill>
              </a:rPr>
              <a:t>此页后为正文页面，大</a:t>
            </a:r>
            <a:endParaRPr lang="zh-CN" altLang="en-US" sz="36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z="3600">
                <a:solidFill>
                  <a:schemeClr val="bg1">
                    <a:lumMod val="75000"/>
                  </a:schemeClr>
                </a:solidFill>
              </a:rPr>
              <a:t>家自行编辑，内容不要</a:t>
            </a:r>
            <a:endParaRPr lang="zh-CN" altLang="en-US" sz="36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z="3600">
                <a:solidFill>
                  <a:schemeClr val="bg1">
                    <a:lumMod val="75000"/>
                  </a:schemeClr>
                </a:solidFill>
              </a:rPr>
              <a:t>遮盖页眉页脚</a:t>
            </a:r>
            <a:endParaRPr lang="zh-CN" altLang="en-US" sz="3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6350" y="5287010"/>
            <a:ext cx="5072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此页之后皆为模板，具体根据</a:t>
            </a:r>
            <a:r>
              <a:rPr lang="en-US" altLang="zh-CN"/>
              <a:t>ppt</a:t>
            </a:r>
            <a:r>
              <a:rPr lang="zh-CN" altLang="en-US"/>
              <a:t>实际内容摆放，</a:t>
            </a:r>
            <a:endParaRPr lang="zh-CN" altLang="en-US"/>
          </a:p>
          <a:p>
            <a:r>
              <a:rPr lang="zh-CN" altLang="en-US"/>
              <a:t>不一定非要和模板一致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（此处为本章大标题）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133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（此处为本</a:t>
            </a:r>
            <a:r>
              <a:rPr lang="en-US" altLang="zh-CN" sz="1600">
                <a:solidFill>
                  <a:srgbClr val="446382"/>
                </a:solidFill>
              </a:rPr>
              <a:t>ppt</a:t>
            </a:r>
            <a:r>
              <a:rPr lang="zh-CN" altLang="en-US" sz="1600">
                <a:solidFill>
                  <a:srgbClr val="446382"/>
                </a:solidFill>
              </a:rPr>
              <a:t>所讲内容小标题：如 </a:t>
            </a:r>
            <a:r>
              <a:rPr lang="en-US" altLang="zh-CN" sz="1600">
                <a:solidFill>
                  <a:srgbClr val="446382"/>
                </a:solidFill>
              </a:rPr>
              <a:t>URDF</a:t>
            </a:r>
            <a:r>
              <a:rPr lang="zh-CN" altLang="en-US" sz="1600">
                <a:solidFill>
                  <a:srgbClr val="446382"/>
                </a:solidFill>
              </a:rPr>
              <a:t>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96270" y="646430"/>
            <a:ext cx="1013460" cy="2377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此为正文页面，大家自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行编辑，内容不要遮盖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页眉页脚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" y="1202690"/>
            <a:ext cx="3519805" cy="3519805"/>
          </a:xfrm>
          <a:prstGeom prst="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20" y="1146175"/>
            <a:ext cx="3519805" cy="3519805"/>
          </a:xfrm>
          <a:prstGeom prst="rect">
            <a:avLst/>
          </a:prstGeom>
        </p:spPr>
      </p:pic>
      <p:pic>
        <p:nvPicPr>
          <p:cNvPr id="9" name="图片 8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240000">
            <a:off x="4335145" y="1222375"/>
            <a:ext cx="3519805" cy="35198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670" y="2690495"/>
            <a:ext cx="1223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xxxxxxxxx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33550" y="2397760"/>
            <a:ext cx="5695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34280" y="2423795"/>
            <a:ext cx="5695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22545" y="2689860"/>
            <a:ext cx="1223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xxxxxxxxx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13775" y="2414905"/>
            <a:ext cx="5695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77910" y="2693670"/>
            <a:ext cx="1223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xxxxxxxxx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91310" y="4248150"/>
            <a:ext cx="187388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中科重德智能科技  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49520" y="4256405"/>
            <a:ext cx="187388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中科重德智能科技  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58225" y="4256405"/>
            <a:ext cx="187388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中科重德智能科技  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（此处为本章大标题）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133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（此处为本</a:t>
            </a:r>
            <a:r>
              <a:rPr lang="en-US" altLang="zh-CN" sz="1600">
                <a:solidFill>
                  <a:srgbClr val="446382"/>
                </a:solidFill>
              </a:rPr>
              <a:t>ppt</a:t>
            </a:r>
            <a:r>
              <a:rPr lang="zh-CN" altLang="en-US" sz="1600">
                <a:solidFill>
                  <a:srgbClr val="446382"/>
                </a:solidFill>
              </a:rPr>
              <a:t>所讲内容小标题：如 </a:t>
            </a:r>
            <a:r>
              <a:rPr lang="en-US" altLang="zh-CN" sz="1600">
                <a:solidFill>
                  <a:srgbClr val="446382"/>
                </a:solidFill>
              </a:rPr>
              <a:t>URDF</a:t>
            </a:r>
            <a:r>
              <a:rPr lang="zh-CN" altLang="en-US" sz="1600">
                <a:solidFill>
                  <a:srgbClr val="446382"/>
                </a:solidFill>
              </a:rPr>
              <a:t>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65" name=" 165"/>
          <p:cNvSpPr/>
          <p:nvPr/>
        </p:nvSpPr>
        <p:spPr>
          <a:xfrm>
            <a:off x="789305" y="1631315"/>
            <a:ext cx="5815330" cy="3910965"/>
          </a:xfrm>
          <a:prstGeom prst="rect">
            <a:avLst/>
          </a:prstGeom>
          <a:solidFill>
            <a:srgbClr val="AF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0970" y="312991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此处放图片</a:t>
            </a:r>
            <a:endParaRPr lang="zh-CN" altLang="en-US" sz="2800"/>
          </a:p>
        </p:txBody>
      </p:sp>
      <p:sp>
        <p:nvSpPr>
          <p:cNvPr id="17" name="文本框 16"/>
          <p:cNvSpPr txBox="1"/>
          <p:nvPr/>
        </p:nvSpPr>
        <p:spPr>
          <a:xfrm>
            <a:off x="6684645" y="1928495"/>
            <a:ext cx="390969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中科重德智能科技，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中科重德智能科技，中科重德智能科技，中科重德智能科技中科重德智能科技，中科重德智能科技中科重德智能科技，中科重德智能科技 中科重德智能科技，中科重德智能科技（文字请替换）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84645" y="3874135"/>
            <a:ext cx="390969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中科重德智能科技，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中科重德智能科技，中科重德智能科技，中科重德智能科技中科重德智能科技，中科重德智能科技中科重德智能科技，中科重德智能科技 中科重德智能科技，中科重德智能科技（文字请替换）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（此处为本章大标题）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133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（此处为本</a:t>
            </a:r>
            <a:r>
              <a:rPr lang="en-US" altLang="zh-CN" sz="1600">
                <a:solidFill>
                  <a:srgbClr val="446382"/>
                </a:solidFill>
              </a:rPr>
              <a:t>ppt</a:t>
            </a:r>
            <a:r>
              <a:rPr lang="zh-CN" altLang="en-US" sz="1600">
                <a:solidFill>
                  <a:srgbClr val="446382"/>
                </a:solidFill>
              </a:rPr>
              <a:t>所讲内容小标题：如 </a:t>
            </a:r>
            <a:r>
              <a:rPr lang="en-US" altLang="zh-CN" sz="1600">
                <a:solidFill>
                  <a:srgbClr val="446382"/>
                </a:solidFill>
              </a:rPr>
              <a:t>URDF</a:t>
            </a:r>
            <a:r>
              <a:rPr lang="zh-CN" altLang="en-US" sz="1600">
                <a:solidFill>
                  <a:srgbClr val="446382"/>
                </a:solidFill>
              </a:rPr>
              <a:t>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65" name=" 165"/>
          <p:cNvSpPr/>
          <p:nvPr/>
        </p:nvSpPr>
        <p:spPr>
          <a:xfrm>
            <a:off x="789305" y="1631315"/>
            <a:ext cx="5815330" cy="3910965"/>
          </a:xfrm>
          <a:prstGeom prst="rect">
            <a:avLst/>
          </a:prstGeom>
          <a:solidFill>
            <a:srgbClr val="AF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0970" y="312991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此处放图片</a:t>
            </a:r>
            <a:endParaRPr lang="zh-CN" altLang="en-US" sz="2800"/>
          </a:p>
        </p:txBody>
      </p:sp>
      <p:sp>
        <p:nvSpPr>
          <p:cNvPr id="17" name="文本框 16"/>
          <p:cNvSpPr txBox="1"/>
          <p:nvPr/>
        </p:nvSpPr>
        <p:spPr>
          <a:xfrm>
            <a:off x="6702425" y="2061845"/>
            <a:ext cx="390969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中科重德智能科技，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中科重德智能科技，中科重德智能科技，中科重德智能科技中科重德智能科技，中科重德智能科技中科重德智能科技，中科重德智能科技 中科重德智能科技，中科重德智能科技（文字请替换）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84645" y="3749675"/>
            <a:ext cx="3909695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</a:t>
            </a:r>
            <a:r>
              <a:rPr lang="en-US" altLang="zh-CN" sz="1200"/>
              <a:t> 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中科重德智能科技，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中科重德智能科技，中科重德智能科技，中科重德智能科技中科重德智能科技，中科重德智能科技中科重德智能科技，中科重德智能科技 中科重德智能科技，中科重德智能科技（文字请替换）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16065" y="1687830"/>
            <a:ext cx="3909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中科重德智能科技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（此处为本章大标题）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4133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（此处为本</a:t>
            </a:r>
            <a:r>
              <a:rPr lang="en-US" altLang="zh-CN" sz="1600">
                <a:solidFill>
                  <a:srgbClr val="446382"/>
                </a:solidFill>
              </a:rPr>
              <a:t>ppt</a:t>
            </a:r>
            <a:r>
              <a:rPr lang="zh-CN" altLang="en-US" sz="1600">
                <a:solidFill>
                  <a:srgbClr val="446382"/>
                </a:solidFill>
              </a:rPr>
              <a:t>所讲内容小标题：如 </a:t>
            </a:r>
            <a:r>
              <a:rPr lang="en-US" altLang="zh-CN" sz="1600">
                <a:solidFill>
                  <a:srgbClr val="446382"/>
                </a:solidFill>
              </a:rPr>
              <a:t>URDF</a:t>
            </a:r>
            <a:r>
              <a:rPr lang="zh-CN" altLang="en-US" sz="1600">
                <a:solidFill>
                  <a:srgbClr val="446382"/>
                </a:solidFill>
              </a:rPr>
              <a:t>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65" name=" 165"/>
          <p:cNvSpPr/>
          <p:nvPr/>
        </p:nvSpPr>
        <p:spPr>
          <a:xfrm>
            <a:off x="1864995" y="2941320"/>
            <a:ext cx="8083550" cy="2468245"/>
          </a:xfrm>
          <a:prstGeom prst="rect">
            <a:avLst/>
          </a:prstGeom>
          <a:solidFill>
            <a:srgbClr val="446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3275" y="3105150"/>
            <a:ext cx="77025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中科重德智能科技，中科重德智能科技，中科重德智能科技中科重德智能科技，中科重德智能科技中科重德智能科技，中科重德智能科技 中科重德智能科技，中科重德智能科技（文字请替换）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3780" y="128524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中科重德智能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1335" y="1755775"/>
            <a:ext cx="81057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ym typeface="+mn-ea"/>
              </a:rPr>
              <a:t>     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中科重德智能科技，中科重德智能科技，中科重德智能科技中科重德智能科技，中科重德智能科技中科重德智能科技，中科重德智能科技 中科重德智能科技，中科重德智能科技（文字请替换）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/>
          </a:p>
          <a:p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2124</Words>
  <Application>WPS 演示</Application>
  <PresentationFormat>宽屏</PresentationFormat>
  <Paragraphs>240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暴脾气的青豆</cp:lastModifiedBy>
  <cp:revision>394</cp:revision>
  <dcterms:created xsi:type="dcterms:W3CDTF">2017-08-03T09:01:00Z</dcterms:created>
  <dcterms:modified xsi:type="dcterms:W3CDTF">2018-07-23T10:48:59Z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2052-11.1.0.7711</vt:lpwstr>
  </property>
</Properties>
</file>