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57" r:id="rId5"/>
    <p:sldId id="263" r:id="rId6"/>
    <p:sldId id="287" r:id="rId7"/>
    <p:sldId id="288" r:id="rId8"/>
    <p:sldId id="290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7" r:id="rId20"/>
    <p:sldId id="326" r:id="rId21"/>
    <p:sldId id="328" r:id="rId22"/>
    <p:sldId id="329" r:id="rId23"/>
    <p:sldId id="277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BC4"/>
    <a:srgbClr val="4C93B3"/>
    <a:srgbClr val="C3DBE7"/>
    <a:srgbClr val="AFCFDC"/>
    <a:srgbClr val="446382"/>
    <a:srgbClr val="354E65"/>
    <a:srgbClr val="11494A"/>
    <a:srgbClr val="547E96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360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18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20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6765" y="3952875"/>
            <a:ext cx="3905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</a:t>
            </a:r>
            <a:endParaRPr lang="zh-CN" altLang="en-US" sz="48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7920" y="4658360"/>
            <a:ext cx="38919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----movelt(2)</a:t>
            </a:r>
            <a:endParaRPr lang="en-US" altLang="zh-CN" sz="44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4110" y="5437505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354E65"/>
                </a:solidFill>
              </a:rPr>
              <a:t>主讲教师：顾梦沁</a:t>
            </a:r>
            <a:endParaRPr lang="en-US" altLang="zh-CN" sz="3200">
              <a:solidFill>
                <a:srgbClr val="354E65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955" y="459105"/>
            <a:ext cx="5497830" cy="1325880"/>
          </a:xfrm>
        </p:spPr>
        <p:txBody>
          <a:bodyPr/>
          <a:p>
            <a:r>
              <a:rPr lang="en-US" altLang="zh-CN"/>
              <a:t>movelt</a:t>
            </a:r>
            <a:r>
              <a:rPr lang="zh-CN" altLang="en-US"/>
              <a:t>笛卡尔路径规划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" y="1282700"/>
            <a:ext cx="10194925" cy="48971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955" y="459105"/>
            <a:ext cx="5497830" cy="1325880"/>
          </a:xfrm>
        </p:spPr>
        <p:txBody>
          <a:bodyPr/>
          <a:p>
            <a:r>
              <a:rPr lang="en-US" altLang="zh-CN"/>
              <a:t>movelt</a:t>
            </a:r>
            <a:r>
              <a:rPr lang="zh-CN" altLang="en-US"/>
              <a:t>避障规划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05" y="1395730"/>
            <a:ext cx="9267825" cy="47993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3673" y="2235200"/>
            <a:ext cx="18764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movelt(2)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5154930" y="3105785"/>
            <a:ext cx="207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gazebo</a:t>
            </a:r>
            <a:r>
              <a:rPr lang="zh-CN" altLang="en-US"/>
              <a:t>机械臂仿真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5" y="903605"/>
            <a:ext cx="11042650" cy="52584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5" y="1561465"/>
            <a:ext cx="10767695" cy="37344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787400"/>
            <a:ext cx="10302875" cy="54565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85" y="1028700"/>
            <a:ext cx="11035030" cy="50755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325245"/>
            <a:ext cx="10881995" cy="4206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05" y="898525"/>
            <a:ext cx="10028555" cy="5387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1226185"/>
            <a:ext cx="9571355" cy="49193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2185" y="1242060"/>
            <a:ext cx="1453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movelt(2)</a:t>
            </a:r>
            <a:endParaRPr lang="en-US" sz="2400"/>
          </a:p>
        </p:txBody>
      </p:sp>
      <p:sp>
        <p:nvSpPr>
          <p:cNvPr id="220" name=" 220"/>
          <p:cNvSpPr/>
          <p:nvPr/>
        </p:nvSpPr>
        <p:spPr>
          <a:xfrm>
            <a:off x="1744980" y="1934845"/>
            <a:ext cx="441325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8875" y="1951990"/>
            <a:ext cx="3098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 220"/>
          <p:cNvSpPr/>
          <p:nvPr/>
        </p:nvSpPr>
        <p:spPr>
          <a:xfrm>
            <a:off x="1747520" y="2524125"/>
            <a:ext cx="547306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1415" y="2541270"/>
            <a:ext cx="3098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744980" y="1964055"/>
            <a:ext cx="177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movelt</a:t>
            </a:r>
            <a:r>
              <a:rPr lang="zh-CN"/>
              <a:t>编程基础</a:t>
            </a:r>
            <a:endParaRPr lang="zh-CN"/>
          </a:p>
        </p:txBody>
      </p:sp>
      <p:sp>
        <p:nvSpPr>
          <p:cNvPr id="21" name="文本框 20"/>
          <p:cNvSpPr txBox="1"/>
          <p:nvPr/>
        </p:nvSpPr>
        <p:spPr>
          <a:xfrm>
            <a:off x="1747520" y="2553335"/>
            <a:ext cx="547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Gazebo</a:t>
            </a:r>
            <a:r>
              <a:rPr lang="zh-CN" altLang="en-US"/>
              <a:t>机械臂仿真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1024255"/>
            <a:ext cx="11004550" cy="48088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51935" y="2270760"/>
            <a:ext cx="39751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600"/>
              <a:t>谢    谢</a:t>
            </a:r>
            <a:endParaRPr lang="zh-CN" altLang="en-US" sz="96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3673" y="2235200"/>
            <a:ext cx="18764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movelt(2)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5307330" y="3105785"/>
            <a:ext cx="177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/>
              <a:t>movelt</a:t>
            </a:r>
            <a:r>
              <a:rPr lang="zh-CN" altLang="en-US"/>
              <a:t>编程基础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4430" y="5288915"/>
            <a:ext cx="10515600" cy="1325563"/>
          </a:xfrm>
        </p:spPr>
        <p:txBody>
          <a:bodyPr/>
          <a:p>
            <a:r>
              <a:rPr lang="en-US" altLang="zh-CN"/>
              <a:t>movelt</a:t>
            </a:r>
            <a:r>
              <a:rPr lang="zh-CN" altLang="en-US"/>
              <a:t>的核心节点</a:t>
            </a:r>
            <a:r>
              <a:rPr lang="en-US" altLang="zh-CN"/>
              <a:t>——move_group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55" y="867410"/>
            <a:ext cx="8192770" cy="47809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125" y="560705"/>
            <a:ext cx="10515600" cy="1325563"/>
          </a:xfrm>
        </p:spPr>
        <p:txBody>
          <a:bodyPr/>
          <a:p>
            <a:r>
              <a:rPr lang="en-US"/>
              <a:t>movelt</a:t>
            </a:r>
            <a:r>
              <a:rPr lang="zh-CN" altLang="en-US"/>
              <a:t>编程接口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30" y="1624965"/>
            <a:ext cx="6550660" cy="43027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955" y="459105"/>
            <a:ext cx="5497830" cy="1325880"/>
          </a:xfrm>
        </p:spPr>
        <p:txBody>
          <a:bodyPr/>
          <a:p>
            <a:r>
              <a:rPr lang="en-US" altLang="zh-CN"/>
              <a:t>movelt</a:t>
            </a:r>
            <a:r>
              <a:rPr lang="zh-CN" altLang="en-US"/>
              <a:t>关节空间规划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1350010"/>
            <a:ext cx="5786755" cy="51733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955" y="459105"/>
            <a:ext cx="5497830" cy="1325880"/>
          </a:xfrm>
        </p:spPr>
        <p:txBody>
          <a:bodyPr/>
          <a:p>
            <a:r>
              <a:rPr lang="en-US" altLang="zh-CN"/>
              <a:t>movelt</a:t>
            </a:r>
            <a:r>
              <a:rPr lang="zh-CN" altLang="en-US"/>
              <a:t>关节空间规划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45" y="2090420"/>
            <a:ext cx="6233795" cy="4214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r="533" b="4733"/>
          <a:stretch>
            <a:fillRect/>
          </a:stretch>
        </p:blipFill>
        <p:spPr>
          <a:xfrm>
            <a:off x="1394460" y="1259840"/>
            <a:ext cx="8527415" cy="9074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955" y="459105"/>
            <a:ext cx="5497830" cy="1325880"/>
          </a:xfrm>
        </p:spPr>
        <p:txBody>
          <a:bodyPr/>
          <a:p>
            <a:r>
              <a:rPr lang="en-US" altLang="zh-CN"/>
              <a:t>movelt</a:t>
            </a:r>
            <a:r>
              <a:rPr lang="zh-CN" altLang="en-US"/>
              <a:t>工作空间规划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70" y="1290955"/>
            <a:ext cx="5284470" cy="5052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955" y="459105"/>
            <a:ext cx="5497830" cy="1325880"/>
          </a:xfrm>
        </p:spPr>
        <p:txBody>
          <a:bodyPr/>
          <a:p>
            <a:r>
              <a:rPr lang="en-US" altLang="zh-CN"/>
              <a:t>movelt</a:t>
            </a:r>
            <a:r>
              <a:rPr lang="zh-CN" altLang="en-US"/>
              <a:t>工作空间规划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95" y="1863090"/>
            <a:ext cx="7483475" cy="4700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70" y="1299210"/>
            <a:ext cx="8504555" cy="8915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WPS 演示</Application>
  <PresentationFormat>宽屏</PresentationFormat>
  <Paragraphs>126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movelt的核心节点——move_group</vt:lpstr>
      <vt:lpstr>movelt编程接口</vt:lpstr>
      <vt:lpstr>movelt关节空间规划</vt:lpstr>
      <vt:lpstr>movelt关节空间规划</vt:lpstr>
      <vt:lpstr>movelt工作空间规划</vt:lpstr>
      <vt:lpstr>movelt工作空间规划</vt:lpstr>
      <vt:lpstr>movelt笛卡尔路径规划</vt:lpstr>
      <vt:lpstr>movelt避障规划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林夕々水心</cp:lastModifiedBy>
  <cp:revision>401</cp:revision>
  <dcterms:created xsi:type="dcterms:W3CDTF">2017-08-03T09:01:00Z</dcterms:created>
  <dcterms:modified xsi:type="dcterms:W3CDTF">2018-08-22T10:34:20Z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