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  <p:sldMasterId id="2147483720" r:id="rId4"/>
  </p:sldMasterIdLst>
  <p:notesMasterIdLst>
    <p:notesMasterId r:id="rId30"/>
  </p:notesMasterIdLst>
  <p:sldIdLst>
    <p:sldId id="264" r:id="rId5"/>
    <p:sldId id="268" r:id="rId6"/>
    <p:sldId id="256" r:id="rId7"/>
    <p:sldId id="269" r:id="rId8"/>
    <p:sldId id="271" r:id="rId9"/>
    <p:sldId id="273" r:id="rId10"/>
    <p:sldId id="284" r:id="rId11"/>
    <p:sldId id="270" r:id="rId12"/>
    <p:sldId id="272" r:id="rId13"/>
    <p:sldId id="265" r:id="rId14"/>
    <p:sldId id="257" r:id="rId15"/>
    <p:sldId id="274" r:id="rId16"/>
    <p:sldId id="258" r:id="rId17"/>
    <p:sldId id="259" r:id="rId18"/>
    <p:sldId id="260" r:id="rId19"/>
    <p:sldId id="261" r:id="rId20"/>
    <p:sldId id="275" r:id="rId21"/>
    <p:sldId id="276" r:id="rId22"/>
    <p:sldId id="282" r:id="rId23"/>
    <p:sldId id="277" r:id="rId24"/>
    <p:sldId id="278" r:id="rId25"/>
    <p:sldId id="279" r:id="rId26"/>
    <p:sldId id="283" r:id="rId27"/>
    <p:sldId id="281" r:id="rId28"/>
    <p:sldId id="26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yy" initials="z" lastIdx="8" clrIdx="0">
    <p:extLst>
      <p:ext uri="{19B8F6BF-5375-455C-9EA6-DF929625EA0E}">
        <p15:presenceInfo xmlns:p15="http://schemas.microsoft.com/office/powerpoint/2012/main" userId="zy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E9461-21BD-48B9-B692-A35AFEC2E22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CC405-10F4-44A5-A90D-74FAB7F14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1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zh-CN" dirty="0"/>
              <a:t>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837353-30EB-4A48-80EB-173D804AEFB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>
                <a:defRPr/>
              </a:pPr>
              <a:t>25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00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3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9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44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9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0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2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00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14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8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90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446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26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47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39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77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43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49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42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20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3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06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02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6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16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768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32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502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65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770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342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1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287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685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014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347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674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5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0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7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7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3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7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AFD-85F9-4E57-A7D8-0C0F18BC2BE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ros-simulation/gazebo_ros_pkgs.git" TargetMode="Externa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youremail@example.com" TargetMode="Externa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="" xmlns:a16="http://schemas.microsoft.com/office/drawing/2014/main" id="{397F099B-5F2D-4015-81B4-8A7AE07D8CD6}"/>
              </a:ext>
            </a:extLst>
          </p:cNvPr>
          <p:cNvSpPr>
            <a:spLocks noGrp="1"/>
          </p:cNvSpPr>
          <p:nvPr/>
        </p:nvSpPr>
        <p:spPr>
          <a:xfrm>
            <a:off x="1143000" y="3076420"/>
            <a:ext cx="6858000" cy="799575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操作演示及常用工具</a:t>
            </a:r>
            <a:endParaRPr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350" b="1" noProof="1">
                <a:solidFill>
                  <a:prstClr val="white"/>
                </a:solidFill>
              </a:rPr>
              <a:t>fcitx</a:t>
            </a:r>
            <a:r>
              <a:rPr lang="zh-CN" altLang="en-US" sz="1350" b="1" noProof="1">
                <a:solidFill>
                  <a:prstClr val="white"/>
                </a:solidFill>
              </a:rPr>
              <a:t>输入法安装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1943100"/>
            <a:ext cx="5572125" cy="276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世界开源的输入法框架，提供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PinYin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ShuangPin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SunPinYin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Wubi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ZhengMa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Hong Kong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TaiWan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繁体等输入法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</a:t>
            </a:r>
            <a:r>
              <a:rPr lang="zh-CN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fcitx-googlepinyin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-table-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wbpy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-pinyin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fcitx-sunpinyin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640042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350" b="1" noProof="1">
                <a:solidFill>
                  <a:prstClr val="white"/>
                </a:solidFill>
              </a:rPr>
              <a:t>fcitx</a:t>
            </a:r>
            <a:r>
              <a:rPr lang="zh-CN" altLang="en-US" sz="1350" b="1" noProof="1">
                <a:solidFill>
                  <a:prstClr val="white"/>
                </a:solidFill>
              </a:rPr>
              <a:t>输入法安装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32" y="2216659"/>
            <a:ext cx="2521838" cy="19249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19" y="2216659"/>
            <a:ext cx="2630169" cy="19249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2392" y="4405555"/>
            <a:ext cx="191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350" b="1" dirty="0">
                <a:solidFill>
                  <a:prstClr val="black"/>
                </a:solidFill>
              </a:rPr>
              <a:t>在语言设置里选择</a:t>
            </a:r>
            <a:r>
              <a:rPr lang="en-US" altLang="zh-CN" sz="1350" b="1" dirty="0" err="1">
                <a:solidFill>
                  <a:prstClr val="black"/>
                </a:solidFill>
              </a:rPr>
              <a:t>Fcitx</a:t>
            </a:r>
            <a:endParaRPr lang="zh-CN" altLang="zh-CN" sz="1350" dirty="0">
              <a:solidFill>
                <a:prstClr val="black"/>
              </a:solidFill>
            </a:endParaRPr>
          </a:p>
          <a:p>
            <a:endParaRPr lang="zh-CN" altLang="en-US" sz="1350" dirty="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3489" y="4436269"/>
            <a:ext cx="20931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solidFill>
                  <a:prstClr val="black"/>
                </a:solidFill>
              </a:rPr>
              <a:t>重启系统；配置</a:t>
            </a:r>
            <a:r>
              <a:rPr lang="en-US" altLang="zh-CN" sz="1350" b="1" dirty="0" err="1">
                <a:solidFill>
                  <a:prstClr val="black"/>
                </a:solidFill>
              </a:rPr>
              <a:t>Fcitx</a:t>
            </a:r>
            <a:endParaRPr lang="zh-CN" altLang="en-US" sz="1350" b="1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2392" y="4957762"/>
            <a:ext cx="27539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prstClr val="black"/>
                </a:solidFill>
              </a:rPr>
              <a:t>Ctrl+</a:t>
            </a:r>
            <a:r>
              <a:rPr lang="zh-CN" altLang="en-US" sz="1350" b="1" dirty="0">
                <a:solidFill>
                  <a:prstClr val="black"/>
                </a:solidFill>
              </a:rPr>
              <a:t>空格或</a:t>
            </a:r>
            <a:r>
              <a:rPr lang="en-US" altLang="zh-CN" sz="1350" b="1" dirty="0" err="1">
                <a:solidFill>
                  <a:prstClr val="black"/>
                </a:solidFill>
              </a:rPr>
              <a:t>Ctrl+Shift</a:t>
            </a:r>
            <a:r>
              <a:rPr lang="zh-CN" altLang="en-US" sz="1350" b="1" dirty="0">
                <a:solidFill>
                  <a:prstClr val="black"/>
                </a:solidFill>
              </a:rPr>
              <a:t>切换输入法</a:t>
            </a:r>
            <a:endParaRPr lang="zh-CN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="" xmlns:a16="http://schemas.microsoft.com/office/drawing/2014/main" id="{397F099B-5F2D-4015-81B4-8A7AE07D8CD6}"/>
              </a:ext>
            </a:extLst>
          </p:cNvPr>
          <p:cNvSpPr>
            <a:spLocks noGrp="1"/>
          </p:cNvSpPr>
          <p:nvPr/>
        </p:nvSpPr>
        <p:spPr>
          <a:xfrm>
            <a:off x="1143000" y="3076420"/>
            <a:ext cx="6858000" cy="799575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27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en-US" sz="27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endParaRPr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从</a:t>
            </a:r>
            <a:r>
              <a:rPr lang="en-US" altLang="zh-CN" sz="1350" b="1" noProof="1">
                <a:solidFill>
                  <a:prstClr val="white"/>
                </a:solidFill>
              </a:rPr>
              <a:t>GitHub</a:t>
            </a:r>
            <a:r>
              <a:rPr lang="zh-CN" altLang="en-US" sz="1350" b="1" noProof="1">
                <a:solidFill>
                  <a:prstClr val="white"/>
                </a:solidFill>
              </a:rPr>
              <a:t>上下载一个</a:t>
            </a:r>
            <a:r>
              <a:rPr lang="en-US" altLang="zh-CN" sz="1350" b="1" noProof="1">
                <a:solidFill>
                  <a:prstClr val="white"/>
                </a:solidFill>
              </a:rPr>
              <a:t>ROS</a:t>
            </a:r>
            <a:r>
              <a:rPr lang="zh-CN" altLang="en-US" sz="1350" b="1" noProof="1">
                <a:solidFill>
                  <a:prstClr val="white"/>
                </a:solidFill>
              </a:rPr>
              <a:t>资源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0213" y="1943101"/>
            <a:ext cx="55721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系统，需要用到许多数据包，有些时候你需要使用的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数据包并没有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包的形式，这时你需要从数据源安装它。代码开发人员通常使用的有三种主流的版本控制系统：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Mercurial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下面介绍一下如何使用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来下载你需要的代码资源。 首先要说明的是在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上只能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一个完整的项目，为了保证一个项目的完整性，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不允许仅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单个件或文件夹。</a:t>
            </a:r>
          </a:p>
        </p:txBody>
      </p:sp>
    </p:spTree>
    <p:extLst>
      <p:ext uri="{BB962C8B-B14F-4D97-AF65-F5344CB8AC3E}">
        <p14:creationId xmlns:p14="http://schemas.microsoft.com/office/powerpoint/2010/main" val="35447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从</a:t>
            </a:r>
            <a:r>
              <a:rPr lang="en-US" altLang="zh-CN" sz="1350" b="1" noProof="1">
                <a:solidFill>
                  <a:prstClr val="white"/>
                </a:solidFill>
              </a:rPr>
              <a:t>GitHub</a:t>
            </a:r>
            <a:r>
              <a:rPr lang="zh-CN" altLang="en-US" sz="1350" b="1" noProof="1">
                <a:solidFill>
                  <a:prstClr val="white"/>
                </a:solidFill>
              </a:rPr>
              <a:t>上下载一个</a:t>
            </a:r>
            <a:r>
              <a:rPr lang="en-US" altLang="zh-CN" sz="1350" b="1" noProof="1">
                <a:solidFill>
                  <a:prstClr val="white"/>
                </a:solidFill>
              </a:rPr>
              <a:t>ROS</a:t>
            </a:r>
            <a:r>
              <a:rPr lang="zh-CN" altLang="en-US" sz="1350" b="1" noProof="1">
                <a:solidFill>
                  <a:prstClr val="white"/>
                </a:solidFill>
              </a:rPr>
              <a:t>资源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8788" y="2163424"/>
            <a:ext cx="5572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</a:rPr>
              <a:t>登录</a:t>
            </a:r>
            <a:r>
              <a:rPr lang="en-US" altLang="zh-CN" sz="2000" dirty="0" err="1">
                <a:solidFill>
                  <a:prstClr val="black"/>
                </a:solidFill>
              </a:rPr>
              <a:t>github</a:t>
            </a:r>
            <a:r>
              <a:rPr lang="en-US" altLang="zh-CN" sz="2000" dirty="0">
                <a:solidFill>
                  <a:prstClr val="black"/>
                </a:solidFill>
              </a:rPr>
              <a:t>  https://github.com</a:t>
            </a:r>
            <a:r>
              <a:rPr lang="zh-CN" altLang="en-US" sz="2000" dirty="0">
                <a:solidFill>
                  <a:prstClr val="black"/>
                </a:solidFill>
              </a:rPr>
              <a:t>在搜索框中通过关键字搜索你需要的项目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8" y="3139677"/>
            <a:ext cx="5695593" cy="8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从</a:t>
            </a:r>
            <a:r>
              <a:rPr lang="en-US" altLang="zh-CN" sz="1350" b="1" noProof="1">
                <a:solidFill>
                  <a:prstClr val="white"/>
                </a:solidFill>
              </a:rPr>
              <a:t>GitHub</a:t>
            </a:r>
            <a:r>
              <a:rPr lang="zh-CN" altLang="en-US" sz="1350" b="1" noProof="1">
                <a:solidFill>
                  <a:prstClr val="white"/>
                </a:solidFill>
              </a:rPr>
              <a:t>上下载一个</a:t>
            </a:r>
            <a:r>
              <a:rPr lang="en-US" altLang="zh-CN" sz="1350" b="1" noProof="1">
                <a:solidFill>
                  <a:prstClr val="white"/>
                </a:solidFill>
              </a:rPr>
              <a:t>ROS</a:t>
            </a:r>
            <a:r>
              <a:rPr lang="zh-CN" altLang="en-US" sz="1350" b="1" noProof="1">
                <a:solidFill>
                  <a:prstClr val="white"/>
                </a:solidFill>
              </a:rPr>
              <a:t>资源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2021102"/>
            <a:ext cx="6940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</a:rPr>
              <a:t>下载项目，可以看到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Clone </a:t>
            </a:r>
            <a:r>
              <a:rPr lang="en-US" altLang="zh-CN" sz="2000" b="1" dirty="0">
                <a:solidFill>
                  <a:prstClr val="black"/>
                </a:solidFill>
              </a:rPr>
              <a:t>or download </a:t>
            </a:r>
            <a:r>
              <a:rPr lang="zh-CN" altLang="en-US" sz="2000" b="1" dirty="0">
                <a:solidFill>
                  <a:prstClr val="black"/>
                </a:solidFill>
              </a:rPr>
              <a:t>选项，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r>
              <a:rPr lang="zh-CN" altLang="en-US" sz="2000" b="1" dirty="0">
                <a:solidFill>
                  <a:prstClr val="black"/>
                </a:solidFill>
              </a:rPr>
              <a:t>点击地址栏右侧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图标对</a:t>
            </a:r>
            <a:r>
              <a:rPr lang="zh-CN" altLang="en-US" sz="2000" b="1" dirty="0">
                <a:solidFill>
                  <a:prstClr val="black"/>
                </a:solidFill>
              </a:rPr>
              <a:t>地址进行复制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72" y="2887685"/>
            <a:ext cx="6406256" cy="32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从</a:t>
            </a:r>
            <a:r>
              <a:rPr lang="en-US" altLang="zh-CN" sz="1350" b="1" noProof="1">
                <a:solidFill>
                  <a:prstClr val="white"/>
                </a:solidFill>
              </a:rPr>
              <a:t>GitHub</a:t>
            </a:r>
            <a:r>
              <a:rPr lang="zh-CN" altLang="en-US" sz="1350" b="1" noProof="1">
                <a:solidFill>
                  <a:prstClr val="white"/>
                </a:solidFill>
              </a:rPr>
              <a:t>上下载一个</a:t>
            </a:r>
            <a:r>
              <a:rPr lang="en-US" altLang="zh-CN" sz="1350" b="1" noProof="1">
                <a:solidFill>
                  <a:prstClr val="white"/>
                </a:solidFill>
              </a:rPr>
              <a:t>ROS</a:t>
            </a:r>
            <a:r>
              <a:rPr lang="zh-CN" altLang="en-US" sz="1350" b="1" noProof="1">
                <a:solidFill>
                  <a:prstClr val="white"/>
                </a:solidFill>
              </a:rPr>
              <a:t>的资源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4628481"/>
            <a:ext cx="7352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</a:rPr>
              <a:t>在终端输入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cd ~/</a:t>
            </a:r>
            <a:r>
              <a:rPr lang="en-US" altLang="zh-CN" sz="2000" dirty="0" err="1">
                <a:solidFill>
                  <a:prstClr val="black"/>
                </a:solidFill>
              </a:rPr>
              <a:t>catkin_ws</a:t>
            </a:r>
            <a:r>
              <a:rPr lang="en-US" altLang="zh-CN" sz="2000" dirty="0">
                <a:solidFill>
                  <a:prstClr val="black"/>
                </a:solidFill>
              </a:rPr>
              <a:t>/</a:t>
            </a:r>
            <a:r>
              <a:rPr lang="en-US" altLang="zh-CN" sz="2000" dirty="0" err="1">
                <a:solidFill>
                  <a:prstClr val="black"/>
                </a:solidFill>
              </a:rPr>
              <a:t>src</a:t>
            </a:r>
            <a:r>
              <a:rPr lang="en-US" altLang="zh-CN" sz="2000" dirty="0">
                <a:solidFill>
                  <a:prstClr val="black"/>
                </a:solidFill>
              </a:rPr>
              <a:t>  //</a:t>
            </a:r>
            <a:r>
              <a:rPr lang="zh-CN" altLang="en-US" sz="2000" dirty="0">
                <a:solidFill>
                  <a:prstClr val="black"/>
                </a:solidFill>
              </a:rPr>
              <a:t>此处为你自己创建的工作空间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 err="1">
                <a:solidFill>
                  <a:prstClr val="black"/>
                </a:solidFill>
              </a:rPr>
              <a:t>git</a:t>
            </a:r>
            <a:r>
              <a:rPr lang="en-US" altLang="zh-CN" sz="2000" dirty="0">
                <a:solidFill>
                  <a:prstClr val="black"/>
                </a:solidFill>
              </a:rPr>
              <a:t> clone </a:t>
            </a:r>
            <a:r>
              <a:rPr lang="en-US" altLang="zh-CN" sz="2000" dirty="0">
                <a:solidFill>
                  <a:prstClr val="black"/>
                </a:solidFill>
                <a:hlinkClick r:id="rId2"/>
              </a:rPr>
              <a:t>https://github.com/ros-simulation/gazebo_ros_pkgs.git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结果如上图，即已成功克隆该项目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3" y="1942247"/>
            <a:ext cx="5286375" cy="23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7606" y="2156346"/>
            <a:ext cx="55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任务一：创建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账号和绑定</a:t>
            </a:r>
            <a:r>
              <a:rPr lang="en-US" altLang="zh-CN" sz="2000" dirty="0" smtClean="0"/>
              <a:t>SSH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487606" y="2667745"/>
            <a:ext cx="64826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账号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$ 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apt-get install </a:t>
            </a:r>
            <a:r>
              <a:rPr lang="en-US" altLang="zh-CN" sz="2000" dirty="0" err="1" smtClean="0"/>
              <a:t>git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配置本机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的两个重要信息，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user.name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输入如下命令即可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"Your Name"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"email@example.com"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en-US" altLang="zh-CN" dirty="0" smtClean="0">
                <a:solidFill>
                  <a:srgbClr val="4F4F4F"/>
                </a:solidFill>
                <a:latin typeface="-apple-system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8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510" y="1872022"/>
            <a:ext cx="7230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--list,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查看是否设置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目录下是否有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目录，一般情况是没有的，需要我们敲命令生成这个目录，在终端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ssh-keygen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-C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youremail@example.com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510" y="1872022"/>
            <a:ext cx="7230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目录你会看到两个文件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id_rsa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id_rsa.pub,id_rsa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是私钥，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id_rsa.pub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是公钥。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id_rsa.pub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文件中的内容拷贝一下</a:t>
            </a:r>
          </a:p>
        </p:txBody>
      </p:sp>
    </p:spTree>
    <p:extLst>
      <p:ext uri="{BB962C8B-B14F-4D97-AF65-F5344CB8AC3E}">
        <p14:creationId xmlns:p14="http://schemas.microsoft.com/office/powerpoint/2010/main" val="39117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="" xmlns:a16="http://schemas.microsoft.com/office/drawing/2014/main" id="{397F099B-5F2D-4015-81B4-8A7AE07D8CD6}"/>
              </a:ext>
            </a:extLst>
          </p:cNvPr>
          <p:cNvSpPr>
            <a:spLocks noGrp="1"/>
          </p:cNvSpPr>
          <p:nvPr/>
        </p:nvSpPr>
        <p:spPr>
          <a:xfrm>
            <a:off x="1143000" y="3076420"/>
            <a:ext cx="6858000" cy="799575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7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机器人控制</a:t>
            </a:r>
            <a:endParaRPr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510" y="1872022"/>
            <a:ext cx="7230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进入你自己的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Settings-&gt;SSH and GPG keys-&gt;New SSH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拷贝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的东西粘贴进去就可以了，最后点击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SSH key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按钮添加。</a:t>
            </a:r>
          </a:p>
        </p:txBody>
      </p:sp>
    </p:spTree>
    <p:extLst>
      <p:ext uri="{BB962C8B-B14F-4D97-AF65-F5344CB8AC3E}">
        <p14:creationId xmlns:p14="http://schemas.microsoft.com/office/powerpoint/2010/main" val="16467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7606" y="2156346"/>
            <a:ext cx="55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任务一：</a:t>
            </a:r>
            <a:r>
              <a:rPr lang="zh-CN" altLang="en-US" sz="2000" dirty="0">
                <a:solidFill>
                  <a:prstClr val="black"/>
                </a:solidFill>
              </a:rPr>
              <a:t>上</a:t>
            </a:r>
            <a:r>
              <a:rPr lang="zh-CN" altLang="en-US" sz="2000" dirty="0" smtClean="0">
                <a:solidFill>
                  <a:prstClr val="black"/>
                </a:solidFill>
              </a:rPr>
              <a:t>传文件到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Github</a:t>
            </a:r>
            <a:r>
              <a:rPr lang="zh-CN" altLang="en-US" sz="2000" dirty="0" smtClean="0">
                <a:solidFill>
                  <a:prstClr val="black"/>
                </a:solidFill>
              </a:rPr>
              <a:t>仓库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7606" y="2659738"/>
            <a:ext cx="6482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到要上传文件的文件夹，右键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“在终端打开”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打开终端输入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是初始化本地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仓库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打开终端输入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.   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本地仓库（当前文件夹）的所有文件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510" y="1872022"/>
            <a:ext cx="7230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终端输入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-m "first commit"       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可以说明本次提交的描述信息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终端输入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 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清空当前远程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oringin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510" y="1872022"/>
            <a:ext cx="7230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终端输入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add origin https://github.com/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你的账号名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你新建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的仓库名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终端输入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-u origin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上传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37983"/>
            <a:ext cx="7536975" cy="312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89127" y="1776652"/>
            <a:ext cx="363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x-none" altLang="zh-CN" dirty="0">
                <a:solidFill>
                  <a:prstClr val="black"/>
                </a:solidFill>
              </a:rPr>
              <a:t>ROS入门课程---</a:t>
            </a:r>
            <a:r>
              <a:rPr lang="x-none" altLang="zh-CN" dirty="0">
                <a:solidFill>
                  <a:prstClr val="black"/>
                </a:solidFill>
                <a:sym typeface="+mn-ea"/>
              </a:rPr>
              <a:t>附：Linux 基本指令</a:t>
            </a:r>
            <a:endParaRPr lang="x-none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48" y="2125624"/>
            <a:ext cx="2587760" cy="31332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246" y="2126337"/>
            <a:ext cx="2661898" cy="20395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957" y="4190525"/>
            <a:ext cx="2681186" cy="10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控制</a:t>
            </a:r>
            <a:r>
              <a:rPr lang="en-US" altLang="zh-CN" sz="1350" b="1" noProof="1">
                <a:solidFill>
                  <a:prstClr val="white"/>
                </a:solidFill>
              </a:rPr>
              <a:t>Xbot</a:t>
            </a:r>
            <a:r>
              <a:rPr lang="zh-CN" altLang="en-US" sz="1350" b="1" noProof="1">
                <a:solidFill>
                  <a:prstClr val="white"/>
                </a:solidFill>
              </a:rPr>
              <a:t>机器人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428" y="1571625"/>
            <a:ext cx="5572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机器人速度控制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28" y="2465963"/>
            <a:ext cx="6244011" cy="35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控制</a:t>
            </a:r>
            <a:r>
              <a:rPr lang="en-US" altLang="zh-CN" sz="1350" b="1" noProof="1">
                <a:solidFill>
                  <a:prstClr val="white"/>
                </a:solidFill>
              </a:rPr>
              <a:t>Xbot</a:t>
            </a:r>
            <a:r>
              <a:rPr lang="zh-CN" altLang="en-US" sz="1350" b="1" noProof="1">
                <a:solidFill>
                  <a:prstClr val="white"/>
                </a:solidFill>
              </a:rPr>
              <a:t>机器人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1571625"/>
            <a:ext cx="55721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机器人速度控制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06472"/>
            <a:ext cx="6172200" cy="34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控制</a:t>
            </a:r>
            <a:r>
              <a:rPr lang="en-US" altLang="zh-CN" sz="1350" b="1" noProof="1">
                <a:solidFill>
                  <a:prstClr val="white"/>
                </a:solidFill>
              </a:rPr>
              <a:t>Xbot</a:t>
            </a:r>
            <a:r>
              <a:rPr lang="zh-CN" altLang="en-US" sz="1350" b="1" noProof="1">
                <a:solidFill>
                  <a:prstClr val="white"/>
                </a:solidFill>
              </a:rPr>
              <a:t>机器人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1605797"/>
            <a:ext cx="55721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机器人速度控制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41" y="2431791"/>
            <a:ext cx="6176912" cy="33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092166" y="764822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控制</a:t>
            </a:r>
            <a:r>
              <a:rPr lang="en-US" altLang="zh-CN" sz="1350" b="1" noProof="1">
                <a:solidFill>
                  <a:prstClr val="white"/>
                </a:solidFill>
              </a:rPr>
              <a:t>Xbot</a:t>
            </a:r>
            <a:r>
              <a:rPr lang="zh-CN" altLang="en-US" sz="1350" b="1" noProof="1">
                <a:solidFill>
                  <a:prstClr val="white"/>
                </a:solidFill>
              </a:rPr>
              <a:t>机器人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7182" y="1040722"/>
            <a:ext cx="65154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</a:rPr>
              <a:t>查看当前摄像头所对应的画面</a:t>
            </a:r>
            <a:endParaRPr lang="en-US" altLang="zh-CN" sz="1500" dirty="0" smtClean="0">
              <a:solidFill>
                <a:prstClr val="black"/>
              </a:solidFill>
            </a:endParaRPr>
          </a:p>
          <a:p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7883" y="1722311"/>
            <a:ext cx="658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rosrun</a:t>
            </a:r>
            <a:r>
              <a:rPr lang="en-US" altLang="zh-CN" dirty="0"/>
              <a:t> </a:t>
            </a:r>
            <a:r>
              <a:rPr lang="en-US" altLang="zh-CN" dirty="0" err="1"/>
              <a:t>image_view</a:t>
            </a:r>
            <a:r>
              <a:rPr lang="en-US" altLang="zh-CN" dirty="0"/>
              <a:t> </a:t>
            </a:r>
            <a:r>
              <a:rPr lang="en-US" altLang="zh-CN" dirty="0" err="1" smtClean="0"/>
              <a:t>image_view</a:t>
            </a:r>
            <a:r>
              <a:rPr lang="en-US" altLang="zh-CN" dirty="0" smtClean="0"/>
              <a:t> image</a:t>
            </a:r>
            <a:r>
              <a:rPr lang="en-US" altLang="zh-CN" dirty="0"/>
              <a:t>:=/camera/</a:t>
            </a:r>
            <a:r>
              <a:rPr lang="en-US" altLang="zh-CN" dirty="0" err="1"/>
              <a:t>rgb</a:t>
            </a:r>
            <a:r>
              <a:rPr lang="en-US" altLang="zh-CN" dirty="0"/>
              <a:t>/</a:t>
            </a:r>
            <a:r>
              <a:rPr lang="en-US" altLang="zh-CN" dirty="0" err="1"/>
              <a:t>image_raw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66" y="2255341"/>
            <a:ext cx="7096836" cy="45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092166" y="764822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控制</a:t>
            </a:r>
            <a:r>
              <a:rPr lang="en-US" altLang="zh-CN" sz="1350" b="1" noProof="1">
                <a:solidFill>
                  <a:prstClr val="white"/>
                </a:solidFill>
              </a:rPr>
              <a:t>Xbot</a:t>
            </a:r>
            <a:r>
              <a:rPr lang="zh-CN" altLang="en-US" sz="1350" b="1" noProof="1">
                <a:solidFill>
                  <a:prstClr val="white"/>
                </a:solidFill>
              </a:rPr>
              <a:t>机器人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882" y="812700"/>
            <a:ext cx="65154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5821" y="1406840"/>
            <a:ext cx="720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启动键盘控制 </a:t>
            </a:r>
            <a:r>
              <a:rPr lang="en-US" altLang="zh-CN" dirty="0" err="1" smtClean="0">
                <a:solidFill>
                  <a:prstClr val="black"/>
                </a:solidFill>
              </a:rPr>
              <a:t>roslaunch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robot_sim_demo</a:t>
            </a:r>
            <a:r>
              <a:rPr lang="en-US" altLang="zh-CN" dirty="0" smtClean="0">
                <a:solidFill>
                  <a:prstClr val="black"/>
                </a:solidFill>
              </a:rPr>
              <a:t> robot_keyboard_teleop.py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21" y="1959628"/>
            <a:ext cx="7201119" cy="47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350" b="1" noProof="1">
                <a:solidFill>
                  <a:prstClr val="white"/>
                </a:solidFill>
              </a:rPr>
              <a:t>ROS NODE</a:t>
            </a: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3506" y="1571625"/>
            <a:ext cx="55721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$ </a:t>
            </a:r>
            <a:r>
              <a:rPr lang="en-US" altLang="zh-CN" sz="2000" dirty="0" err="1">
                <a:solidFill>
                  <a:prstClr val="black"/>
                </a:solidFill>
              </a:rPr>
              <a:t>rosnode</a:t>
            </a:r>
            <a:r>
              <a:rPr lang="en-US" altLang="zh-CN" sz="2000" dirty="0">
                <a:solidFill>
                  <a:prstClr val="black"/>
                </a:solidFill>
              </a:rPr>
              <a:t> list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05" y="2431791"/>
            <a:ext cx="5572125" cy="32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350" b="1" noProof="1">
                <a:solidFill>
                  <a:prstClr val="white"/>
                </a:solidFill>
              </a:rPr>
              <a:t>ROS NODE</a:t>
            </a: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3506" y="1610736"/>
            <a:ext cx="55721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$ </a:t>
            </a:r>
            <a:r>
              <a:rPr lang="en-US" altLang="zh-CN" sz="2000" dirty="0" err="1">
                <a:solidFill>
                  <a:prstClr val="black"/>
                </a:solidFill>
              </a:rPr>
              <a:t>rosnode</a:t>
            </a:r>
            <a:r>
              <a:rPr lang="en-US" altLang="zh-CN" sz="2000" dirty="0">
                <a:solidFill>
                  <a:prstClr val="black"/>
                </a:solidFill>
              </a:rPr>
              <a:t> info /</a:t>
            </a:r>
            <a:r>
              <a:rPr lang="en-US" altLang="zh-CN" sz="2000" dirty="0" err="1">
                <a:solidFill>
                  <a:prstClr val="black"/>
                </a:solidFill>
              </a:rPr>
              <a:t>cmd_vel_mux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05" y="2431792"/>
            <a:ext cx="5572125" cy="33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670</Words>
  <Application>Microsoft Office PowerPoint</Application>
  <PresentationFormat>全屏显示(4:3)</PresentationFormat>
  <Paragraphs>112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-apple-system</vt:lpstr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6_Office 主题​​</vt:lpstr>
      <vt:lpstr>8_Office 主题​​</vt:lpstr>
      <vt:lpstr>5_Office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</dc:creator>
  <cp:lastModifiedBy>zyy</cp:lastModifiedBy>
  <cp:revision>16</cp:revision>
  <dcterms:created xsi:type="dcterms:W3CDTF">2018-09-08T08:00:51Z</dcterms:created>
  <dcterms:modified xsi:type="dcterms:W3CDTF">2018-09-09T09:48:33Z</dcterms:modified>
</cp:coreProperties>
</file>