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7"/>
  </p:notesMasterIdLst>
  <p:handoutMasterIdLst>
    <p:handoutMasterId r:id="rId18"/>
  </p:handoutMasterIdLst>
  <p:sldIdLst>
    <p:sldId id="432" r:id="rId2"/>
    <p:sldId id="447" r:id="rId3"/>
    <p:sldId id="448" r:id="rId4"/>
    <p:sldId id="449" r:id="rId5"/>
    <p:sldId id="450" r:id="rId6"/>
    <p:sldId id="436" r:id="rId7"/>
    <p:sldId id="437" r:id="rId8"/>
    <p:sldId id="438" r:id="rId9"/>
    <p:sldId id="446" r:id="rId10"/>
    <p:sldId id="443" r:id="rId11"/>
    <p:sldId id="439" r:id="rId12"/>
    <p:sldId id="440" r:id="rId13"/>
    <p:sldId id="441" r:id="rId14"/>
    <p:sldId id="442" r:id="rId15"/>
    <p:sldId id="44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9841"/>
    <a:srgbClr val="A1CB46"/>
    <a:srgbClr val="B3D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3225" autoAdjust="0"/>
  </p:normalViewPr>
  <p:slideViewPr>
    <p:cSldViewPr snapToGrid="0">
      <p:cViewPr varScale="1">
        <p:scale>
          <a:sx n="40" d="100"/>
          <a:sy n="40" d="100"/>
        </p:scale>
        <p:origin x="68" y="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499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柴长坤" userId="45319d9e2ff069ec" providerId="LiveId" clId="{61E00792-9E82-417B-B354-978D208E3675}"/>
    <pc:docChg chg="undo custSel addSld delSld modSld sldOrd">
      <pc:chgData name="柴长坤" userId="45319d9e2ff069ec" providerId="LiveId" clId="{61E00792-9E82-417B-B354-978D208E3675}" dt="2018-02-11T07:12:11.049" v="1600"/>
      <pc:docMkLst>
        <pc:docMk/>
      </pc:docMkLst>
      <pc:sldChg chg="addSp delSp modSp">
        <pc:chgData name="柴长坤" userId="45319d9e2ff069ec" providerId="LiveId" clId="{61E00792-9E82-417B-B354-978D208E3675}" dt="2018-01-16T01:38:12.475" v="290" actId="478"/>
        <pc:sldMkLst>
          <pc:docMk/>
          <pc:sldMk cId="0" sldId="298"/>
        </pc:sldMkLst>
        <pc:spChg chg="add del mod">
          <ac:chgData name="柴长坤" userId="45319d9e2ff069ec" providerId="LiveId" clId="{61E00792-9E82-417B-B354-978D208E3675}" dt="2018-01-16T01:38:11.147" v="286" actId="478"/>
          <ac:spMkLst>
            <pc:docMk/>
            <pc:sldMk cId="0" sldId="298"/>
            <ac:spMk id="3" creationId="{D25A05E6-1F1F-4C03-90AA-FF9E2A30C2E5}"/>
          </ac:spMkLst>
        </pc:spChg>
        <pc:spChg chg="mod">
          <ac:chgData name="柴长坤" userId="45319d9e2ff069ec" providerId="LiveId" clId="{61E00792-9E82-417B-B354-978D208E3675}" dt="2018-01-16T01:38:12.475" v="290" actId="478"/>
          <ac:spMkLst>
            <pc:docMk/>
            <pc:sldMk cId="0" sldId="298"/>
            <ac:spMk id="6" creationId="{B271FF34-5904-4CAF-8224-D9EEAC367AF0}"/>
          </ac:spMkLst>
        </pc:spChg>
      </pc:sldChg>
      <pc:sldChg chg="addSp delSp modTransition modAnim">
        <pc:chgData name="柴长坤" userId="45319d9e2ff069ec" providerId="LiveId" clId="{61E00792-9E82-417B-B354-978D208E3675}" dt="2018-02-11T07:12:11.049" v="1600"/>
        <pc:sldMkLst>
          <pc:docMk/>
          <pc:sldMk cId="0" sldId="340"/>
        </pc:sldMkLst>
        <pc:picChg chg="add del">
          <ac:chgData name="柴长坤" userId="45319d9e2ff069ec" providerId="LiveId" clId="{61E00792-9E82-417B-B354-978D208E3675}" dt="2018-02-11T07:12:11.049" v="1600"/>
          <ac:picMkLst>
            <pc:docMk/>
            <pc:sldMk cId="0" sldId="340"/>
            <ac:picMk id="2" creationId="{FF2953E9-186E-49C0-BEB8-58332D32DE3C}"/>
          </ac:picMkLst>
        </pc:picChg>
      </pc:sldChg>
      <pc:sldChg chg="addSp delSp modSp">
        <pc:chgData name="柴长坤" userId="45319d9e2ff069ec" providerId="LiveId" clId="{61E00792-9E82-417B-B354-978D208E3675}" dt="2018-01-30T02:24:06.428" v="433" actId="478"/>
        <pc:sldMkLst>
          <pc:docMk/>
          <pc:sldMk cId="2608076846" sldId="383"/>
        </pc:sldMkLst>
        <pc:spChg chg="mod">
          <ac:chgData name="柴长坤" userId="45319d9e2ff069ec" providerId="LiveId" clId="{61E00792-9E82-417B-B354-978D208E3675}" dt="2018-01-30T02:05:28.898" v="426" actId="478"/>
          <ac:spMkLst>
            <pc:docMk/>
            <pc:sldMk cId="2608076846" sldId="383"/>
            <ac:spMk id="6" creationId="{7E533300-0D6F-4437-A6B4-D82A476DC9C3}"/>
          </ac:spMkLst>
        </pc:spChg>
        <pc:picChg chg="add del mod modCrop">
          <ac:chgData name="柴长坤" userId="45319d9e2ff069ec" providerId="LiveId" clId="{61E00792-9E82-417B-B354-978D208E3675}" dt="2018-01-30T02:24:06.428" v="433" actId="478"/>
          <ac:picMkLst>
            <pc:docMk/>
            <pc:sldMk cId="2608076846" sldId="383"/>
            <ac:picMk id="3" creationId="{AC80575A-26AD-4FBF-9A03-35D79F1C760C}"/>
          </ac:picMkLst>
        </pc:picChg>
      </pc:sldChg>
    </pc:docChg>
  </pc:docChgLst>
  <pc:docChgLst>
    <pc:chgData name="柴长坤" userId="45319d9e2ff069ec" providerId="LiveId" clId="{FE914E49-AFBF-4975-B61B-3ED0F43F9DC8}"/>
    <pc:docChg chg="custSel addSld modSld">
      <pc:chgData name="柴长坤" userId="45319d9e2ff069ec" providerId="LiveId" clId="{FE914E49-AFBF-4975-B61B-3ED0F43F9DC8}" dt="2018-03-12T03:21:53.234" v="35"/>
      <pc:docMkLst>
        <pc:docMk/>
      </pc:docMkLst>
      <pc:sldChg chg="modSp">
        <pc:chgData name="柴长坤" userId="45319d9e2ff069ec" providerId="LiveId" clId="{FE914E49-AFBF-4975-B61B-3ED0F43F9DC8}" dt="2018-03-07T13:58:59.149" v="3" actId="1076"/>
        <pc:sldMkLst>
          <pc:docMk/>
          <pc:sldMk cId="0" sldId="263"/>
        </pc:sldMkLst>
        <pc:spChg chg="mod">
          <ac:chgData name="柴长坤" userId="45319d9e2ff069ec" providerId="LiveId" clId="{FE914E49-AFBF-4975-B61B-3ED0F43F9DC8}" dt="2018-03-07T13:58:59.149" v="3" actId="1076"/>
          <ac:spMkLst>
            <pc:docMk/>
            <pc:sldMk cId="0" sldId="263"/>
            <ac:spMk id="5" creationId="{00000000-0000-0000-0000-000000000000}"/>
          </ac:spMkLst>
        </pc:spChg>
      </pc:sldChg>
      <pc:sldChg chg="addSp delSp modSp add">
        <pc:chgData name="柴长坤" userId="45319d9e2ff069ec" providerId="LiveId" clId="{FE914E49-AFBF-4975-B61B-3ED0F43F9DC8}" dt="2018-03-07T14:14:03.187" v="34" actId="1076"/>
        <pc:sldMkLst>
          <pc:docMk/>
          <pc:sldMk cId="635187493" sldId="428"/>
        </pc:sldMkLst>
        <pc:spChg chg="del">
          <ac:chgData name="柴长坤" userId="45319d9e2ff069ec" providerId="LiveId" clId="{FE914E49-AFBF-4975-B61B-3ED0F43F9DC8}" dt="2018-03-07T14:11:29.141" v="5" actId="478"/>
          <ac:spMkLst>
            <pc:docMk/>
            <pc:sldMk cId="635187493" sldId="428"/>
            <ac:spMk id="2" creationId="{A8125753-D896-4B8D-BBC7-22589D017562}"/>
          </ac:spMkLst>
        </pc:spChg>
        <pc:spChg chg="del">
          <ac:chgData name="柴长坤" userId="45319d9e2ff069ec" providerId="LiveId" clId="{FE914E49-AFBF-4975-B61B-3ED0F43F9DC8}" dt="2018-03-07T14:11:29.141" v="5" actId="478"/>
          <ac:spMkLst>
            <pc:docMk/>
            <pc:sldMk cId="635187493" sldId="428"/>
            <ac:spMk id="3" creationId="{1B45259B-D1E4-47B7-98CE-6EE4618D85F9}"/>
          </ac:spMkLst>
        </pc:spChg>
        <pc:spChg chg="add mod">
          <ac:chgData name="柴长坤" userId="45319d9e2ff069ec" providerId="LiveId" clId="{FE914E49-AFBF-4975-B61B-3ED0F43F9DC8}" dt="2018-03-07T14:14:03.187" v="34" actId="1076"/>
          <ac:spMkLst>
            <pc:docMk/>
            <pc:sldMk cId="635187493" sldId="428"/>
            <ac:spMk id="5" creationId="{B283134B-9624-4552-81C6-41E593F2CCCE}"/>
          </ac:spMkLst>
        </pc:spChg>
        <pc:picChg chg="add mod modCrop">
          <ac:chgData name="柴长坤" userId="45319d9e2ff069ec" providerId="LiveId" clId="{FE914E49-AFBF-4975-B61B-3ED0F43F9DC8}" dt="2018-03-07T14:13:17.610" v="13" actId="1076"/>
          <ac:picMkLst>
            <pc:docMk/>
            <pc:sldMk cId="635187493" sldId="428"/>
            <ac:picMk id="4" creationId="{3DC47614-32FA-4287-9106-83A87F818616}"/>
          </ac:picMkLst>
        </pc:picChg>
      </pc:sldChg>
      <pc:sldChg chg="add">
        <pc:chgData name="柴长坤" userId="45319d9e2ff069ec" providerId="LiveId" clId="{FE914E49-AFBF-4975-B61B-3ED0F43F9DC8}" dt="2018-03-12T03:21:53.234" v="35"/>
        <pc:sldMkLst>
          <pc:docMk/>
          <pc:sldMk cId="1630252147" sldId="429"/>
        </pc:sldMkLst>
      </pc:sldChg>
      <pc:sldChg chg="add">
        <pc:chgData name="柴长坤" userId="45319d9e2ff069ec" providerId="LiveId" clId="{FE914E49-AFBF-4975-B61B-3ED0F43F9DC8}" dt="2018-03-12T03:21:53.234" v="35"/>
        <pc:sldMkLst>
          <pc:docMk/>
          <pc:sldMk cId="2709743475" sldId="430"/>
        </pc:sldMkLst>
      </pc:sldChg>
      <pc:sldChg chg="add">
        <pc:chgData name="柴长坤" userId="45319d9e2ff069ec" providerId="LiveId" clId="{FE914E49-AFBF-4975-B61B-3ED0F43F9DC8}" dt="2018-03-12T03:21:53.234" v="35"/>
        <pc:sldMkLst>
          <pc:docMk/>
          <pc:sldMk cId="4268419725" sldId="431"/>
        </pc:sldMkLst>
      </pc:sldChg>
      <pc:sldChg chg="add">
        <pc:chgData name="柴长坤" userId="45319d9e2ff069ec" providerId="LiveId" clId="{FE914E49-AFBF-4975-B61B-3ED0F43F9DC8}" dt="2018-03-12T03:21:53.234" v="35"/>
        <pc:sldMkLst>
          <pc:docMk/>
          <pc:sldMk cId="1069356190" sldId="432"/>
        </pc:sldMkLst>
      </pc:sldChg>
      <pc:sldChg chg="add">
        <pc:chgData name="柴长坤" userId="45319d9e2ff069ec" providerId="LiveId" clId="{FE914E49-AFBF-4975-B61B-3ED0F43F9DC8}" dt="2018-03-12T03:21:53.234" v="35"/>
        <pc:sldMkLst>
          <pc:docMk/>
          <pc:sldMk cId="417274124" sldId="43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9582F01-1E12-405D-9D31-37D6541735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5EEC1C-C839-405A-B52A-E82707BCFF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4B0CE-DD31-4006-9EF8-876F24F5147B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4666E5-C631-4E22-B105-A77F4C3D74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AC1293-1D0E-4D11-9A6F-C37088507B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CC96-1DCB-41CF-A516-3136BFB36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15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797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B5D60-A246-4E03-83CD-2BE7D47C3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64A4A5-2E83-4EDC-9126-7FD0BA06E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0E113F-707C-4933-BC5E-46D3AC97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D123-D937-4E90-A7B4-3514BE385564}" type="datetime1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E15362-1DB4-414E-920B-C03D2689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2BBE52-B2A0-40BD-936A-E30FF667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21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8B061-CBFB-43D8-B065-4163BDDD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B8ED3E-DA74-4DB0-B833-5D90D8760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BE772-CE0F-412A-91F5-9054316F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948-D047-4FDF-8892-384D0E631755}" type="datetime1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71DF54-D81D-44C4-BF65-D6D97715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6CC57-35B3-4B5D-90BA-D27EFB1F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23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E22A02-EF63-498B-9082-0F364E8C3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C524D0-8232-4A33-A2AA-E5C0A3FC7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2E495C-A5BB-4208-BA22-A7A47366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FCB82-E08A-4A3F-A500-10E4EF0932C6}" type="datetime1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A99BB-C61B-48AF-A82A-27EB7B595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BECA64-A81D-453A-A1F0-095EF2F8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94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C9CD1-D14F-4FBB-A02B-A03E862DA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98C1EB-C24A-416A-83D5-19C9A35DE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39B56-3383-4796-8D44-2AE44DEC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F3C8-0666-4467-AF24-7ADD71861BD1}" type="datetime1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962CD-9E34-463D-A0F0-A31432C4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164CF-3E9F-4DCA-92DF-34CB1272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70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C41DA-5980-4BD4-BA90-82E82E69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05CC5C-C925-4D6D-ABFC-FF22383C3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D60A1A-347C-4CBD-B725-DDEA020F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903B-02D4-43E2-8F85-5E61B2EA2A02}" type="datetime1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FFDE6-F0E1-4F35-97A8-7EBCBEF8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CEBDB-B0D4-40A2-9E3C-5AFB1AFA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64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4C765-5464-4D58-97D1-D762E3E9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017C0-734A-4859-BD5F-10E151AD1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9C9662-7E18-4899-8819-BD169775E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4E8C64-5D67-4301-B705-4753496A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F913-24D3-4A28-B5C8-B89C1B9A9DE7}" type="datetime1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7D6DE6-5808-4063-8FD6-BBDA2610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CCFF21-D51D-460D-B582-58AD0486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89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6A73B-982B-4F03-9758-88A8D5228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446AE9-2B84-4698-AE80-E0D159215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E2F98A-31D4-4CE9-AFC0-17283CAA9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6DF604-82B7-4968-BE96-D55CB7AD0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B66933-4147-4A6E-B1FC-984446895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A7EFDE-B742-498E-93D7-FCE154145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250F-71D5-4877-AFE6-1330B88E5163}" type="datetime1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4076AB-87A6-40E9-AD2E-084E9430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2EA7AC-0825-48B8-AC58-2515BF07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3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18C3D-CA66-46FB-800D-4996FDFB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0DF56F-44EC-434B-971B-AE20F8E0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0FBE-B13B-42B2-AB65-21FE2030294E}" type="datetime1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D93DE8-0065-4E66-BBD5-AE66A60F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04F56A-1301-4C94-9F92-0644568B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01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FEE6AF-2DFD-43DD-A511-1953670E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AA7C-EB53-41D9-B79F-6ED92FE96E69}" type="datetime1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8B519-CE2F-4E80-98B0-D083F715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1C3C2D-E538-4023-A188-A0A22B1E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8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13DA9-B11A-473F-92C2-FABCF6789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E1D9A-5061-49ED-97AE-6FFF2D6CF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528F6D-50EE-4E29-89BB-2C72B0A25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21A18F-E158-4EFA-A47D-EA96F450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2844-D148-4EA1-BC12-F501B0C60E24}" type="datetime1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F3D15A-7205-4B9C-B251-2C1C8AF3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2B048B-26AA-489D-ADF2-1675B950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80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4CD3D-AFA3-4C58-8261-96FC8CA3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EED674-10B6-40D7-AF1C-36852ECC8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9919AB-784E-45F8-8569-AC479C0F0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7E99C6-8D51-4D4D-A234-CCC841EC2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F42C-8E4F-4A4E-84B0-E7A43DAFA6A4}" type="datetime1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15BA1E-3353-4237-8032-2F75A069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30470C-F8D8-42BB-B5D3-A48FE0A1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13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6DFD7E-F74A-4F2F-98CE-CFF2E1B65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F7AB83-0DEC-4AA1-98E3-BE04495C6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7501D6-B87C-4326-99A5-0DA156107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BAC43-894D-4B17-A454-2D5D7BED7018}" type="datetime1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803C7-E4EE-4918-A5A9-77A5A0B82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睿思学堂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290E8B-B233-4D3E-B20B-D356FD710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69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0">
            <a:extLst>
              <a:ext uri="{FF2B5EF4-FFF2-40B4-BE49-F238E27FC236}">
                <a16:creationId xmlns:a16="http://schemas.microsoft.com/office/drawing/2014/main" id="{4871D20C-93A7-4B9C-BED5-CE3D0AB5306C}"/>
              </a:ext>
            </a:extLst>
          </p:cNvPr>
          <p:cNvGrpSpPr/>
          <p:nvPr/>
        </p:nvGrpSpPr>
        <p:grpSpPr>
          <a:xfrm>
            <a:off x="2968336" y="777935"/>
            <a:ext cx="5806398" cy="3393440"/>
            <a:chOff x="2968336" y="838895"/>
            <a:chExt cx="5806398" cy="3393440"/>
          </a:xfrm>
        </p:grpSpPr>
        <p:cxnSp>
          <p:nvCxnSpPr>
            <p:cNvPr id="15" name="直接连接符 7">
              <a:extLst>
                <a:ext uri="{FF2B5EF4-FFF2-40B4-BE49-F238E27FC236}">
                  <a16:creationId xmlns:a16="http://schemas.microsoft.com/office/drawing/2014/main" id="{CD5E50FD-A81F-4630-A2E6-3AAC3EFD6F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8336" y="838895"/>
              <a:ext cx="580639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8">
              <a:extLst>
                <a:ext uri="{FF2B5EF4-FFF2-40B4-BE49-F238E27FC236}">
                  <a16:creationId xmlns:a16="http://schemas.microsoft.com/office/drawing/2014/main" id="{B5A4EC37-AE7F-4C8F-B5F5-E87EF07342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1200" y="4232335"/>
              <a:ext cx="5523534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标题 3">
              <a:extLst>
                <a:ext uri="{FF2B5EF4-FFF2-40B4-BE49-F238E27FC236}">
                  <a16:creationId xmlns:a16="http://schemas.microsoft.com/office/drawing/2014/main" id="{5B394C2E-A15A-4618-837D-8EA11B782BA8}"/>
                </a:ext>
              </a:extLst>
            </p:cNvPr>
            <p:cNvSpPr txBox="1">
              <a:spLocks/>
            </p:cNvSpPr>
            <p:nvPr/>
          </p:nvSpPr>
          <p:spPr>
            <a:xfrm>
              <a:off x="3127433" y="1356938"/>
              <a:ext cx="4716085" cy="269690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lnSpc>
                  <a:spcPct val="100000"/>
                </a:lnSpc>
              </a:pPr>
              <a:r>
                <a:rPr lang="x-none" altLang="zh-CN" sz="4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ROS</a:t>
              </a:r>
              <a:r>
                <a:rPr lang="zh-CN" altLang="en-US" sz="4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入门教程</a:t>
              </a:r>
              <a:br>
                <a:rPr lang="en-US" altLang="zh-CN" sz="4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</a:br>
              <a:r>
                <a:rPr lang="en-US" altLang="zh-CN" sz="4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  </a:t>
              </a:r>
              <a:r>
                <a:rPr lang="en-US" altLang="zh-CN" sz="4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---</a:t>
              </a:r>
              <a:r>
                <a:rPr lang="en-US" altLang="zh-CN" sz="40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Rosbag</a:t>
              </a:r>
              <a:endPara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r">
                <a:lnSpc>
                  <a:spcPct val="100000"/>
                </a:lnSpc>
              </a:pPr>
              <a:endPara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>
                <a:lnSpc>
                  <a:spcPct val="100000"/>
                </a:lnSpc>
              </a:pPr>
              <a:endPara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>
                <a:lnSpc>
                  <a:spcPct val="100000"/>
                </a:lnSpc>
              </a:pPr>
              <a:endPara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/>
              <a:endParaRPr lang="x-none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9356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B46FF-EE1A-4691-83F7-E7ED9A86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ea typeface="+mn-ea"/>
              </a:rPr>
              <a:t>子任务</a:t>
            </a:r>
            <a:r>
              <a:rPr lang="en-US" altLang="zh-CN" sz="3200" b="1" dirty="0">
                <a:latin typeface="+mn-ea"/>
                <a:ea typeface="+mn-ea"/>
              </a:rPr>
              <a:t>1</a:t>
            </a:r>
            <a:endParaRPr lang="de-DE" sz="3200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9A3E6D-CEAB-498B-94DA-0F73AE546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+mn-ea"/>
              </a:rPr>
              <a:t>运行结果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zh-CN" altLang="en-US" sz="2800" dirty="0">
                <a:latin typeface="+mn-ea"/>
              </a:rPr>
              <a:t>现在检查看</a:t>
            </a:r>
            <a:r>
              <a:rPr lang="en-US" altLang="zh-CN" sz="2800" dirty="0">
                <a:latin typeface="+mn-ea"/>
              </a:rPr>
              <a:t>~/</a:t>
            </a:r>
            <a:r>
              <a:rPr lang="en-US" altLang="zh-CN" sz="2800" dirty="0" err="1">
                <a:latin typeface="+mn-ea"/>
              </a:rPr>
              <a:t>bagfiles</a:t>
            </a:r>
            <a:r>
              <a:rPr lang="zh-CN" altLang="en-US" sz="2800" dirty="0">
                <a:latin typeface="+mn-ea"/>
              </a:rPr>
              <a:t>目录中的内容，应该会看到一个以年份、日期和时间命名并以</a:t>
            </a:r>
            <a:r>
              <a:rPr lang="en-US" altLang="zh-CN" sz="2800" dirty="0">
                <a:latin typeface="+mn-ea"/>
              </a:rPr>
              <a:t>.bag</a:t>
            </a:r>
            <a:r>
              <a:rPr lang="zh-CN" altLang="en-US" sz="2800" dirty="0">
                <a:latin typeface="+mn-ea"/>
              </a:rPr>
              <a:t>作为后缀的文件。这个就是</a:t>
            </a:r>
            <a:r>
              <a:rPr lang="en-US" altLang="zh-CN" sz="2800" dirty="0">
                <a:latin typeface="+mn-ea"/>
              </a:rPr>
              <a:t>bag</a:t>
            </a:r>
            <a:r>
              <a:rPr lang="zh-CN" altLang="en-US" sz="2800" dirty="0">
                <a:latin typeface="+mn-ea"/>
              </a:rPr>
              <a:t>文件，它包含</a:t>
            </a:r>
            <a:r>
              <a:rPr lang="en-US" altLang="zh-CN" sz="2800" dirty="0" err="1">
                <a:latin typeface="+mn-ea"/>
              </a:rPr>
              <a:t>rosbag</a:t>
            </a:r>
            <a:r>
              <a:rPr lang="en-US" altLang="zh-CN" sz="2800" dirty="0">
                <a:latin typeface="+mn-ea"/>
              </a:rPr>
              <a:t> record</a:t>
            </a:r>
            <a:r>
              <a:rPr lang="zh-CN" altLang="en-US" sz="2800" dirty="0">
                <a:latin typeface="+mn-ea"/>
              </a:rPr>
              <a:t>运行期间所有节点发布的话题。</a:t>
            </a:r>
            <a:endParaRPr lang="de-DE" sz="2800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284D12-F433-4A51-81A5-20F20A481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25" y="3504786"/>
            <a:ext cx="7458075" cy="16383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1004234-E32E-4AF8-933B-C71A0C0A06BD}"/>
              </a:ext>
            </a:extLst>
          </p:cNvPr>
          <p:cNvSpPr/>
          <p:nvPr/>
        </p:nvSpPr>
        <p:spPr>
          <a:xfrm>
            <a:off x="4218914" y="4212996"/>
            <a:ext cx="1285593" cy="9300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28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D8BAE-B0F5-462C-B989-41ED0B21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ea typeface="+mn-ea"/>
              </a:rPr>
              <a:t>子任务</a:t>
            </a:r>
            <a:r>
              <a:rPr lang="en-US" altLang="zh-CN" sz="3200" b="1" dirty="0">
                <a:latin typeface="+mn-ea"/>
                <a:ea typeface="+mn-ea"/>
              </a:rPr>
              <a:t>2</a:t>
            </a:r>
            <a:r>
              <a:rPr lang="zh-CN" altLang="en-US" sz="3200" b="1" dirty="0">
                <a:latin typeface="+mn-ea"/>
                <a:ea typeface="+mn-ea"/>
              </a:rPr>
              <a:t>（</a:t>
            </a:r>
            <a:r>
              <a:rPr lang="en-US" altLang="zh-CN" sz="3200" b="1" dirty="0">
                <a:latin typeface="+mn-ea"/>
                <a:ea typeface="+mn-ea"/>
              </a:rPr>
              <a:t>10</a:t>
            </a:r>
            <a:r>
              <a:rPr lang="zh-CN" altLang="en-US" sz="3200" b="1" dirty="0">
                <a:latin typeface="+mn-ea"/>
                <a:ea typeface="+mn-ea"/>
              </a:rPr>
              <a:t>分钟</a:t>
            </a:r>
            <a:r>
              <a:rPr lang="en-US" altLang="zh-CN" sz="3200" b="1" dirty="0">
                <a:latin typeface="+mn-ea"/>
                <a:ea typeface="+mn-ea"/>
              </a:rPr>
              <a:t>)</a:t>
            </a:r>
            <a:endParaRPr lang="de-DE" sz="3200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44C0DF-9308-4C38-8084-40F0A8E0F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>
                <a:latin typeface="+mn-ea"/>
              </a:rPr>
              <a:t>使用</a:t>
            </a:r>
            <a:r>
              <a:rPr lang="de-DE" altLang="zh-CN" dirty="0">
                <a:latin typeface="+mn-ea"/>
              </a:rPr>
              <a:t>rosbag record </a:t>
            </a:r>
            <a:r>
              <a:rPr lang="en-US" altLang="zh-CN" dirty="0">
                <a:latin typeface="+mn-ea"/>
              </a:rPr>
              <a:t>&lt;</a:t>
            </a:r>
            <a:r>
              <a:rPr lang="en-US" altLang="zh-CN" dirty="0" err="1">
                <a:latin typeface="+mn-ea"/>
              </a:rPr>
              <a:t>topic_names</a:t>
            </a:r>
            <a:r>
              <a:rPr lang="en-US" altLang="zh-CN" dirty="0">
                <a:latin typeface="+mn-ea"/>
              </a:rPr>
              <a:t>&gt;</a:t>
            </a:r>
            <a:r>
              <a:rPr lang="zh-CN" altLang="en-US" dirty="0">
                <a:latin typeface="+mn-ea"/>
              </a:rPr>
              <a:t>命令记录指定</a:t>
            </a:r>
            <a:r>
              <a:rPr lang="en-US" altLang="zh-CN" dirty="0">
                <a:latin typeface="+mn-ea"/>
              </a:rPr>
              <a:t>topic</a:t>
            </a:r>
            <a:r>
              <a:rPr lang="zh-CN" altLang="en-US" dirty="0">
                <a:latin typeface="+mn-ea"/>
              </a:rPr>
              <a:t>数据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描述：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2800" dirty="0">
                <a:latin typeface="+mn-ea"/>
              </a:rPr>
              <a:t>—</a:t>
            </a:r>
            <a:r>
              <a:rPr lang="zh-CN" altLang="en-US" sz="2800" dirty="0">
                <a:latin typeface="+mn-ea"/>
              </a:rPr>
              <a:t>运行</a:t>
            </a:r>
            <a:r>
              <a:rPr lang="en-US" altLang="zh-CN" sz="2800" dirty="0" err="1">
                <a:latin typeface="+mn-ea"/>
              </a:rPr>
              <a:t>robot_sim_demo</a:t>
            </a:r>
            <a:r>
              <a:rPr lang="en-US" altLang="zh-CN" sz="2800" dirty="0">
                <a:latin typeface="+mn-ea"/>
              </a:rPr>
              <a:t>/</a:t>
            </a:r>
            <a:r>
              <a:rPr lang="en-US" altLang="zh-CN" sz="2800" dirty="0" err="1">
                <a:latin typeface="+mn-ea"/>
              </a:rPr>
              <a:t>robot_spawn.launch</a:t>
            </a:r>
            <a:r>
              <a:rPr lang="zh-CN" altLang="en-US" sz="2800" dirty="0">
                <a:latin typeface="+mn-ea"/>
              </a:rPr>
              <a:t>演示程序</a:t>
            </a:r>
            <a:endParaRPr lang="en-US" altLang="zh-CN" sz="2800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2800" dirty="0">
                <a:latin typeface="+mn-ea"/>
              </a:rPr>
              <a:t>—</a:t>
            </a:r>
            <a:r>
              <a:rPr lang="zh-CN" altLang="en-US" sz="2800" dirty="0">
                <a:latin typeface="+mn-ea"/>
              </a:rPr>
              <a:t>运行</a:t>
            </a:r>
            <a:r>
              <a:rPr lang="de-DE" altLang="zh-CN" sz="2800" dirty="0" err="1">
                <a:latin typeface="+mn-ea"/>
              </a:rPr>
              <a:t>robot_sim_demo</a:t>
            </a:r>
            <a:r>
              <a:rPr lang="en-US" altLang="zh-CN" sz="2800" dirty="0">
                <a:latin typeface="+mn-ea"/>
              </a:rPr>
              <a:t>/</a:t>
            </a:r>
            <a:r>
              <a:rPr lang="de-DE" altLang="zh-CN" sz="2800" dirty="0">
                <a:latin typeface="+mn-ea"/>
              </a:rPr>
              <a:t>robot_keyboard_teleop.py</a:t>
            </a:r>
            <a:r>
              <a:rPr lang="zh-CN" altLang="en-US" sz="2800" dirty="0">
                <a:latin typeface="+mn-ea"/>
              </a:rPr>
              <a:t>控制</a:t>
            </a:r>
            <a:r>
              <a:rPr lang="en-US" altLang="zh-CN" sz="2800" dirty="0" err="1">
                <a:latin typeface="+mn-ea"/>
              </a:rPr>
              <a:t>Xbot</a:t>
            </a:r>
            <a:r>
              <a:rPr lang="zh-CN" altLang="en-US" sz="2800" dirty="0">
                <a:latin typeface="+mn-ea"/>
              </a:rPr>
              <a:t>移动</a:t>
            </a:r>
            <a:endParaRPr lang="en-US" altLang="zh-CN" sz="2800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2800" dirty="0">
                <a:latin typeface="+mn-ea"/>
              </a:rPr>
              <a:t>—</a:t>
            </a:r>
            <a:r>
              <a:rPr lang="zh-CN" altLang="en-US" sz="2800" dirty="0">
                <a:latin typeface="+mn-ea"/>
              </a:rPr>
              <a:t>终端输入</a:t>
            </a:r>
            <a:r>
              <a:rPr lang="de-DE" altLang="zh-CN" sz="2800" dirty="0">
                <a:latin typeface="+mn-ea"/>
              </a:rPr>
              <a:t>rosbag record </a:t>
            </a:r>
            <a:r>
              <a:rPr lang="en-US" altLang="zh-CN" sz="2800" dirty="0">
                <a:latin typeface="+mn-ea"/>
              </a:rPr>
              <a:t>&lt;</a:t>
            </a:r>
            <a:r>
              <a:rPr lang="en-US" altLang="zh-CN" sz="2800" dirty="0" err="1">
                <a:latin typeface="+mn-ea"/>
              </a:rPr>
              <a:t>topic_names</a:t>
            </a:r>
            <a:r>
              <a:rPr lang="en-US" altLang="zh-CN" sz="2800" dirty="0">
                <a:latin typeface="+mn-ea"/>
              </a:rPr>
              <a:t>&gt;</a:t>
            </a:r>
            <a:r>
              <a:rPr lang="zh-CN" altLang="en-US" sz="2800" dirty="0">
                <a:latin typeface="+mn-ea"/>
              </a:rPr>
              <a:t>命令记录数据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要求：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2800" dirty="0">
                <a:latin typeface="+mn-ea"/>
              </a:rPr>
              <a:t>—</a:t>
            </a:r>
            <a:r>
              <a:rPr lang="zh-CN" altLang="en-US" sz="2800" dirty="0">
                <a:latin typeface="+mn-ea"/>
              </a:rPr>
              <a:t>能够使用命令行运行</a:t>
            </a:r>
            <a:r>
              <a:rPr lang="en-US" altLang="zh-CN" sz="2800" dirty="0" err="1">
                <a:latin typeface="+mn-ea"/>
              </a:rPr>
              <a:t>ros</a:t>
            </a:r>
            <a:r>
              <a:rPr lang="zh-CN" altLang="en-US" sz="2800" dirty="0">
                <a:latin typeface="+mn-ea"/>
              </a:rPr>
              <a:t>命令</a:t>
            </a:r>
            <a:endParaRPr lang="en-US" altLang="zh-CN" sz="2800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2800" dirty="0">
                <a:latin typeface="+mn-ea"/>
              </a:rPr>
              <a:t>—</a:t>
            </a:r>
            <a:r>
              <a:rPr lang="zh-CN" altLang="en-US" sz="2800" dirty="0">
                <a:latin typeface="+mn-ea"/>
              </a:rPr>
              <a:t>已经运行过</a:t>
            </a:r>
            <a:r>
              <a:rPr lang="en-US" altLang="zh-CN" sz="2800" dirty="0">
                <a:latin typeface="+mn-ea"/>
              </a:rPr>
              <a:t>ROS</a:t>
            </a:r>
            <a:r>
              <a:rPr lang="zh-CN" altLang="en-US" sz="2800" dirty="0">
                <a:latin typeface="+mn-ea"/>
              </a:rPr>
              <a:t>提供的示例</a:t>
            </a:r>
            <a:r>
              <a:rPr lang="de-DE" altLang="zh-CN" sz="2800" dirty="0" err="1">
                <a:latin typeface="+mn-ea"/>
              </a:rPr>
              <a:t>turtlesim</a:t>
            </a:r>
            <a:r>
              <a:rPr lang="zh-CN" altLang="en-US" sz="2800" dirty="0">
                <a:latin typeface="+mn-ea"/>
              </a:rPr>
              <a:t>包并能够通过键盘操作小乌龟移动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3501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86D27-367C-4338-A92C-3E3A3445E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ea typeface="+mn-ea"/>
              </a:rPr>
              <a:t>子任务</a:t>
            </a:r>
            <a:r>
              <a:rPr lang="en-US" altLang="zh-CN" sz="3200" b="1" dirty="0">
                <a:latin typeface="+mn-ea"/>
                <a:ea typeface="+mn-ea"/>
              </a:rPr>
              <a:t>2</a:t>
            </a:r>
            <a:endParaRPr lang="de-DE" sz="3200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1F37B8-A674-4D40-8FAB-16746BAD7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+mn-ea"/>
              </a:rPr>
              <a:t>知识点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+mn-ea"/>
              </a:rPr>
              <a:t>   </a:t>
            </a:r>
            <a:r>
              <a:rPr lang="de-DE" altLang="zh-CN" sz="2800" b="1" dirty="0">
                <a:latin typeface="+mn-ea"/>
              </a:rPr>
              <a:t>  </a:t>
            </a:r>
            <a:r>
              <a:rPr lang="de-DE" altLang="zh-CN" sz="2800" dirty="0">
                <a:latin typeface="+mn-ea"/>
              </a:rPr>
              <a:t>rosbag record </a:t>
            </a:r>
            <a:r>
              <a:rPr lang="en-US" altLang="zh-CN" dirty="0">
                <a:latin typeface="+mn-ea"/>
              </a:rPr>
              <a:t>&lt;</a:t>
            </a:r>
            <a:r>
              <a:rPr lang="en-US" altLang="zh-CN" dirty="0" err="1">
                <a:latin typeface="+mn-ea"/>
              </a:rPr>
              <a:t>topic_names</a:t>
            </a:r>
            <a:r>
              <a:rPr lang="en-US" altLang="zh-CN" dirty="0">
                <a:latin typeface="+mn-ea"/>
              </a:rPr>
              <a:t>&gt; </a:t>
            </a:r>
            <a:r>
              <a:rPr lang="en-US" altLang="zh-CN" sz="2800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  </a:t>
            </a:r>
            <a:r>
              <a:rPr lang="zh-CN" altLang="en-US" sz="2800" dirty="0">
                <a:latin typeface="+mn-ea"/>
              </a:rPr>
              <a:t>运行</a:t>
            </a:r>
            <a:r>
              <a:rPr lang="de-DE" altLang="zh-CN" sz="2800" dirty="0">
                <a:latin typeface="+mn-ea"/>
              </a:rPr>
              <a:t>rosbag record</a:t>
            </a:r>
            <a:r>
              <a:rPr lang="zh-CN" altLang="en-US" sz="2800" dirty="0">
                <a:latin typeface="+mn-ea"/>
              </a:rPr>
              <a:t>命令，</a:t>
            </a:r>
            <a:r>
              <a:rPr lang="en-US" altLang="zh-CN" sz="2800" dirty="0" err="1">
                <a:latin typeface="+mn-ea"/>
              </a:rPr>
              <a:t>rosbag</a:t>
            </a:r>
            <a:r>
              <a:rPr lang="zh-CN" altLang="en-US" sz="2800" dirty="0">
                <a:latin typeface="+mn-ea"/>
              </a:rPr>
              <a:t>程序会订阅相关节点话题名并      开始记录消息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endParaRPr lang="de-DE" altLang="zh-CN" dirty="0">
              <a:latin typeface="+mn-ea"/>
            </a:endParaRPr>
          </a:p>
          <a:p>
            <a:pPr marL="0" indent="0">
              <a:buNone/>
            </a:pPr>
            <a:r>
              <a:rPr lang="de-DE" altLang="zh-CN" sz="2800" dirty="0">
                <a:latin typeface="+mn-ea"/>
              </a:rPr>
              <a:t>     rosbag record -o subset </a:t>
            </a:r>
            <a:r>
              <a:rPr lang="en-US" altLang="zh-CN" dirty="0">
                <a:latin typeface="+mn-ea"/>
              </a:rPr>
              <a:t>&lt;</a:t>
            </a:r>
            <a:r>
              <a:rPr lang="en-US" altLang="zh-CN" dirty="0" err="1">
                <a:latin typeface="+mn-ea"/>
              </a:rPr>
              <a:t>topic_names</a:t>
            </a:r>
            <a:r>
              <a:rPr lang="en-US" altLang="zh-CN" dirty="0">
                <a:latin typeface="+mn-ea"/>
              </a:rPr>
              <a:t>&gt; </a:t>
            </a:r>
            <a:r>
              <a:rPr lang="en-US" altLang="zh-CN" sz="2800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   </a:t>
            </a:r>
            <a:r>
              <a:rPr lang="zh-CN" altLang="en-US" sz="2800" dirty="0">
                <a:latin typeface="+mn-ea"/>
              </a:rPr>
              <a:t>运行</a:t>
            </a:r>
            <a:r>
              <a:rPr lang="de-DE" altLang="zh-CN" sz="2800" dirty="0" err="1">
                <a:latin typeface="+mn-ea"/>
              </a:rPr>
              <a:t>rosbag</a:t>
            </a:r>
            <a:r>
              <a:rPr lang="de-DE" altLang="zh-CN" sz="2800" dirty="0">
                <a:latin typeface="+mn-ea"/>
              </a:rPr>
              <a:t> </a:t>
            </a:r>
            <a:r>
              <a:rPr lang="de-DE" altLang="zh-CN" sz="2800" dirty="0" err="1">
                <a:latin typeface="+mn-ea"/>
              </a:rPr>
              <a:t>record</a:t>
            </a:r>
            <a:r>
              <a:rPr lang="zh-CN" altLang="en-US" sz="2800" dirty="0">
                <a:latin typeface="+mn-ea"/>
              </a:rPr>
              <a:t>命令，并附加</a:t>
            </a:r>
            <a:r>
              <a:rPr lang="de-DE" altLang="zh-CN" sz="2800" dirty="0">
                <a:latin typeface="+mn-ea"/>
              </a:rPr>
              <a:t>-o</a:t>
            </a:r>
            <a:r>
              <a:rPr lang="zh-CN" altLang="en-US" sz="2800" dirty="0">
                <a:latin typeface="+mn-ea"/>
              </a:rPr>
              <a:t>选项，</a:t>
            </a:r>
            <a:r>
              <a:rPr lang="en-US" altLang="zh-CN" sz="2800" dirty="0" err="1">
                <a:latin typeface="+mn-ea"/>
              </a:rPr>
              <a:t>rosbag</a:t>
            </a:r>
            <a:r>
              <a:rPr lang="zh-CN" altLang="en-US" sz="2800" dirty="0">
                <a:latin typeface="+mn-ea"/>
              </a:rPr>
              <a:t>程序会订阅相关节点话题名并开始记录消息，并且指定存储的文件名为</a:t>
            </a:r>
            <a:r>
              <a:rPr lang="en-US" altLang="zh-CN" sz="2800" dirty="0">
                <a:latin typeface="+mn-ea"/>
              </a:rPr>
              <a:t>subset</a:t>
            </a:r>
            <a:endParaRPr lang="de-DE" altLang="zh-CN" sz="2800" dirty="0">
              <a:latin typeface="+mn-ea"/>
            </a:endParaRPr>
          </a:p>
          <a:p>
            <a:pPr marL="1828800" lvl="4" indent="0">
              <a:buNone/>
            </a:pPr>
            <a:endParaRPr lang="en-US" altLang="zh-CN" sz="2800" b="1" dirty="0">
              <a:latin typeface="+mn-ea"/>
            </a:endParaRPr>
          </a:p>
          <a:p>
            <a:pPr lvl="4"/>
            <a:endParaRPr lang="en-US" altLang="zh-CN" sz="2800" b="1" dirty="0">
              <a:latin typeface="+mn-ea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7580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FE4AC-9EEA-4C24-AF62-85100CF8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ea typeface="+mn-ea"/>
              </a:rPr>
              <a:t>子任务</a:t>
            </a:r>
            <a:r>
              <a:rPr lang="en-US" altLang="zh-CN" sz="3200" b="1" dirty="0">
                <a:latin typeface="+mn-ea"/>
                <a:ea typeface="+mn-ea"/>
              </a:rPr>
              <a:t>2</a:t>
            </a:r>
            <a:endParaRPr lang="de-DE" sz="3200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83568-0671-46A5-8DC1-E925762E7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+mn-ea"/>
              </a:rPr>
              <a:t>演示：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zh-CN" altLang="en-US" sz="2800" dirty="0">
                <a:latin typeface="+mn-ea"/>
              </a:rPr>
              <a:t>终端</a:t>
            </a:r>
            <a:r>
              <a:rPr lang="en-US" altLang="zh-CN" sz="2800" dirty="0">
                <a:latin typeface="+mn-ea"/>
              </a:rPr>
              <a:t>4</a:t>
            </a:r>
            <a:r>
              <a:rPr lang="zh-CN" altLang="en-US" sz="2800" dirty="0">
                <a:latin typeface="+mn-ea"/>
              </a:rPr>
              <a:t>：</a:t>
            </a:r>
            <a:endParaRPr lang="en-US" altLang="zh-CN" sz="2800" dirty="0">
              <a:latin typeface="+mn-ea"/>
            </a:endParaRPr>
          </a:p>
          <a:p>
            <a:pPr marL="914400" lvl="2" indent="0">
              <a:buNone/>
            </a:pPr>
            <a:r>
              <a:rPr lang="de-DE" altLang="zh-CN" sz="2800" dirty="0">
                <a:latin typeface="+mn-ea"/>
              </a:rPr>
              <a:t>$ </a:t>
            </a:r>
            <a:r>
              <a:rPr lang="en-US" altLang="zh-CN" sz="2800" dirty="0" err="1">
                <a:latin typeface="+mn-ea"/>
              </a:rPr>
              <a:t>rostopic</a:t>
            </a:r>
            <a:r>
              <a:rPr lang="en-US" altLang="zh-CN" sz="2800" dirty="0">
                <a:latin typeface="+mn-ea"/>
              </a:rPr>
              <a:t> list</a:t>
            </a:r>
          </a:p>
          <a:p>
            <a:pPr marL="914400" lvl="2" indent="0">
              <a:buNone/>
            </a:pPr>
            <a:r>
              <a:rPr lang="en-US" altLang="zh-CN" sz="2800" dirty="0">
                <a:latin typeface="+mn-ea"/>
              </a:rPr>
              <a:t>…</a:t>
            </a:r>
          </a:p>
          <a:p>
            <a:pPr marL="914400" lvl="2" indent="0">
              <a:buNone/>
            </a:pPr>
            <a:r>
              <a:rPr lang="en-US" altLang="zh-CN" sz="2800" dirty="0">
                <a:latin typeface="+mn-ea"/>
              </a:rPr>
              <a:t>/</a:t>
            </a:r>
            <a:r>
              <a:rPr lang="en-US" altLang="zh-CN" sz="2800" dirty="0" err="1">
                <a:latin typeface="+mn-ea"/>
              </a:rPr>
              <a:t>cmd_vel</a:t>
            </a:r>
            <a:endParaRPr lang="en-US" altLang="zh-CN" sz="2800" dirty="0">
              <a:latin typeface="+mn-ea"/>
            </a:endParaRPr>
          </a:p>
          <a:p>
            <a:pPr marL="914400" lvl="2" indent="0">
              <a:buNone/>
            </a:pPr>
            <a:r>
              <a:rPr lang="en-US" altLang="zh-CN" sz="2800" dirty="0">
                <a:latin typeface="+mn-ea"/>
              </a:rPr>
              <a:t>…</a:t>
            </a:r>
          </a:p>
          <a:p>
            <a:pPr marL="457200" lvl="1" indent="0">
              <a:buNone/>
            </a:pPr>
            <a:r>
              <a:rPr lang="en-US" altLang="zh-CN" sz="2800" dirty="0">
                <a:latin typeface="+mn-ea"/>
              </a:rPr>
              <a:t> /</a:t>
            </a:r>
            <a:r>
              <a:rPr lang="en-US" altLang="zh-CN" sz="2800" dirty="0" err="1">
                <a:latin typeface="+mn-ea"/>
              </a:rPr>
              <a:t>cmd_vel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即为要独立记录的话题</a:t>
            </a:r>
            <a:endParaRPr lang="de-DE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2786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DA6AF-8B1E-490A-8B33-978077D2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ea typeface="+mn-ea"/>
              </a:rPr>
              <a:t>子任务</a:t>
            </a:r>
            <a:r>
              <a:rPr lang="en-US" altLang="zh-CN" sz="3200" b="1" dirty="0">
                <a:latin typeface="+mn-ea"/>
                <a:ea typeface="+mn-ea"/>
              </a:rPr>
              <a:t>2</a:t>
            </a:r>
            <a:endParaRPr lang="de-DE" sz="3200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20CE8A-5EA8-4ACD-AAE9-67F2BC737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zh-CN" altLang="en-US" sz="2800" dirty="0">
                <a:latin typeface="+mn-ea"/>
              </a:rPr>
              <a:t>终端</a:t>
            </a:r>
            <a:r>
              <a:rPr lang="en-US" altLang="zh-CN" sz="2800" dirty="0">
                <a:latin typeface="+mn-ea"/>
              </a:rPr>
              <a:t>5</a:t>
            </a:r>
            <a:r>
              <a:rPr lang="zh-CN" altLang="en-US" sz="2800" dirty="0">
                <a:latin typeface="+mn-ea"/>
              </a:rPr>
              <a:t>：</a:t>
            </a:r>
            <a:endParaRPr lang="de-DE" altLang="zh-CN" sz="2800" dirty="0">
              <a:latin typeface="+mn-ea"/>
            </a:endParaRPr>
          </a:p>
          <a:p>
            <a:pPr marL="914400" lvl="2" indent="0">
              <a:buNone/>
            </a:pPr>
            <a:r>
              <a:rPr lang="de-DE" altLang="zh-CN" sz="2800" dirty="0">
                <a:latin typeface="+mn-ea"/>
              </a:rPr>
              <a:t>$ </a:t>
            </a:r>
            <a:r>
              <a:rPr lang="en-US" altLang="zh-CN" sz="2800" dirty="0">
                <a:latin typeface="+mn-ea"/>
              </a:rPr>
              <a:t>cd</a:t>
            </a:r>
            <a:r>
              <a:rPr lang="de-DE" altLang="zh-CN" sz="2800" dirty="0">
                <a:latin typeface="+mn-ea"/>
              </a:rPr>
              <a:t> ~/catkin_ws/src/ROS-Academy-for-Beginners/robot_sim_demo/bagfiles</a:t>
            </a:r>
            <a:endParaRPr lang="en-US" altLang="zh-CN" sz="2800" dirty="0">
              <a:latin typeface="+mn-ea"/>
            </a:endParaRPr>
          </a:p>
          <a:p>
            <a:pPr marL="914400" lvl="2" indent="0">
              <a:buNone/>
            </a:pPr>
            <a:r>
              <a:rPr lang="de-DE" altLang="zh-CN" sz="2800" dirty="0">
                <a:latin typeface="+mn-ea"/>
              </a:rPr>
              <a:t>$ ~/catkin_ws/src/ROS-Academy-for-Beginners/robot_sim_demo/bagfiles</a:t>
            </a:r>
          </a:p>
          <a:p>
            <a:pPr marL="914400" lvl="2" indent="0">
              <a:buNone/>
            </a:pPr>
            <a:r>
              <a:rPr lang="de-DE" altLang="zh-CN" sz="2800" dirty="0">
                <a:latin typeface="+mn-ea"/>
              </a:rPr>
              <a:t>$ rosbag record –o subset /cmd_vel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8379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53493-BB76-44ED-9A9D-36FECB2E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ea typeface="+mn-ea"/>
              </a:rPr>
              <a:t>子任务</a:t>
            </a:r>
            <a:r>
              <a:rPr lang="en-US" altLang="zh-CN" sz="3200" b="1" dirty="0">
                <a:latin typeface="+mn-ea"/>
                <a:ea typeface="+mn-ea"/>
              </a:rPr>
              <a:t>2</a:t>
            </a:r>
            <a:endParaRPr lang="de-DE" sz="3200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222B25-528D-4ACB-8231-EC6404AD0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运行结果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2800" dirty="0"/>
              <a:t>现在检查看</a:t>
            </a:r>
            <a:r>
              <a:rPr lang="en-US" altLang="zh-CN" sz="2800" dirty="0"/>
              <a:t>~/</a:t>
            </a:r>
            <a:r>
              <a:rPr lang="en-US" altLang="zh-CN" sz="2800" dirty="0" err="1"/>
              <a:t>bagfiles</a:t>
            </a:r>
            <a:r>
              <a:rPr lang="zh-CN" altLang="en-US" sz="2800" dirty="0"/>
              <a:t>目录中的内容，应该会看到一个以</a:t>
            </a:r>
            <a:r>
              <a:rPr lang="en-US" altLang="zh-CN" sz="2800" dirty="0"/>
              <a:t>subset</a:t>
            </a:r>
            <a:r>
              <a:rPr lang="zh-CN" altLang="en-US" sz="2800" dirty="0"/>
              <a:t>命名并以</a:t>
            </a:r>
            <a:r>
              <a:rPr lang="en-US" altLang="zh-CN" sz="2800" dirty="0"/>
              <a:t>.bag</a:t>
            </a:r>
            <a:r>
              <a:rPr lang="zh-CN" altLang="en-US" sz="2800" dirty="0"/>
              <a:t>作为后缀的文件。这个就是命令行中指定生成的</a:t>
            </a:r>
            <a:r>
              <a:rPr lang="en-US" altLang="zh-CN" sz="2800" dirty="0"/>
              <a:t>bag</a:t>
            </a:r>
            <a:r>
              <a:rPr lang="zh-CN" altLang="en-US" sz="2800" dirty="0"/>
              <a:t>文件，它包含</a:t>
            </a:r>
            <a:r>
              <a:rPr lang="en-US" altLang="zh-CN" sz="2800" dirty="0" err="1"/>
              <a:t>rosbag</a:t>
            </a:r>
            <a:r>
              <a:rPr lang="en-US" altLang="zh-CN" sz="2800" dirty="0"/>
              <a:t> record</a:t>
            </a:r>
            <a:r>
              <a:rPr lang="zh-CN" altLang="en-US" sz="2800" dirty="0"/>
              <a:t>运行期间发布的</a:t>
            </a:r>
            <a:r>
              <a:rPr lang="en-US" altLang="zh-CN" sz="2800" dirty="0"/>
              <a:t>/</a:t>
            </a:r>
            <a:r>
              <a:rPr lang="en-US" altLang="zh-CN" sz="2800" dirty="0" err="1"/>
              <a:t>cmd_vel</a:t>
            </a:r>
            <a:r>
              <a:rPr lang="zh-CN" altLang="en-US" sz="2800" dirty="0"/>
              <a:t>话题信息。</a:t>
            </a:r>
            <a:endParaRPr lang="de-DE" altLang="zh-CN" sz="2800" dirty="0"/>
          </a:p>
          <a:p>
            <a:endParaRPr lang="en-US" altLang="zh-CN" dirty="0"/>
          </a:p>
          <a:p>
            <a:endParaRPr lang="de-DE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BB045A-F722-46BA-AEB2-360A60FCA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666" y="4001294"/>
            <a:ext cx="7410450" cy="15811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5A93C8E-04FD-446A-9B03-CDC090C96DB8}"/>
              </a:ext>
            </a:extLst>
          </p:cNvPr>
          <p:cNvSpPr/>
          <p:nvPr/>
        </p:nvSpPr>
        <p:spPr>
          <a:xfrm>
            <a:off x="5703680" y="4040726"/>
            <a:ext cx="1285593" cy="9300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6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F87F-536E-484A-8F90-0C834381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ea typeface="+mn-ea"/>
              </a:rPr>
              <a:t>本课实训目标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545BD-EA38-42B9-87FD-ABAE0C5D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+mn-ea"/>
              </a:rPr>
              <a:t>录制数据：</a:t>
            </a:r>
            <a:br>
              <a:rPr lang="en-US" altLang="zh-CN" dirty="0">
                <a:latin typeface="+mn-ea"/>
              </a:rPr>
            </a:br>
            <a:r>
              <a:rPr lang="zh-CN" altLang="en-US" dirty="0">
                <a:latin typeface="+mn-ea"/>
              </a:rPr>
              <a:t>将</a:t>
            </a:r>
            <a:r>
              <a:rPr lang="en-US" altLang="zh-CN" dirty="0">
                <a:latin typeface="+mn-ea"/>
              </a:rPr>
              <a:t>ROS</a:t>
            </a:r>
            <a:r>
              <a:rPr lang="zh-CN" altLang="en-US" dirty="0">
                <a:latin typeface="+mn-ea"/>
              </a:rPr>
              <a:t>系统运行过程中的数据录制到一个</a:t>
            </a:r>
            <a:r>
              <a:rPr lang="en-US" altLang="zh-CN" dirty="0">
                <a:latin typeface="+mn-ea"/>
              </a:rPr>
              <a:t>.bag</a:t>
            </a:r>
            <a:r>
              <a:rPr lang="zh-CN" altLang="en-US" dirty="0">
                <a:latin typeface="+mn-ea"/>
              </a:rPr>
              <a:t>文件中，并且按照用户的需求对录制的默认参数进行更改，满足录制要求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14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1B04C-55EE-4554-8EEA-63AF35778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ea typeface="+mn-ea"/>
              </a:rPr>
              <a:t>主要内容</a:t>
            </a:r>
            <a:r>
              <a:rPr lang="zh-CN" altLang="en-US" sz="3200" dirty="0">
                <a:latin typeface="+mn-ea"/>
                <a:ea typeface="+mn-ea"/>
              </a:rPr>
              <a:t>：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0D3D9-7A76-4FF8-B66C-3CDB25D13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+mn-ea"/>
              </a:rPr>
              <a:t>任务描述</a:t>
            </a:r>
            <a:br>
              <a:rPr lang="en-US" altLang="zh-CN" dirty="0">
                <a:latin typeface="+mn-ea"/>
              </a:rPr>
            </a:b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子任务分解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34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69330-7613-4418-A921-6240153A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sz="3200" b="1" dirty="0">
                <a:latin typeface="+mn-ea"/>
                <a:ea typeface="+mn-ea"/>
              </a:rPr>
            </a:br>
            <a:r>
              <a:rPr lang="zh-CN" altLang="en-US" sz="3600" b="1" dirty="0">
                <a:latin typeface="+mn-ea"/>
                <a:ea typeface="+mn-ea"/>
              </a:rPr>
              <a:t>任务描述</a:t>
            </a:r>
            <a:r>
              <a:rPr lang="zh-CN" altLang="en-US" sz="3600" dirty="0">
                <a:latin typeface="+mn-ea"/>
                <a:ea typeface="+mn-ea"/>
              </a:rPr>
              <a:t>：</a:t>
            </a:r>
            <a:br>
              <a:rPr lang="en-US" altLang="zh-CN" dirty="0">
                <a:latin typeface="+mn-ea"/>
              </a:rPr>
            </a:b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87782-18DD-430E-A00C-8426D0BD4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+mn-ea"/>
              </a:rPr>
              <a:t>1. </a:t>
            </a:r>
            <a:r>
              <a:rPr lang="zh-CN" altLang="en-US" dirty="0">
                <a:latin typeface="+mn-ea"/>
              </a:rPr>
              <a:t>打开</a:t>
            </a:r>
            <a:r>
              <a:rPr lang="en-US" altLang="zh-CN" dirty="0" err="1">
                <a:latin typeface="+mn-ea"/>
              </a:rPr>
              <a:t>Xbot</a:t>
            </a:r>
            <a:r>
              <a:rPr lang="zh-CN" altLang="en-US" dirty="0">
                <a:latin typeface="+mn-ea"/>
              </a:rPr>
              <a:t>模拟程序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2. </a:t>
            </a:r>
            <a:r>
              <a:rPr lang="zh-CN" altLang="en-US" dirty="0">
                <a:latin typeface="+mn-ea"/>
              </a:rPr>
              <a:t>通过键盘操作</a:t>
            </a:r>
            <a:r>
              <a:rPr lang="en-US" altLang="zh-CN" dirty="0" err="1">
                <a:latin typeface="+mn-ea"/>
              </a:rPr>
              <a:t>Xbot</a:t>
            </a:r>
            <a:r>
              <a:rPr lang="zh-CN" altLang="en-US" dirty="0">
                <a:latin typeface="+mn-ea"/>
              </a:rPr>
              <a:t>移动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3. </a:t>
            </a:r>
            <a:r>
              <a:rPr lang="zh-CN" altLang="en-US" dirty="0">
                <a:latin typeface="+mn-ea"/>
              </a:rPr>
              <a:t>记录所有</a:t>
            </a:r>
            <a:r>
              <a:rPr lang="en-US" altLang="zh-CN" dirty="0">
                <a:latin typeface="+mn-ea"/>
              </a:rPr>
              <a:t>topic</a:t>
            </a:r>
            <a:r>
              <a:rPr lang="zh-CN" altLang="en-US" dirty="0">
                <a:latin typeface="+mn-ea"/>
              </a:rPr>
              <a:t>数据以及部分数据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4. </a:t>
            </a:r>
            <a:r>
              <a:rPr lang="zh-CN" altLang="en-US" dirty="0">
                <a:latin typeface="+mn-ea"/>
              </a:rPr>
              <a:t>指定数据存储目录</a:t>
            </a:r>
            <a:endParaRPr lang="de-DE" altLang="zh-CN" dirty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973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F48F3-D7EE-4126-9144-514D67CD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ea typeface="+mn-ea"/>
              </a:rPr>
              <a:t>任务描述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73950-4AA3-4789-86A4-841987B6C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+mn-ea"/>
              </a:rPr>
              <a:t>任务要点：</a:t>
            </a:r>
            <a:br>
              <a:rPr lang="en-US" altLang="zh-CN" dirty="0">
                <a:latin typeface="+mn-ea"/>
              </a:rPr>
            </a:br>
            <a:r>
              <a:rPr lang="en-US" altLang="zh-CN" dirty="0">
                <a:latin typeface="+mn-ea"/>
              </a:rPr>
              <a:t>—</a:t>
            </a:r>
            <a:r>
              <a:rPr lang="zh-CN" altLang="en-US" dirty="0">
                <a:latin typeface="+mn-ea"/>
              </a:rPr>
              <a:t>熟悉使用</a:t>
            </a:r>
            <a:r>
              <a:rPr lang="de-DE" altLang="zh-CN" dirty="0">
                <a:latin typeface="+mn-ea"/>
              </a:rPr>
              <a:t>rosbag record</a:t>
            </a:r>
            <a:r>
              <a:rPr lang="zh-CN" altLang="en-US" dirty="0">
                <a:latin typeface="+mn-ea"/>
              </a:rPr>
              <a:t>命令及理解其参数含义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br>
              <a:rPr lang="en-US" altLang="zh-CN" dirty="0">
                <a:latin typeface="+mn-ea"/>
              </a:rPr>
            </a:br>
            <a:r>
              <a:rPr lang="en-US" altLang="zh-CN" dirty="0">
                <a:latin typeface="+mn-ea"/>
              </a:rPr>
              <a:t>—</a:t>
            </a:r>
            <a:r>
              <a:rPr lang="de-DE" altLang="zh-CN" dirty="0">
                <a:latin typeface="+mn-ea"/>
              </a:rPr>
              <a:t>-a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 </a:t>
            </a:r>
            <a:r>
              <a:rPr lang="de-DE" altLang="zh-CN" dirty="0">
                <a:latin typeface="+mn-ea"/>
              </a:rPr>
              <a:t>-o</a:t>
            </a:r>
            <a:endParaRPr lang="zh-CN" altLang="en-US" dirty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1461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3F625-2AB6-440B-9C9A-79E9410E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ea typeface="+mn-ea"/>
              </a:rPr>
              <a:t>子任务</a:t>
            </a:r>
            <a:r>
              <a:rPr lang="en-US" altLang="zh-CN" sz="3200" b="1" dirty="0">
                <a:latin typeface="+mn-ea"/>
                <a:ea typeface="+mn-ea"/>
              </a:rPr>
              <a:t>1</a:t>
            </a:r>
            <a:r>
              <a:rPr lang="zh-CN" altLang="en-US" sz="3200" b="1" dirty="0">
                <a:latin typeface="+mn-ea"/>
                <a:ea typeface="+mn-ea"/>
              </a:rPr>
              <a:t>（</a:t>
            </a:r>
            <a:r>
              <a:rPr lang="en-US" altLang="zh-CN" sz="3200" b="1" dirty="0">
                <a:latin typeface="+mn-ea"/>
                <a:ea typeface="+mn-ea"/>
              </a:rPr>
              <a:t>10</a:t>
            </a:r>
            <a:r>
              <a:rPr lang="zh-CN" altLang="en-US" sz="3200" b="1" dirty="0">
                <a:latin typeface="+mn-ea"/>
                <a:ea typeface="+mn-ea"/>
              </a:rPr>
              <a:t>分钟）</a:t>
            </a:r>
            <a:endParaRPr lang="de-DE" sz="3200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6B1DC2-7912-49F0-956D-3A63C91AB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367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+mn-ea"/>
              </a:rPr>
              <a:t>使用</a:t>
            </a:r>
            <a:r>
              <a:rPr lang="de-DE" altLang="zh-CN" dirty="0" err="1">
                <a:latin typeface="+mn-ea"/>
              </a:rPr>
              <a:t>rosbag</a:t>
            </a:r>
            <a:r>
              <a:rPr lang="de-DE" altLang="zh-CN" dirty="0">
                <a:latin typeface="+mn-ea"/>
              </a:rPr>
              <a:t> </a:t>
            </a:r>
            <a:r>
              <a:rPr lang="de-DE" altLang="zh-CN" dirty="0" err="1">
                <a:latin typeface="+mn-ea"/>
              </a:rPr>
              <a:t>record</a:t>
            </a:r>
            <a:r>
              <a:rPr lang="de-DE" altLang="zh-CN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-a</a:t>
            </a:r>
            <a:r>
              <a:rPr lang="zh-CN" altLang="en-US" dirty="0">
                <a:latin typeface="+mn-ea"/>
              </a:rPr>
              <a:t>命令记录所有</a:t>
            </a:r>
            <a:r>
              <a:rPr lang="en-US" altLang="zh-CN" dirty="0">
                <a:latin typeface="+mn-ea"/>
              </a:rPr>
              <a:t>topic</a:t>
            </a:r>
            <a:r>
              <a:rPr lang="zh-CN" altLang="en-US" dirty="0">
                <a:latin typeface="+mn-ea"/>
              </a:rPr>
              <a:t>数据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描述：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2800" dirty="0">
                <a:latin typeface="+mn-ea"/>
              </a:rPr>
              <a:t>—</a:t>
            </a:r>
            <a:r>
              <a:rPr lang="zh-CN" altLang="en-US" sz="2800" dirty="0">
                <a:latin typeface="+mn-ea"/>
              </a:rPr>
              <a:t>运行</a:t>
            </a:r>
            <a:r>
              <a:rPr lang="en-US" altLang="zh-CN" sz="2800" dirty="0" err="1">
                <a:latin typeface="+mn-ea"/>
              </a:rPr>
              <a:t>robot_sim_demo</a:t>
            </a:r>
            <a:r>
              <a:rPr lang="en-US" altLang="zh-CN" sz="2800" dirty="0">
                <a:latin typeface="+mn-ea"/>
              </a:rPr>
              <a:t>/</a:t>
            </a:r>
            <a:r>
              <a:rPr lang="en-US" altLang="zh-CN" sz="2800" dirty="0" err="1">
                <a:latin typeface="+mn-ea"/>
              </a:rPr>
              <a:t>robot_spawn.launch</a:t>
            </a:r>
            <a:r>
              <a:rPr lang="zh-CN" altLang="en-US" sz="2800" dirty="0">
                <a:latin typeface="+mn-ea"/>
              </a:rPr>
              <a:t>演示程序</a:t>
            </a:r>
            <a:endParaRPr lang="en-US" altLang="zh-CN" sz="2800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2800" dirty="0">
                <a:latin typeface="+mn-ea"/>
              </a:rPr>
              <a:t>—</a:t>
            </a:r>
            <a:r>
              <a:rPr lang="zh-CN" altLang="en-US" sz="2800" dirty="0">
                <a:latin typeface="+mn-ea"/>
              </a:rPr>
              <a:t>运行</a:t>
            </a:r>
            <a:r>
              <a:rPr lang="de-DE" altLang="zh-CN" sz="2800" dirty="0" err="1">
                <a:latin typeface="+mn-ea"/>
              </a:rPr>
              <a:t>robot_sim_demo</a:t>
            </a:r>
            <a:r>
              <a:rPr lang="en-US" altLang="zh-CN" sz="2800" dirty="0">
                <a:latin typeface="+mn-ea"/>
              </a:rPr>
              <a:t>/</a:t>
            </a:r>
            <a:r>
              <a:rPr lang="de-DE" altLang="zh-CN" sz="2800" dirty="0">
                <a:latin typeface="+mn-ea"/>
              </a:rPr>
              <a:t>robot_keyboard_teleop.py</a:t>
            </a:r>
            <a:r>
              <a:rPr lang="zh-CN" altLang="en-US" sz="2800" dirty="0">
                <a:latin typeface="+mn-ea"/>
              </a:rPr>
              <a:t>控制</a:t>
            </a:r>
            <a:r>
              <a:rPr lang="en-US" altLang="zh-CN" sz="2800" dirty="0" err="1">
                <a:latin typeface="+mn-ea"/>
              </a:rPr>
              <a:t>Xbot</a:t>
            </a:r>
            <a:r>
              <a:rPr lang="zh-CN" altLang="en-US" sz="2800" dirty="0">
                <a:latin typeface="+mn-ea"/>
              </a:rPr>
              <a:t>移动</a:t>
            </a:r>
            <a:endParaRPr lang="en-US" altLang="zh-CN" sz="2800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2800" dirty="0">
                <a:latin typeface="+mn-ea"/>
              </a:rPr>
              <a:t>—</a:t>
            </a:r>
            <a:r>
              <a:rPr lang="zh-CN" altLang="en-US" sz="2800" dirty="0">
                <a:latin typeface="+mn-ea"/>
              </a:rPr>
              <a:t>终端输入</a:t>
            </a:r>
            <a:r>
              <a:rPr lang="de-DE" altLang="zh-CN" sz="2800" dirty="0" err="1">
                <a:latin typeface="+mn-ea"/>
              </a:rPr>
              <a:t>rosbag</a:t>
            </a:r>
            <a:r>
              <a:rPr lang="de-DE" altLang="zh-CN" sz="2800" dirty="0">
                <a:latin typeface="+mn-ea"/>
              </a:rPr>
              <a:t> </a:t>
            </a:r>
            <a:r>
              <a:rPr lang="de-DE" altLang="zh-CN" sz="2800" dirty="0" err="1">
                <a:latin typeface="+mn-ea"/>
              </a:rPr>
              <a:t>record</a:t>
            </a:r>
            <a:r>
              <a:rPr lang="de-DE" altLang="zh-CN" sz="2800" dirty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–a</a:t>
            </a:r>
            <a:r>
              <a:rPr lang="zh-CN" altLang="en-US" sz="2800" dirty="0">
                <a:latin typeface="+mn-ea"/>
              </a:rPr>
              <a:t>命令记录数据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要求：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2800" dirty="0">
                <a:latin typeface="+mn-ea"/>
              </a:rPr>
              <a:t>—</a:t>
            </a:r>
            <a:r>
              <a:rPr lang="zh-CN" altLang="en-US" sz="2800" dirty="0">
                <a:latin typeface="+mn-ea"/>
              </a:rPr>
              <a:t>能够使用命令行运行</a:t>
            </a:r>
            <a:r>
              <a:rPr lang="en-US" altLang="zh-CN" sz="2800" dirty="0" err="1">
                <a:latin typeface="+mn-ea"/>
              </a:rPr>
              <a:t>ros</a:t>
            </a:r>
            <a:r>
              <a:rPr lang="zh-CN" altLang="en-US" sz="2800" dirty="0">
                <a:latin typeface="+mn-ea"/>
              </a:rPr>
              <a:t>命令</a:t>
            </a:r>
            <a:endParaRPr lang="en-US" altLang="zh-CN" sz="2800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2800" dirty="0">
                <a:latin typeface="+mn-ea"/>
              </a:rPr>
              <a:t>—</a:t>
            </a:r>
            <a:r>
              <a:rPr lang="zh-CN" altLang="en-US" sz="2800" dirty="0">
                <a:latin typeface="+mn-ea"/>
              </a:rPr>
              <a:t>已经运行过</a:t>
            </a:r>
            <a:r>
              <a:rPr lang="en-US" altLang="zh-CN" sz="2800" dirty="0">
                <a:latin typeface="+mn-ea"/>
              </a:rPr>
              <a:t>ROS</a:t>
            </a:r>
            <a:r>
              <a:rPr lang="zh-CN" altLang="en-US" sz="2800" dirty="0">
                <a:latin typeface="+mn-ea"/>
              </a:rPr>
              <a:t>提供的示例</a:t>
            </a:r>
            <a:r>
              <a:rPr lang="de-DE" altLang="zh-CN" sz="2800" dirty="0" err="1">
                <a:latin typeface="+mn-ea"/>
              </a:rPr>
              <a:t>turtlesim</a:t>
            </a:r>
            <a:r>
              <a:rPr lang="zh-CN" altLang="en-US" sz="2800" dirty="0">
                <a:latin typeface="+mn-ea"/>
              </a:rPr>
              <a:t>包并能够通过键盘操作小乌龟移动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499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420A5-F25D-44B0-8D43-FB73060D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ea typeface="+mn-ea"/>
              </a:rPr>
              <a:t>子任务</a:t>
            </a:r>
            <a:r>
              <a:rPr lang="en-US" altLang="zh-CN" sz="3200" b="1" dirty="0">
                <a:latin typeface="+mn-ea"/>
                <a:ea typeface="+mn-ea"/>
              </a:rPr>
              <a:t>1</a:t>
            </a:r>
            <a:endParaRPr lang="de-DE" sz="3200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356F2D-1B0B-46FF-A12B-6DB842C9F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8025"/>
            <a:ext cx="80721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+mn-ea"/>
              </a:rPr>
              <a:t>知识点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de-DE" altLang="zh-CN" sz="2800" dirty="0">
                <a:latin typeface="+mn-ea"/>
              </a:rPr>
              <a:t>rosbag record –a</a:t>
            </a:r>
          </a:p>
          <a:p>
            <a:pPr marL="457200" lvl="1" indent="0">
              <a:buNone/>
            </a:pPr>
            <a:endParaRPr lang="de-DE" altLang="zh-CN" sz="2800" dirty="0">
              <a:latin typeface="+mn-ea"/>
            </a:endParaRPr>
          </a:p>
          <a:p>
            <a:pPr marL="457200" lvl="1" indent="0">
              <a:buNone/>
            </a:pPr>
            <a:r>
              <a:rPr lang="zh-CN" altLang="en-US" sz="2800" dirty="0">
                <a:latin typeface="+mn-ea"/>
              </a:rPr>
              <a:t>运行</a:t>
            </a:r>
            <a:r>
              <a:rPr lang="en-US" altLang="zh-CN" sz="2800" dirty="0" err="1">
                <a:latin typeface="+mn-ea"/>
              </a:rPr>
              <a:t>rosbag</a:t>
            </a:r>
            <a:r>
              <a:rPr lang="en-US" altLang="zh-CN" sz="2800" dirty="0">
                <a:latin typeface="+mn-ea"/>
              </a:rPr>
              <a:t> record</a:t>
            </a:r>
            <a:r>
              <a:rPr lang="zh-CN" altLang="en-US" sz="2800" dirty="0">
                <a:latin typeface="+mn-ea"/>
              </a:rPr>
              <a:t>命令，并附加</a:t>
            </a:r>
            <a:r>
              <a:rPr lang="en-US" altLang="zh-CN" sz="2800" dirty="0">
                <a:latin typeface="+mn-ea"/>
              </a:rPr>
              <a:t>-a</a:t>
            </a:r>
            <a:r>
              <a:rPr lang="zh-CN" altLang="en-US" sz="2800" dirty="0">
                <a:latin typeface="+mn-ea"/>
              </a:rPr>
              <a:t>选项，该选项表示将当前发布的所有话题数据都录制保存到一个</a:t>
            </a:r>
            <a:r>
              <a:rPr lang="en-US" altLang="zh-CN" sz="2800" dirty="0">
                <a:latin typeface="+mn-ea"/>
              </a:rPr>
              <a:t>bag</a:t>
            </a:r>
            <a:r>
              <a:rPr lang="zh-CN" altLang="en-US" sz="2800" dirty="0">
                <a:latin typeface="+mn-ea"/>
              </a:rPr>
              <a:t>文件中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171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EEE09-901C-4B4F-831F-9CE2EAF1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ea typeface="+mn-ea"/>
              </a:rPr>
              <a:t>子任务</a:t>
            </a:r>
            <a:r>
              <a:rPr lang="en-US" altLang="zh-CN" sz="3200" b="1" dirty="0">
                <a:latin typeface="+mn-ea"/>
                <a:ea typeface="+mn-ea"/>
              </a:rPr>
              <a:t>1</a:t>
            </a:r>
            <a:endParaRPr lang="de-DE" sz="3200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48CE8-3C02-4A51-A6A5-0694E9F97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+mn-ea"/>
              </a:rPr>
              <a:t>演示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zh-CN" altLang="en-US" sz="2800" dirty="0">
                <a:latin typeface="+mn-ea"/>
              </a:rPr>
              <a:t>终端</a:t>
            </a:r>
            <a:r>
              <a:rPr lang="en-US" altLang="zh-CN" sz="2800" dirty="0">
                <a:latin typeface="+mn-ea"/>
              </a:rPr>
              <a:t>1</a:t>
            </a:r>
            <a:r>
              <a:rPr lang="zh-CN" altLang="en-US" sz="2800" dirty="0">
                <a:latin typeface="+mn-ea"/>
              </a:rPr>
              <a:t>：</a:t>
            </a:r>
            <a:endParaRPr lang="en-US" altLang="zh-CN" sz="2800" dirty="0">
              <a:latin typeface="+mn-ea"/>
            </a:endParaRPr>
          </a:p>
          <a:p>
            <a:pPr marL="457200" lvl="1" indent="0">
              <a:buNone/>
            </a:pPr>
            <a:r>
              <a:rPr lang="en-US" sz="2800" dirty="0">
                <a:latin typeface="+mn-ea"/>
              </a:rPr>
              <a:t>$</a:t>
            </a:r>
            <a:r>
              <a:rPr lang="zh-CN" altLang="en-US" sz="2800" dirty="0">
                <a:latin typeface="+mn-ea"/>
              </a:rPr>
              <a:t> </a:t>
            </a:r>
            <a:r>
              <a:rPr lang="de-DE" sz="2800" dirty="0">
                <a:latin typeface="+mn-ea"/>
              </a:rPr>
              <a:t>roslaunch robot_sim_demo robot_spawn.launch</a:t>
            </a:r>
          </a:p>
          <a:p>
            <a:pPr marL="457200" lvl="1" indent="0">
              <a:buNone/>
            </a:pPr>
            <a:r>
              <a:rPr lang="zh-CN" altLang="en-US" sz="2800" dirty="0">
                <a:latin typeface="+mn-ea"/>
              </a:rPr>
              <a:t>终端</a:t>
            </a:r>
            <a:r>
              <a:rPr lang="en-US" altLang="zh-CN" sz="2800" dirty="0">
                <a:latin typeface="+mn-ea"/>
              </a:rPr>
              <a:t>2</a:t>
            </a:r>
            <a:r>
              <a:rPr lang="zh-CN" altLang="en-US" sz="2800" dirty="0">
                <a:latin typeface="+mn-ea"/>
              </a:rPr>
              <a:t>：</a:t>
            </a:r>
            <a:endParaRPr lang="en-US" altLang="zh-CN" sz="2800" dirty="0">
              <a:latin typeface="+mn-ea"/>
            </a:endParaRPr>
          </a:p>
          <a:p>
            <a:pPr marL="457200" lvl="1" indent="0">
              <a:buNone/>
            </a:pPr>
            <a:r>
              <a:rPr lang="de-DE" altLang="zh-CN" sz="2800" dirty="0">
                <a:latin typeface="+mn-ea"/>
              </a:rPr>
              <a:t>$ </a:t>
            </a:r>
            <a:r>
              <a:rPr lang="de-DE" sz="2800" dirty="0">
                <a:latin typeface="+mn-ea"/>
              </a:rPr>
              <a:t>rosrun robot_sim_demo robot_keyboard_teleop.py</a:t>
            </a:r>
          </a:p>
        </p:txBody>
      </p:sp>
    </p:spTree>
    <p:extLst>
      <p:ext uri="{BB962C8B-B14F-4D97-AF65-F5344CB8AC3E}">
        <p14:creationId xmlns:p14="http://schemas.microsoft.com/office/powerpoint/2010/main" val="45033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C789DF-497C-4659-9CAE-B30028E0F1F5}"/>
              </a:ext>
            </a:extLst>
          </p:cNvPr>
          <p:cNvSpPr/>
          <p:nvPr/>
        </p:nvSpPr>
        <p:spPr>
          <a:xfrm>
            <a:off x="721894" y="1659285"/>
            <a:ext cx="1074821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800" dirty="0">
                <a:latin typeface="+mn-ea"/>
              </a:rPr>
              <a:t>终端</a:t>
            </a:r>
            <a:r>
              <a:rPr lang="en-US" altLang="zh-CN" sz="2800" dirty="0">
                <a:latin typeface="+mn-ea"/>
              </a:rPr>
              <a:t>3</a:t>
            </a:r>
            <a:r>
              <a:rPr lang="zh-CN" altLang="en-US" sz="2800" dirty="0">
                <a:latin typeface="+mn-ea"/>
              </a:rPr>
              <a:t>：</a:t>
            </a:r>
            <a:endParaRPr lang="en-US" altLang="zh-CN" sz="2800" dirty="0">
              <a:latin typeface="+mn-ea"/>
            </a:endParaRPr>
          </a:p>
          <a:p>
            <a:pPr lvl="1"/>
            <a:r>
              <a:rPr lang="en-US" altLang="zh-CN" sz="2800" dirty="0">
                <a:latin typeface="+mn-ea"/>
              </a:rPr>
              <a:t>     </a:t>
            </a:r>
            <a:r>
              <a:rPr lang="de-DE" altLang="zh-CN" sz="2800" dirty="0">
                <a:latin typeface="+mn-ea"/>
              </a:rPr>
              <a:t>$mkdir ~/catkin_ws/src/ROS-Academy-for</a:t>
            </a:r>
            <a:r>
              <a:rPr lang="en-US" altLang="zh-CN" sz="2800" dirty="0">
                <a:latin typeface="+mn-ea"/>
              </a:rPr>
              <a:t>-Beginners/robot                 </a:t>
            </a:r>
            <a:r>
              <a:rPr lang="de-DE" altLang="zh-CN" sz="2800" dirty="0">
                <a:latin typeface="+mn-ea"/>
              </a:rPr>
              <a:t>_sim_demo/bagfiles</a:t>
            </a:r>
          </a:p>
          <a:p>
            <a:pPr lvl="2"/>
            <a:r>
              <a:rPr lang="de-DE" altLang="zh-CN" sz="2800" dirty="0">
                <a:latin typeface="+mn-ea"/>
              </a:rPr>
              <a:t>$ </a:t>
            </a:r>
            <a:r>
              <a:rPr lang="en-US" altLang="zh-CN" sz="2800" dirty="0">
                <a:latin typeface="+mn-ea"/>
              </a:rPr>
              <a:t>cd</a:t>
            </a:r>
            <a:r>
              <a:rPr lang="de-DE" altLang="zh-CN" sz="2800" dirty="0">
                <a:latin typeface="+mn-ea"/>
              </a:rPr>
              <a:t> ~/catkin_ws/src/ROS-Academy-for</a:t>
            </a:r>
            <a:r>
              <a:rPr lang="en-US" altLang="zh-CN" sz="2800" dirty="0">
                <a:latin typeface="+mn-ea"/>
              </a:rPr>
              <a:t>-Beginners/robot    </a:t>
            </a:r>
            <a:r>
              <a:rPr lang="de-DE" altLang="zh-CN" sz="2800" dirty="0">
                <a:latin typeface="+mn-ea"/>
              </a:rPr>
              <a:t>_sim_demo/bagfiles</a:t>
            </a:r>
          </a:p>
          <a:p>
            <a:pPr lvl="2"/>
            <a:r>
              <a:rPr lang="de-DE" altLang="zh-CN" sz="2800" dirty="0">
                <a:latin typeface="+mn-ea"/>
              </a:rPr>
              <a:t>$ ~/catkin_ws/src/ROS-Academy-for-Beginners/robot_sim_demo/bagfiles</a:t>
            </a:r>
          </a:p>
          <a:p>
            <a:pPr lvl="2"/>
            <a:r>
              <a:rPr lang="de-DE" altLang="zh-CN" sz="2800" dirty="0">
                <a:latin typeface="+mn-ea"/>
              </a:rPr>
              <a:t>$ rosbag record –a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927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4958</TotalTime>
  <Words>851</Words>
  <Application>Microsoft Office PowerPoint</Application>
  <PresentationFormat>Widescreen</PresentationFormat>
  <Paragraphs>81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等线</vt:lpstr>
      <vt:lpstr>等线 Light</vt:lpstr>
      <vt:lpstr>黑体</vt:lpstr>
      <vt:lpstr>宋体</vt:lpstr>
      <vt:lpstr>Arial</vt:lpstr>
      <vt:lpstr>Calibri</vt:lpstr>
      <vt:lpstr>Times New Roman</vt:lpstr>
      <vt:lpstr>Office 主题​​</vt:lpstr>
      <vt:lpstr>PowerPoint Presentation</vt:lpstr>
      <vt:lpstr>本课实训目标</vt:lpstr>
      <vt:lpstr>主要内容：</vt:lpstr>
      <vt:lpstr> 任务描述： </vt:lpstr>
      <vt:lpstr>任务描述</vt:lpstr>
      <vt:lpstr>子任务1（10分钟）</vt:lpstr>
      <vt:lpstr>子任务1</vt:lpstr>
      <vt:lpstr>子任务1</vt:lpstr>
      <vt:lpstr>PowerPoint Presentation</vt:lpstr>
      <vt:lpstr>子任务1</vt:lpstr>
      <vt:lpstr>子任务2（10分钟)</vt:lpstr>
      <vt:lpstr>子任务2</vt:lpstr>
      <vt:lpstr>子任务2</vt:lpstr>
      <vt:lpstr>子任务2</vt:lpstr>
      <vt:lpstr>子任务2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changkun</dc:creator>
  <cp:lastModifiedBy> </cp:lastModifiedBy>
  <cp:revision>411</cp:revision>
  <dcterms:created xsi:type="dcterms:W3CDTF">2017-08-03T09:34:36Z</dcterms:created>
  <dcterms:modified xsi:type="dcterms:W3CDTF">2018-07-26T07:05:01Z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