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5"/>
  </p:notesMasterIdLst>
  <p:handoutMasterIdLst>
    <p:handoutMasterId r:id="rId26"/>
  </p:handoutMasterIdLst>
  <p:sldIdLst>
    <p:sldId id="432" r:id="rId2"/>
    <p:sldId id="445" r:id="rId3"/>
    <p:sldId id="433" r:id="rId4"/>
    <p:sldId id="434" r:id="rId5"/>
    <p:sldId id="435" r:id="rId6"/>
    <p:sldId id="439" r:id="rId7"/>
    <p:sldId id="440" r:id="rId8"/>
    <p:sldId id="454" r:id="rId9"/>
    <p:sldId id="441" r:id="rId10"/>
    <p:sldId id="448" r:id="rId11"/>
    <p:sldId id="458" r:id="rId12"/>
    <p:sldId id="447" r:id="rId13"/>
    <p:sldId id="442" r:id="rId14"/>
    <p:sldId id="444" r:id="rId15"/>
    <p:sldId id="459" r:id="rId16"/>
    <p:sldId id="453" r:id="rId17"/>
    <p:sldId id="449" r:id="rId18"/>
    <p:sldId id="450" r:id="rId19"/>
    <p:sldId id="451" r:id="rId20"/>
    <p:sldId id="455" r:id="rId21"/>
    <p:sldId id="456" r:id="rId22"/>
    <p:sldId id="457" r:id="rId23"/>
    <p:sldId id="4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3225" autoAdjust="0"/>
  </p:normalViewPr>
  <p:slideViewPr>
    <p:cSldViewPr snapToGrid="0">
      <p:cViewPr varScale="1">
        <p:scale>
          <a:sx n="40" d="100"/>
          <a:sy n="40" d="100"/>
        </p:scale>
        <p:origin x="6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长坤" userId="45319d9e2ff069ec" providerId="LiveId" clId="{61E00792-9E82-417B-B354-978D208E3675}"/>
    <pc:docChg chg="undo custSel addSld delSld modSld sldOrd">
      <pc:chgData name="柴长坤" userId="45319d9e2ff069ec" providerId="LiveId" clId="{61E00792-9E82-417B-B354-978D208E3675}" dt="2018-02-11T07:12:11.049" v="1600"/>
      <pc:docMkLst>
        <pc:docMk/>
      </pc:docMkLst>
      <pc:sldChg chg="addSp delSp modSp">
        <pc:chgData name="柴长坤" userId="45319d9e2ff069ec" providerId="LiveId" clId="{61E00792-9E82-417B-B354-978D208E3675}" dt="2018-01-16T01:38:12.475" v="290" actId="478"/>
        <pc:sldMkLst>
          <pc:docMk/>
          <pc:sldMk cId="0" sldId="298"/>
        </pc:sldMkLst>
        <pc:spChg chg="add del mod">
          <ac:chgData name="柴长坤" userId="45319d9e2ff069ec" providerId="LiveId" clId="{61E00792-9E82-417B-B354-978D208E3675}" dt="2018-01-16T01:38:11.147" v="286" actId="478"/>
          <ac:spMkLst>
            <pc:docMk/>
            <pc:sldMk cId="0" sldId="298"/>
            <ac:spMk id="3" creationId="{D25A05E6-1F1F-4C03-90AA-FF9E2A30C2E5}"/>
          </ac:spMkLst>
        </pc:spChg>
        <pc:spChg chg="mod">
          <ac:chgData name="柴长坤" userId="45319d9e2ff069ec" providerId="LiveId" clId="{61E00792-9E82-417B-B354-978D208E3675}" dt="2018-01-16T01:38:12.475" v="290" actId="478"/>
          <ac:spMkLst>
            <pc:docMk/>
            <pc:sldMk cId="0" sldId="298"/>
            <ac:spMk id="6" creationId="{B271FF34-5904-4CAF-8224-D9EEAC367AF0}"/>
          </ac:spMkLst>
        </pc:spChg>
      </pc:sldChg>
      <pc:sldChg chg="addSp delSp modTransition modAnim">
        <pc:chgData name="柴长坤" userId="45319d9e2ff069ec" providerId="LiveId" clId="{61E00792-9E82-417B-B354-978D208E3675}" dt="2018-02-11T07:12:11.049" v="1600"/>
        <pc:sldMkLst>
          <pc:docMk/>
          <pc:sldMk cId="0" sldId="340"/>
        </pc:sldMkLst>
        <pc:picChg chg="add del">
          <ac:chgData name="柴长坤" userId="45319d9e2ff069ec" providerId="LiveId" clId="{61E00792-9E82-417B-B354-978D208E3675}" dt="2018-02-11T07:12:11.049" v="1600"/>
          <ac:picMkLst>
            <pc:docMk/>
            <pc:sldMk cId="0" sldId="340"/>
            <ac:picMk id="2" creationId="{FF2953E9-186E-49C0-BEB8-58332D32DE3C}"/>
          </ac:picMkLst>
        </pc:picChg>
      </pc:sldChg>
      <pc:sldChg chg="addSp delSp modSp">
        <pc:chgData name="柴长坤" userId="45319d9e2ff069ec" providerId="LiveId" clId="{61E00792-9E82-417B-B354-978D208E3675}" dt="2018-01-30T02:24:06.428" v="433" actId="478"/>
        <pc:sldMkLst>
          <pc:docMk/>
          <pc:sldMk cId="2608076846" sldId="383"/>
        </pc:sldMkLst>
        <pc:spChg chg="mod">
          <ac:chgData name="柴长坤" userId="45319d9e2ff069ec" providerId="LiveId" clId="{61E00792-9E82-417B-B354-978D208E3675}" dt="2018-01-30T02:05:28.898" v="426" actId="478"/>
          <ac:spMkLst>
            <pc:docMk/>
            <pc:sldMk cId="2608076846" sldId="383"/>
            <ac:spMk id="6" creationId="{7E533300-0D6F-4437-A6B4-D82A476DC9C3}"/>
          </ac:spMkLst>
        </pc:spChg>
        <pc:picChg chg="add del mod modCrop">
          <ac:chgData name="柴长坤" userId="45319d9e2ff069ec" providerId="LiveId" clId="{61E00792-9E82-417B-B354-978D208E3675}" dt="2018-01-30T02:24:06.428" v="433" actId="478"/>
          <ac:picMkLst>
            <pc:docMk/>
            <pc:sldMk cId="2608076846" sldId="383"/>
            <ac:picMk id="3" creationId="{AC80575A-26AD-4FBF-9A03-35D79F1C760C}"/>
          </ac:picMkLst>
        </pc:picChg>
      </pc:sldChg>
    </pc:docChg>
  </pc:docChgLst>
  <pc:docChgLst>
    <pc:chgData name="柴长坤" userId="45319d9e2ff069ec" providerId="LiveId" clId="{FE914E49-AFBF-4975-B61B-3ED0F43F9DC8}"/>
    <pc:docChg chg="custSel addSld modSld">
      <pc:chgData name="柴长坤" userId="45319d9e2ff069ec" providerId="LiveId" clId="{FE914E49-AFBF-4975-B61B-3ED0F43F9DC8}" dt="2018-03-12T03:21:53.234" v="35"/>
      <pc:docMkLst>
        <pc:docMk/>
      </pc:docMkLst>
      <pc:sldChg chg="modSp">
        <pc:chgData name="柴长坤" userId="45319d9e2ff069ec" providerId="LiveId" clId="{FE914E49-AFBF-4975-B61B-3ED0F43F9DC8}" dt="2018-03-07T13:58:59.149" v="3" actId="1076"/>
        <pc:sldMkLst>
          <pc:docMk/>
          <pc:sldMk cId="0" sldId="263"/>
        </pc:sldMkLst>
        <pc:spChg chg="mod">
          <ac:chgData name="柴长坤" userId="45319d9e2ff069ec" providerId="LiveId" clId="{FE914E49-AFBF-4975-B61B-3ED0F43F9DC8}" dt="2018-03-07T13:58:59.149" v="3" actId="1076"/>
          <ac:spMkLst>
            <pc:docMk/>
            <pc:sldMk cId="0" sldId="263"/>
            <ac:spMk id="5" creationId="{00000000-0000-0000-0000-000000000000}"/>
          </ac:spMkLst>
        </pc:spChg>
      </pc:sldChg>
      <pc:sldChg chg="addSp delSp modSp add">
        <pc:chgData name="柴长坤" userId="45319d9e2ff069ec" providerId="LiveId" clId="{FE914E49-AFBF-4975-B61B-3ED0F43F9DC8}" dt="2018-03-07T14:14:03.187" v="34" actId="1076"/>
        <pc:sldMkLst>
          <pc:docMk/>
          <pc:sldMk cId="635187493" sldId="428"/>
        </pc:sldMkLst>
        <pc:spChg chg="del">
          <ac:chgData name="柴长坤" userId="45319d9e2ff069ec" providerId="LiveId" clId="{FE914E49-AFBF-4975-B61B-3ED0F43F9DC8}" dt="2018-03-07T14:11:29.141" v="5" actId="478"/>
          <ac:spMkLst>
            <pc:docMk/>
            <pc:sldMk cId="635187493" sldId="428"/>
            <ac:spMk id="2" creationId="{A8125753-D896-4B8D-BBC7-22589D017562}"/>
          </ac:spMkLst>
        </pc:spChg>
        <pc:spChg chg="del">
          <ac:chgData name="柴长坤" userId="45319d9e2ff069ec" providerId="LiveId" clId="{FE914E49-AFBF-4975-B61B-3ED0F43F9DC8}" dt="2018-03-07T14:11:29.141" v="5" actId="478"/>
          <ac:spMkLst>
            <pc:docMk/>
            <pc:sldMk cId="635187493" sldId="428"/>
            <ac:spMk id="3" creationId="{1B45259B-D1E4-47B7-98CE-6EE4618D85F9}"/>
          </ac:spMkLst>
        </pc:spChg>
        <pc:spChg chg="add mod">
          <ac:chgData name="柴长坤" userId="45319d9e2ff069ec" providerId="LiveId" clId="{FE914E49-AFBF-4975-B61B-3ED0F43F9DC8}" dt="2018-03-07T14:14:03.187" v="34" actId="1076"/>
          <ac:spMkLst>
            <pc:docMk/>
            <pc:sldMk cId="635187493" sldId="428"/>
            <ac:spMk id="5" creationId="{B283134B-9624-4552-81C6-41E593F2CCCE}"/>
          </ac:spMkLst>
        </pc:spChg>
        <pc:picChg chg="add mod modCrop">
          <ac:chgData name="柴长坤" userId="45319d9e2ff069ec" providerId="LiveId" clId="{FE914E49-AFBF-4975-B61B-3ED0F43F9DC8}" dt="2018-03-07T14:13:17.610" v="13" actId="1076"/>
          <ac:picMkLst>
            <pc:docMk/>
            <pc:sldMk cId="635187493" sldId="428"/>
            <ac:picMk id="4" creationId="{3DC47614-32FA-4287-9106-83A87F818616}"/>
          </ac:picMkLst>
        </pc:picChg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1630252147" sldId="429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2709743475" sldId="430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4268419725" sldId="431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1069356190" sldId="432"/>
        </pc:sldMkLst>
      </pc:sldChg>
      <pc:sldChg chg="add">
        <pc:chgData name="柴长坤" userId="45319d9e2ff069ec" providerId="LiveId" clId="{FE914E49-AFBF-4975-B61B-3ED0F43F9DC8}" dt="2018-03-12T03:21:53.234" v="35"/>
        <pc:sldMkLst>
          <pc:docMk/>
          <pc:sldMk cId="417274124" sldId="4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582F01-1E12-405D-9D31-37D654173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5EEC1C-C839-405A-B52A-E82707BCF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666E5-C631-4E22-B105-A77F4C3D74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C1293-1D0E-4D11-9A6F-C37088507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5D60-A246-4E03-83CD-2BE7D47C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4A4A5-2E83-4EDC-9126-7FD0BA06E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E113F-707C-4933-BC5E-46D3AC97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15362-1DB4-414E-920B-C03D2689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BBE52-B2A0-40BD-936A-E30FF667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8B061-CBFB-43D8-B065-4163BDDD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8ED3E-DA74-4DB0-B833-5D90D8760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BE772-CE0F-412A-91F5-9054316F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DF54-D81D-44C4-BF65-D6D97715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6CC57-35B3-4B5D-90BA-D27EFB1F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22A02-EF63-498B-9082-0F364E8C3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524D0-8232-4A33-A2AA-E5C0A3FC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E495C-A5BB-4208-BA22-A7A4736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A99BB-C61B-48AF-A82A-27EB7B5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ECA64-A81D-453A-A1F0-095EF2F8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9CD1-D14F-4FBB-A02B-A03E862D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8C1EB-C24A-416A-83D5-19C9A35D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9B56-3383-4796-8D44-2AE44DEC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962CD-9E34-463D-A0F0-A31432C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64CF-3E9F-4DCA-92DF-34CB127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0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41DA-5980-4BD4-BA90-82E82E69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5CC5C-C925-4D6D-ABFC-FF22383C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60A1A-347C-4CBD-B725-DDEA020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FFDE6-F0E1-4F35-97A8-7EBCBEF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EBDB-B0D4-40A2-9E3C-5AFB1AFA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C765-5464-4D58-97D1-D762E3E9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017C0-734A-4859-BD5F-10E151AD1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C9662-7E18-4899-8819-BD16977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E8C64-5D67-4301-B705-4753496A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D6DE6-5808-4063-8FD6-BBDA2610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FF21-D51D-460D-B582-58AD048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6A73B-982B-4F03-9758-88A8D522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46AE9-2B84-4698-AE80-E0D15921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2F98A-31D4-4CE9-AFC0-17283CAA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DF604-82B7-4968-BE96-D55CB7AD0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B66933-4147-4A6E-B1FC-984446895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A7EFDE-B742-498E-93D7-FCE15414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076AB-87A6-40E9-AD2E-084E9430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EA7AC-0825-48B8-AC58-2515BF0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18C3D-CA66-46FB-800D-4996FDFB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F56F-44EC-434B-971B-AE20F8E0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93DE8-0065-4E66-BBD5-AE66A60F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4F56A-1301-4C94-9F92-0644568B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FEE6AF-2DFD-43DD-A511-1953670E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8B519-CE2F-4E80-98B0-D083F71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C3C2D-E538-4023-A188-A0A22B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13DA9-B11A-473F-92C2-FABCF678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E1D9A-5061-49ED-97AE-6FFF2D6C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28F6D-50EE-4E29-89BB-2C72B0A2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1A18F-E158-4EFA-A47D-EA96F45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3D15A-7205-4B9C-B251-2C1C8AF3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B048B-26AA-489D-ADF2-1675B950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0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4CD3D-AFA3-4C58-8261-96FC8CA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ED674-10B6-40D7-AF1C-36852EC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919AB-784E-45F8-8569-AC479C0F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E99C6-8D51-4D4D-A234-CCC841EC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5BA1E-3353-4237-8032-2F75A069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0470C-F8D8-42BB-B5D3-A48FE0A1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6DFD7E-F74A-4F2F-98CE-CFF2E1B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7AB83-0DEC-4AA1-98E3-BE04495C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501D6-B87C-4326-99A5-0DA156107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803C7-E4EE-4918-A5A9-77A5A0B8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0E8B-B233-4D3E-B20B-D356FD71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0">
            <a:extLst>
              <a:ext uri="{FF2B5EF4-FFF2-40B4-BE49-F238E27FC236}">
                <a16:creationId xmlns:a16="http://schemas.microsoft.com/office/drawing/2014/main" id="{235EB172-312C-4AD9-B509-D0371CA62B93}"/>
              </a:ext>
            </a:extLst>
          </p:cNvPr>
          <p:cNvGrpSpPr/>
          <p:nvPr/>
        </p:nvGrpSpPr>
        <p:grpSpPr>
          <a:xfrm>
            <a:off x="2968336" y="777935"/>
            <a:ext cx="5806398" cy="3393440"/>
            <a:chOff x="2968336" y="838895"/>
            <a:chExt cx="5806398" cy="3393440"/>
          </a:xfrm>
        </p:grpSpPr>
        <p:cxnSp>
          <p:nvCxnSpPr>
            <p:cNvPr id="11" name="直接连接符 7">
              <a:extLst>
                <a:ext uri="{FF2B5EF4-FFF2-40B4-BE49-F238E27FC236}">
                  <a16:creationId xmlns:a16="http://schemas.microsoft.com/office/drawing/2014/main" id="{98435638-AE1D-45CE-88A6-7483728C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8">
              <a:extLst>
                <a:ext uri="{FF2B5EF4-FFF2-40B4-BE49-F238E27FC236}">
                  <a16:creationId xmlns:a16="http://schemas.microsoft.com/office/drawing/2014/main" id="{6E1B7F15-7E67-4806-A088-EA84F8C9B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9D332741-41BE-43CA-8119-D9CF2A166F29}"/>
                </a:ext>
              </a:extLst>
            </p:cNvPr>
            <p:cNvSpPr txBox="1">
              <a:spLocks/>
            </p:cNvSpPr>
            <p:nvPr/>
          </p:nvSpPr>
          <p:spPr>
            <a:xfrm>
              <a:off x="3127433" y="1356938"/>
              <a:ext cx="4716085" cy="26969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x-none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ROS</a:t>
              </a:r>
              <a:r>
                <a:rPr lang="zh-CN" altLang="en-US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入门教程</a:t>
              </a:r>
              <a:b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en-US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4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</a:t>
              </a:r>
              <a:r>
                <a:rPr lang="en-US" altLang="zh-CN" sz="4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Rosbag</a:t>
              </a:r>
              <a:endPara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x-non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35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C75CF-782A-4E4F-ABD2-E3ADA37B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E066-38CC-4539-9977-6E290670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终端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运行结果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  </a:t>
            </a:r>
            <a:r>
              <a:rPr lang="en-US" altLang="zh-CN" sz="1800" dirty="0">
                <a:solidFill>
                  <a:schemeClr val="accent2"/>
                </a:solidFill>
              </a:rPr>
              <a:t>[ INFO] [1531590525.877989622]: Opening </a:t>
            </a:r>
            <a:r>
              <a:rPr lang="en-US" altLang="zh-CN" sz="1800" dirty="0" err="1">
                <a:solidFill>
                  <a:schemeClr val="accent2"/>
                </a:solidFill>
              </a:rPr>
              <a:t>subset.bag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   Waiting 0.2 seconds after advertising topics... done.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   Hit space to toggle paused, or 's' to step.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     [RUNNING]  Bag Time:   2719.743907   Duration: 10.642907 / 25.922000               7816.98</a:t>
            </a: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56F16BF-54C8-42BF-B25F-61F477E23FDF}"/>
              </a:ext>
            </a:extLst>
          </p:cNvPr>
          <p:cNvSpPr/>
          <p:nvPr/>
        </p:nvSpPr>
        <p:spPr>
          <a:xfrm>
            <a:off x="5006565" y="4427144"/>
            <a:ext cx="3422210" cy="5794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8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88B0-0AD1-4AAF-A105-E5836A5B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AB23-EEC0-4A7C-80DA-6FD5DCB7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在终端</a:t>
            </a:r>
            <a:r>
              <a:rPr lang="en-US" altLang="zh-CN" dirty="0"/>
              <a:t>2</a:t>
            </a:r>
            <a:r>
              <a:rPr lang="zh-CN" altLang="en-US" dirty="0"/>
              <a:t>中按</a:t>
            </a:r>
            <a:r>
              <a:rPr lang="en-US" altLang="zh-CN" dirty="0" err="1"/>
              <a:t>Ctrl+C</a:t>
            </a:r>
            <a:r>
              <a:rPr lang="zh-CN" altLang="en-US" dirty="0"/>
              <a:t>停止回放</a:t>
            </a:r>
          </a:p>
        </p:txBody>
      </p:sp>
    </p:spTree>
    <p:extLst>
      <p:ext uri="{BB962C8B-B14F-4D97-AF65-F5344CB8AC3E}">
        <p14:creationId xmlns:p14="http://schemas.microsoft.com/office/powerpoint/2010/main" val="30224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7E501-1EDF-43BA-8D9A-EBF35CBB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60B10-A569-42C6-AC2E-D982269E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终端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运行结果分析</a:t>
            </a:r>
            <a:r>
              <a:rPr lang="en-US" altLang="zh-CN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在回放消息记录包的命令行窗口内， 可以暂停（点击空格键）或 一步一步前进（点击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键）， 或者使用</a:t>
            </a:r>
            <a:r>
              <a:rPr lang="en-US" altLang="zh-CN" dirty="0">
                <a:latin typeface="+mn-ea"/>
              </a:rPr>
              <a:t>Ctrl+ C</a:t>
            </a:r>
            <a:r>
              <a:rPr lang="zh-CN" altLang="en-US" dirty="0">
                <a:latin typeface="+mn-ea"/>
              </a:rPr>
              <a:t>来马上停止回放。一旦回放完毕， 窗口就会关闭，但是有一个选项</a:t>
            </a:r>
            <a:r>
              <a:rPr lang="en-US" altLang="zh-CN" dirty="0">
                <a:latin typeface="+mn-ea"/>
              </a:rPr>
              <a:t>(-1)</a:t>
            </a:r>
            <a:r>
              <a:rPr lang="zh-CN" altLang="en-US" dirty="0">
                <a:latin typeface="+mn-ea"/>
              </a:rPr>
              <a:t>允许循环播放</a:t>
            </a:r>
            <a:endParaRPr lang="de-D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44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A6AF-8B1E-490A-8B33-978077D2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0CE8A-5EA8-4ACD-AAE9-67F2BC73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1825625"/>
            <a:ext cx="10872537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终端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运行结果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/clock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2800" dirty="0" err="1">
                <a:solidFill>
                  <a:schemeClr val="accent2"/>
                </a:solidFill>
                <a:latin typeface="+mn-ea"/>
              </a:rPr>
              <a:t>cmd_vel</a:t>
            </a:r>
            <a:endParaRPr lang="en-US" altLang="zh-CN" sz="2800" dirty="0">
              <a:solidFill>
                <a:schemeClr val="accent2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2800" dirty="0" err="1">
                <a:solidFill>
                  <a:schemeClr val="accent2"/>
                </a:solidFill>
                <a:latin typeface="+mn-ea"/>
              </a:rPr>
              <a:t>rosout</a:t>
            </a:r>
            <a:endParaRPr lang="en-US" altLang="zh-CN" sz="2800" dirty="0">
              <a:solidFill>
                <a:schemeClr val="accent2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2800" dirty="0" err="1">
                <a:solidFill>
                  <a:schemeClr val="accent2"/>
                </a:solidFill>
                <a:latin typeface="+mn-ea"/>
              </a:rPr>
              <a:t>rosout_agg</a:t>
            </a:r>
            <a:endParaRPr lang="en-US" altLang="zh-CN" sz="2800" dirty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37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53493-BB76-44ED-9A9D-36FECB2E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22B25-528D-4ACB-8231-EC6404AD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终端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运行结果分析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/</a:t>
            </a:r>
            <a:r>
              <a:rPr lang="en-US" altLang="zh-CN" sz="2800" dirty="0" err="1">
                <a:latin typeface="+mn-ea"/>
              </a:rPr>
              <a:t>cmd_vel</a:t>
            </a:r>
            <a:r>
              <a:rPr lang="zh-CN" altLang="en-US" sz="2800" dirty="0">
                <a:latin typeface="+mn-ea"/>
              </a:rPr>
              <a:t>即为课时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录制的话题信息。同时，我们可以指定文件中将要发布主题的一个子集。这可以通过</a:t>
            </a:r>
            <a:r>
              <a:rPr lang="en-US" altLang="zh-CN" sz="2800" dirty="0">
                <a:latin typeface="+mn-ea"/>
              </a:rPr>
              <a:t>--topics</a:t>
            </a:r>
            <a:r>
              <a:rPr lang="zh-CN" altLang="en-US" sz="2800" dirty="0">
                <a:latin typeface="+mn-ea"/>
              </a:rPr>
              <a:t>选项来完成配置。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/clock</a:t>
            </a:r>
            <a:r>
              <a:rPr lang="zh-CN" altLang="en-US" sz="2800" dirty="0">
                <a:latin typeface="+mn-ea"/>
              </a:rPr>
              <a:t>话题用于指定系统时钟以便加快仿真的回放速度。它能够通过</a:t>
            </a:r>
            <a:r>
              <a:rPr lang="en-US" altLang="zh-CN" sz="2800" dirty="0">
                <a:latin typeface="+mn-ea"/>
              </a:rPr>
              <a:t>-r</a:t>
            </a:r>
            <a:r>
              <a:rPr lang="zh-CN" altLang="en-US" sz="2800" dirty="0">
                <a:latin typeface="+mn-ea"/>
              </a:rPr>
              <a:t>选项进行配置。在</a:t>
            </a:r>
            <a:r>
              <a:rPr lang="en-US" altLang="zh-CN" sz="2800" dirty="0">
                <a:latin typeface="+mn-ea"/>
              </a:rPr>
              <a:t>/clock</a:t>
            </a:r>
            <a:r>
              <a:rPr lang="zh-CN" altLang="en-US" sz="2800" dirty="0">
                <a:latin typeface="+mn-ea"/>
              </a:rPr>
              <a:t>主题中能够发布仿真时间，并以</a:t>
            </a:r>
            <a:r>
              <a:rPr lang="en-US" altLang="zh-CN" sz="2800" dirty="0">
                <a:latin typeface="+mn-ea"/>
              </a:rPr>
              <a:t>--</a:t>
            </a:r>
            <a:r>
              <a:rPr lang="en-US" altLang="zh-CN" sz="2800" dirty="0" err="1">
                <a:latin typeface="+mn-ea"/>
              </a:rPr>
              <a:t>hz</a:t>
            </a:r>
            <a:r>
              <a:rPr lang="zh-CN" altLang="en-US" sz="2800" dirty="0">
                <a:latin typeface="+mn-ea"/>
              </a:rPr>
              <a:t>为参数配置频率（默认是</a:t>
            </a:r>
            <a:r>
              <a:rPr lang="en-US" altLang="zh-CN" sz="2800" dirty="0">
                <a:latin typeface="+mn-ea"/>
              </a:rPr>
              <a:t>100Hz)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5D40-C1E8-44C7-9828-F76C9089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5</a:t>
            </a:r>
            <a:r>
              <a:rPr lang="zh-CN" altLang="en-US" sz="3200" b="1" dirty="0">
                <a:latin typeface="+mn-ea"/>
                <a:ea typeface="+mn-ea"/>
              </a:rPr>
              <a:t>分钟）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9717-2626-4E03-A8D5-56DC86B5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rosbag</a:t>
            </a:r>
            <a:r>
              <a:rPr lang="en-US" altLang="zh-CN" dirty="0"/>
              <a:t> play</a:t>
            </a:r>
            <a:r>
              <a:rPr lang="zh-CN" altLang="en-US" dirty="0"/>
              <a:t>中的</a:t>
            </a:r>
            <a:r>
              <a:rPr lang="en-US" altLang="zh-CN" dirty="0"/>
              <a:t>-s</a:t>
            </a:r>
            <a:r>
              <a:rPr lang="zh-CN" altLang="en-US" dirty="0"/>
              <a:t>和</a:t>
            </a:r>
            <a:r>
              <a:rPr lang="en-US" altLang="zh-CN" dirty="0"/>
              <a:t>-u</a:t>
            </a:r>
            <a:r>
              <a:rPr lang="zh-CN" altLang="en-US" dirty="0"/>
              <a:t>选项回放信息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—</a:t>
            </a:r>
            <a:r>
              <a:rPr lang="zh-CN" altLang="en-US" dirty="0">
                <a:latin typeface="+mn-ea"/>
              </a:rPr>
              <a:t>进入课时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已经保存的</a:t>
            </a:r>
            <a:r>
              <a:rPr lang="en-US" altLang="zh-CN" dirty="0">
                <a:latin typeface="+mn-ea"/>
              </a:rPr>
              <a:t>bag</a:t>
            </a:r>
            <a:r>
              <a:rPr lang="zh-CN" altLang="en-US" dirty="0">
                <a:latin typeface="+mn-ea"/>
              </a:rPr>
              <a:t>文件所在目录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/>
              <a:t>    —</a:t>
            </a:r>
            <a:r>
              <a:rPr lang="zh-CN" altLang="en-US" dirty="0"/>
              <a:t>终端输入</a:t>
            </a:r>
            <a:r>
              <a:rPr lang="de-DE" altLang="zh-CN" dirty="0">
                <a:latin typeface="+mn-ea"/>
              </a:rPr>
              <a:t>rosbag play -s </a:t>
            </a:r>
            <a:r>
              <a:rPr lang="zh-CN" altLang="en-US" dirty="0">
                <a:latin typeface="+mn-ea"/>
              </a:rPr>
              <a:t>数字</a:t>
            </a:r>
            <a:r>
              <a:rPr lang="de-DE" altLang="zh-CN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&lt;</a:t>
            </a:r>
            <a:r>
              <a:rPr lang="en-US" altLang="zh-CN" dirty="0" err="1">
                <a:latin typeface="+mn-ea"/>
              </a:rPr>
              <a:t>file_name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命令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—</a:t>
            </a:r>
            <a:r>
              <a:rPr lang="zh-CN" altLang="en-US" dirty="0"/>
              <a:t>终端输入</a:t>
            </a:r>
            <a:r>
              <a:rPr lang="de-DE" altLang="zh-CN" dirty="0">
                <a:latin typeface="+mn-ea"/>
              </a:rPr>
              <a:t>rosbag play -</a:t>
            </a:r>
            <a:r>
              <a:rPr lang="en-US" altLang="zh-CN" dirty="0">
                <a:latin typeface="+mn-ea"/>
              </a:rPr>
              <a:t>u</a:t>
            </a:r>
            <a:r>
              <a:rPr lang="de-DE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数字</a:t>
            </a:r>
            <a:r>
              <a:rPr lang="de-DE" altLang="zh-CN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&lt;</a:t>
            </a:r>
            <a:r>
              <a:rPr lang="en-US" altLang="zh-CN" dirty="0" err="1">
                <a:latin typeface="+mn-ea"/>
              </a:rPr>
              <a:t>file_name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命令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8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0D74-1EDD-46E5-B0F6-1B4C1C49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B27A-1619-46B5-BBBB-48C5825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marL="457200" lvl="1" indent="0">
              <a:buNone/>
            </a:pPr>
            <a:r>
              <a:rPr lang="de-DE" altLang="zh-CN" sz="2800" dirty="0">
                <a:latin typeface="+mn-ea"/>
              </a:rPr>
              <a:t>rosbag play -s </a:t>
            </a:r>
            <a:r>
              <a:rPr lang="zh-CN" altLang="en-US" sz="2800" dirty="0">
                <a:latin typeface="+mn-ea"/>
              </a:rPr>
              <a:t>数字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&gt;: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>
                <a:latin typeface="+mn-ea"/>
              </a:rPr>
              <a:t>rosbag record</a:t>
            </a:r>
            <a:r>
              <a:rPr lang="zh-CN" altLang="en-US" sz="2800" dirty="0">
                <a:latin typeface="+mn-ea"/>
              </a:rPr>
              <a:t>命令，并附加</a:t>
            </a:r>
            <a:r>
              <a:rPr lang="de-DE" altLang="zh-CN" sz="2800" dirty="0">
                <a:latin typeface="+mn-ea"/>
              </a:rPr>
              <a:t>-</a:t>
            </a:r>
            <a:r>
              <a:rPr lang="en-US" altLang="zh-CN" sz="2800" dirty="0">
                <a:latin typeface="+mn-ea"/>
              </a:rPr>
              <a:t>s</a:t>
            </a:r>
            <a:r>
              <a:rPr lang="zh-CN" altLang="en-US" sz="2800" dirty="0">
                <a:latin typeface="+mn-ea"/>
              </a:rPr>
              <a:t>选项，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zh-CN" altLang="en-US" sz="2800" dirty="0">
                <a:latin typeface="+mn-ea"/>
              </a:rPr>
              <a:t>程序会从某一时间节点（数字代表的秒数）开始发布消息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de-DE" altLang="zh-CN" sz="2800" dirty="0">
                <a:latin typeface="+mn-ea"/>
              </a:rPr>
              <a:t>rosbag play -</a:t>
            </a:r>
            <a:r>
              <a:rPr lang="en-US" altLang="zh-CN" sz="2800" dirty="0">
                <a:latin typeface="+mn-ea"/>
              </a:rPr>
              <a:t>u</a:t>
            </a:r>
            <a:r>
              <a:rPr lang="de-DE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数字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&gt;: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>
                <a:latin typeface="+mn-ea"/>
              </a:rPr>
              <a:t>rosbag record</a:t>
            </a:r>
            <a:r>
              <a:rPr lang="zh-CN" altLang="en-US" sz="2800" dirty="0">
                <a:latin typeface="+mn-ea"/>
              </a:rPr>
              <a:t>命令，并附加</a:t>
            </a:r>
            <a:r>
              <a:rPr lang="de-DE" altLang="zh-CN" sz="2800" dirty="0">
                <a:latin typeface="+mn-ea"/>
              </a:rPr>
              <a:t>-</a:t>
            </a:r>
            <a:r>
              <a:rPr lang="en-US" altLang="zh-CN" sz="2800" dirty="0">
                <a:latin typeface="+mn-ea"/>
              </a:rPr>
              <a:t>u</a:t>
            </a:r>
            <a:r>
              <a:rPr lang="zh-CN" altLang="en-US" sz="2800" dirty="0">
                <a:latin typeface="+mn-ea"/>
              </a:rPr>
              <a:t>选项，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zh-CN" altLang="en-US" sz="2800" dirty="0">
                <a:latin typeface="+mn-ea"/>
              </a:rPr>
              <a:t>程序会回放至选定时间的内容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623B6-B7B1-4159-BEA7-34DA6537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35B12-F26B-4E7D-9E25-52210EBD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$ </a:t>
            </a:r>
            <a:r>
              <a:rPr lang="en-US" altLang="zh-CN" sz="2800" dirty="0" err="1"/>
              <a:t>rosbag</a:t>
            </a:r>
            <a:r>
              <a:rPr lang="en-US" altLang="zh-CN" sz="2800" dirty="0"/>
              <a:t> play -s 3 </a:t>
            </a:r>
            <a:r>
              <a:rPr lang="en-US" altLang="zh-CN" sz="2800" dirty="0" err="1"/>
              <a:t>subset.bag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$</a:t>
            </a:r>
            <a:r>
              <a:rPr lang="zh-CN" altLang="en-US" sz="2800" dirty="0"/>
              <a:t> </a:t>
            </a:r>
            <a:r>
              <a:rPr lang="en-US" altLang="zh-CN" sz="2800" dirty="0" err="1"/>
              <a:t>rosbag</a:t>
            </a:r>
            <a:r>
              <a:rPr lang="zh-CN" altLang="en-US" sz="2800" dirty="0"/>
              <a:t> </a:t>
            </a:r>
            <a:r>
              <a:rPr lang="en-US" altLang="zh-CN" sz="2800" dirty="0"/>
              <a:t>play</a:t>
            </a:r>
            <a:r>
              <a:rPr lang="zh-CN" altLang="en-US" sz="2800" dirty="0"/>
              <a:t> </a:t>
            </a:r>
            <a:r>
              <a:rPr lang="en-US" altLang="zh-CN" sz="2800" dirty="0"/>
              <a:t>–u 30 </a:t>
            </a:r>
            <a:r>
              <a:rPr lang="en-US" altLang="zh-CN" sz="2800" dirty="0" err="1"/>
              <a:t>subset.bag</a:t>
            </a:r>
            <a:endParaRPr lang="en-US" altLang="zh-CN" sz="2800" dirty="0"/>
          </a:p>
          <a:p>
            <a:endParaRPr lang="en-US" altLang="zh-CN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8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FDE47-0FF4-4F15-BCB6-EE87FF7D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AF933-0BE5-48E0-9D2B-86556125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终端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运行结果</a:t>
            </a:r>
            <a:endParaRPr lang="en-US" dirty="0">
              <a:latin typeface="+mn-ea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[ INFO] [1531593785.141717197]: Opening </a:t>
            </a:r>
            <a:r>
              <a:rPr lang="en-US" sz="1800" dirty="0" err="1">
                <a:solidFill>
                  <a:schemeClr val="accent2"/>
                </a:solidFill>
              </a:rPr>
              <a:t>subset.bag</a:t>
            </a: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Waiting 0.2 seconds after advertising topics... done.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Hit space to toggle paused, or 's' to step.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  [RUNNING]  Bag Time:   2734.875477   Duration: 22.771477 / 22.919000               1073.24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Done.</a:t>
            </a: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86C2A1B-CCC8-43EF-B347-8D186DEB0F6F}"/>
              </a:ext>
            </a:extLst>
          </p:cNvPr>
          <p:cNvSpPr/>
          <p:nvPr/>
        </p:nvSpPr>
        <p:spPr>
          <a:xfrm>
            <a:off x="4988459" y="4019738"/>
            <a:ext cx="3422210" cy="5794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84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941C-B2FA-402C-AF56-ADAC9727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2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59117-7C63-4D04-8877-F471A6C5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终端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运行结果分析</a:t>
            </a:r>
            <a:r>
              <a:rPr lang="en-US" altLang="zh-CN" dirty="0">
                <a:latin typeface="+mn-ea"/>
              </a:rPr>
              <a:t>:</a:t>
            </a:r>
          </a:p>
          <a:p>
            <a:pPr marL="457200" lvl="1" indent="0">
              <a:buNone/>
            </a:pP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与前一次终端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的运行结果相比，此处当附加</a:t>
            </a:r>
            <a:r>
              <a:rPr lang="en-US" altLang="zh-CN" sz="2800" dirty="0">
                <a:latin typeface="+mn-ea"/>
              </a:rPr>
              <a:t>-s</a:t>
            </a:r>
            <a:r>
              <a:rPr lang="zh-CN" altLang="en-US" sz="2800" dirty="0">
                <a:latin typeface="+mn-ea"/>
              </a:rPr>
              <a:t>选项选项时，则从某一时间节点（此处为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秒）开始发布消息，此时回放数据的有效时间也因此减少了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秒 （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25.922000 -22.919000=3.003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秒≈</a:t>
            </a:r>
            <a:r>
              <a:rPr lang="en-US" altLang="zh-CN" sz="2800" dirty="0">
                <a:solidFill>
                  <a:schemeClr val="accent2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秒</a:t>
            </a:r>
            <a:r>
              <a:rPr lang="zh-CN" altLang="en-US" sz="2800" dirty="0">
                <a:latin typeface="+mn-ea"/>
              </a:rPr>
              <a:t>），当附加</a:t>
            </a:r>
            <a:r>
              <a:rPr lang="en-US" altLang="zh-CN" sz="2800" dirty="0">
                <a:latin typeface="+mn-ea"/>
              </a:rPr>
              <a:t>-u</a:t>
            </a:r>
            <a:r>
              <a:rPr lang="zh-CN" altLang="en-US" sz="2800" dirty="0">
                <a:latin typeface="+mn-ea"/>
              </a:rPr>
              <a:t>选项时只播放前</a:t>
            </a:r>
            <a:r>
              <a:rPr lang="en-US" altLang="zh-CN" sz="2800" dirty="0">
                <a:latin typeface="+mn-ea"/>
              </a:rPr>
              <a:t>30</a:t>
            </a:r>
            <a:r>
              <a:rPr lang="zh-CN" altLang="en-US" sz="2800" dirty="0">
                <a:latin typeface="+mn-ea"/>
              </a:rPr>
              <a:t>秒的内容</a:t>
            </a:r>
            <a:endParaRPr lang="en-US" altLang="zh-CN" sz="2800" dirty="0">
              <a:latin typeface="+mn-ea"/>
            </a:endParaRPr>
          </a:p>
          <a:p>
            <a:endParaRPr lang="de-DE" altLang="zh-CN" dirty="0">
              <a:latin typeface="+mn-ea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2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3F0E8-1D84-48DC-96D1-0308FAC6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本课实训目标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A91C6-8BDA-4F04-B3AC-CE24E709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回放数据</a:t>
            </a:r>
            <a:r>
              <a:rPr lang="en-US" altLang="zh-CN" dirty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800" dirty="0"/>
              <a:t>将</a:t>
            </a:r>
            <a:r>
              <a:rPr lang="en-US" altLang="zh-CN" sz="2800" dirty="0"/>
              <a:t>ROS</a:t>
            </a:r>
            <a:r>
              <a:rPr lang="zh-CN" altLang="en-US" sz="2800" dirty="0"/>
              <a:t>系统运行过程中录制的数据通过回放操作来重现相似的运  行过程</a:t>
            </a:r>
            <a:endParaRPr lang="en-US" altLang="zh-CN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5759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2EB5-055D-4309-8612-383C0CEA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3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10</a:t>
            </a:r>
            <a:r>
              <a:rPr lang="zh-CN" altLang="en-US" sz="3200" b="1" dirty="0">
                <a:latin typeface="+mn-ea"/>
                <a:ea typeface="+mn-ea"/>
              </a:rPr>
              <a:t>分钟）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5F74-10E1-4250-B7DF-EE1D29C4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使用</a:t>
            </a:r>
            <a:r>
              <a:rPr lang="de-DE" altLang="zh-CN" dirty="0">
                <a:latin typeface="+mn-ea"/>
              </a:rPr>
              <a:t>rosbag play </a:t>
            </a:r>
            <a:r>
              <a:rPr lang="en-US" altLang="zh-CN" dirty="0">
                <a:latin typeface="+mn-ea"/>
              </a:rPr>
              <a:t>--clock &lt;</a:t>
            </a:r>
            <a:r>
              <a:rPr lang="en-US" altLang="zh-CN" dirty="0" err="1">
                <a:latin typeface="+mn-ea"/>
              </a:rPr>
              <a:t>file_name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命令发布与每个消息相关的时间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描述：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进入课时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已经保存的</a:t>
            </a:r>
            <a:r>
              <a:rPr lang="en-US" altLang="zh-CN" sz="2800" dirty="0">
                <a:latin typeface="+mn-ea"/>
              </a:rPr>
              <a:t>bag</a:t>
            </a:r>
            <a:r>
              <a:rPr lang="zh-CN" altLang="en-US" sz="2800" dirty="0">
                <a:latin typeface="+mn-ea"/>
              </a:rPr>
              <a:t>文件所在目录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打开终端输入</a:t>
            </a:r>
            <a:r>
              <a:rPr lang="de-DE" altLang="zh-CN" sz="2800" dirty="0">
                <a:latin typeface="+mn-ea"/>
              </a:rPr>
              <a:t>rosbag </a:t>
            </a:r>
            <a:r>
              <a:rPr lang="en-US" altLang="zh-CN" sz="2800" dirty="0">
                <a:latin typeface="+mn-ea"/>
              </a:rPr>
              <a:t>play</a:t>
            </a:r>
            <a:r>
              <a:rPr lang="de-DE" altLang="zh-CN" sz="2800" dirty="0">
                <a:latin typeface="+mn-ea"/>
              </a:rPr>
              <a:t> --clock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要求：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—Linux</a:t>
            </a:r>
            <a:r>
              <a:rPr lang="zh-CN" altLang="en-US" sz="2800" dirty="0">
                <a:latin typeface="+mn-ea"/>
              </a:rPr>
              <a:t>基础指令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能够使用命令行运行</a:t>
            </a:r>
            <a:r>
              <a:rPr lang="en-US" altLang="zh-CN" sz="2800" dirty="0" err="1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71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A62B-933D-460A-A5D2-030FE14F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3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2FED-1251-4EB0-9D65-0F85D728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知识点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     </a:t>
            </a:r>
            <a:r>
              <a:rPr lang="de-DE" altLang="zh-CN" dirty="0">
                <a:latin typeface="+mn-ea"/>
              </a:rPr>
              <a:t>rosbag play </a:t>
            </a:r>
            <a:r>
              <a:rPr lang="en-US" altLang="zh-CN" dirty="0">
                <a:latin typeface="+mn-ea"/>
              </a:rPr>
              <a:t>--clock &lt;</a:t>
            </a:r>
            <a:r>
              <a:rPr lang="en-US" altLang="zh-CN" dirty="0" err="1">
                <a:latin typeface="+mn-ea"/>
              </a:rPr>
              <a:t>file_name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发布消息的时钟时间，默认频率为</a:t>
            </a:r>
            <a:r>
              <a:rPr lang="en-US" altLang="zh-CN" dirty="0">
                <a:latin typeface="+mn-ea"/>
              </a:rPr>
              <a:t>100Hz</a:t>
            </a:r>
            <a:endParaRPr lang="de-DE" altLang="zh-CN" dirty="0">
              <a:latin typeface="+mn-ea"/>
            </a:endParaRPr>
          </a:p>
          <a:p>
            <a:pPr marL="0" indent="0">
              <a:buNone/>
            </a:pPr>
            <a:r>
              <a:rPr lang="de-DE" altLang="zh-CN" dirty="0">
                <a:latin typeface="+mn-ea"/>
              </a:rPr>
              <a:t>    </a:t>
            </a:r>
          </a:p>
          <a:p>
            <a:pPr marL="0" indent="0">
              <a:buNone/>
            </a:pPr>
            <a:r>
              <a:rPr lang="de-DE" altLang="zh-CN" dirty="0">
                <a:latin typeface="+mn-ea"/>
              </a:rPr>
              <a:t>    rosbag play </a:t>
            </a:r>
            <a:r>
              <a:rPr lang="en-US" altLang="zh-CN" dirty="0">
                <a:latin typeface="+mn-ea"/>
              </a:rPr>
              <a:t>--clock –</a:t>
            </a:r>
            <a:r>
              <a:rPr lang="en-US" altLang="zh-CN" dirty="0" err="1">
                <a:latin typeface="+mn-ea"/>
              </a:rPr>
              <a:t>hz</a:t>
            </a:r>
            <a:r>
              <a:rPr lang="en-US" altLang="zh-CN" dirty="0">
                <a:latin typeface="+mn-ea"/>
              </a:rPr>
              <a:t>=200 &lt;</a:t>
            </a:r>
            <a:r>
              <a:rPr lang="en-US" altLang="zh-CN" dirty="0" err="1">
                <a:latin typeface="+mn-ea"/>
              </a:rPr>
              <a:t>file_name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将频率设定为</a:t>
            </a:r>
            <a:r>
              <a:rPr lang="en-US" altLang="zh-CN" dirty="0">
                <a:latin typeface="+mn-ea"/>
              </a:rPr>
              <a:t>200Hz</a:t>
            </a:r>
            <a:endParaRPr lang="de-DE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90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7AA-3A5A-4A32-9DAD-9475C32D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3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F763-51D6-482B-953C-37FD2680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终端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$ </a:t>
            </a:r>
            <a:r>
              <a:rPr lang="de-DE" altLang="zh-CN" dirty="0">
                <a:latin typeface="+mn-ea"/>
              </a:rPr>
              <a:t>rosbag play </a:t>
            </a:r>
            <a:r>
              <a:rPr lang="en-US" altLang="zh-CN" dirty="0">
                <a:latin typeface="+mn-ea"/>
              </a:rPr>
              <a:t>--clock </a:t>
            </a:r>
            <a:r>
              <a:rPr lang="en-US" altLang="zh-CN" dirty="0" err="1">
                <a:latin typeface="+mn-ea"/>
              </a:rPr>
              <a:t>subset.bag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$ </a:t>
            </a:r>
            <a:r>
              <a:rPr lang="en-US" altLang="zh-CN" dirty="0" err="1">
                <a:latin typeface="+mn-ea"/>
              </a:rPr>
              <a:t>rosbag</a:t>
            </a:r>
            <a:r>
              <a:rPr lang="en-US" altLang="zh-CN" dirty="0">
                <a:latin typeface="+mn-ea"/>
              </a:rPr>
              <a:t> play --clock –</a:t>
            </a:r>
            <a:r>
              <a:rPr lang="en-US" altLang="zh-CN" dirty="0" err="1">
                <a:latin typeface="+mn-ea"/>
              </a:rPr>
              <a:t>hz</a:t>
            </a:r>
            <a:r>
              <a:rPr lang="en-US" altLang="zh-CN" dirty="0">
                <a:latin typeface="+mn-ea"/>
              </a:rPr>
              <a:t>=200 </a:t>
            </a:r>
            <a:r>
              <a:rPr lang="en-US" altLang="zh-CN" dirty="0" err="1">
                <a:latin typeface="+mn-ea"/>
              </a:rPr>
              <a:t>subset.bag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57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BDF7-41B4-4F4B-BE92-3B61C56D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3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49F8-6C07-4CBE-A29B-8225217F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运行结果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6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C26F-3336-41AD-A70A-9ECC340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57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主要内容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D2FE-2756-4D23-A29D-812E02AD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323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任务描述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子任务分解</a:t>
            </a:r>
            <a:endParaRPr lang="de-D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0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0F07-7C55-4B3A-92A8-552F9532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0" y="50006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任务描述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D0F0A-7D76-4A65-847F-B102E50D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启动</a:t>
            </a:r>
            <a:r>
              <a:rPr lang="en-US" altLang="zh-CN" dirty="0">
                <a:latin typeface="+mn-ea"/>
              </a:rPr>
              <a:t>master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回放实训课时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中已经保存的的</a:t>
            </a:r>
            <a:r>
              <a:rPr lang="en-US" altLang="zh-CN" dirty="0">
                <a:latin typeface="+mn-ea"/>
              </a:rPr>
              <a:t>bag</a:t>
            </a:r>
            <a:r>
              <a:rPr lang="zh-CN" altLang="en-US" dirty="0">
                <a:latin typeface="+mn-ea"/>
              </a:rPr>
              <a:t>文件中的内容附加</a:t>
            </a:r>
            <a:r>
              <a:rPr lang="en-US" altLang="zh-CN" dirty="0">
                <a:latin typeface="+mn-ea"/>
              </a:rPr>
              <a:t>-l</a:t>
            </a:r>
            <a:r>
              <a:rPr lang="zh-CN" altLang="en-US" dirty="0">
                <a:latin typeface="+mn-ea"/>
              </a:rPr>
              <a:t>命令循环播放</a:t>
            </a:r>
            <a:r>
              <a:rPr lang="en-US" altLang="zh-CN" dirty="0">
                <a:latin typeface="+mn-ea"/>
              </a:rPr>
              <a:t>bag</a:t>
            </a:r>
            <a:r>
              <a:rPr lang="zh-CN" altLang="en-US" dirty="0">
                <a:latin typeface="+mn-ea"/>
              </a:rPr>
              <a:t>文件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按</a:t>
            </a:r>
            <a:r>
              <a:rPr lang="en-US" altLang="zh-CN" dirty="0" err="1">
                <a:latin typeface="+mn-ea"/>
              </a:rPr>
              <a:t>Ctrl+C</a:t>
            </a:r>
            <a:r>
              <a:rPr lang="zh-CN" altLang="en-US" dirty="0">
                <a:latin typeface="+mn-ea"/>
              </a:rPr>
              <a:t>停止回放，使用带</a:t>
            </a:r>
            <a:r>
              <a:rPr lang="en-US" altLang="zh-CN" dirty="0">
                <a:latin typeface="+mn-ea"/>
              </a:rPr>
              <a:t>-s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的指令从特定时间开始回放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4. 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—clock</a:t>
            </a:r>
            <a:r>
              <a:rPr lang="zh-CN" altLang="en-US" dirty="0">
                <a:latin typeface="+mn-ea"/>
              </a:rPr>
              <a:t>选项发布时钟时间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73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E69B2-E2AA-4AE5-B014-6983E60B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10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任务描述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9FAB4-011A-46AB-AB6A-1C123123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69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任务要点</a:t>
            </a:r>
            <a:r>
              <a:rPr lang="en-US" altLang="zh-CN" dirty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—</a:t>
            </a:r>
            <a:r>
              <a:rPr lang="zh-CN" altLang="en-US" sz="2800" dirty="0"/>
              <a:t>熟悉使用</a:t>
            </a:r>
            <a:r>
              <a:rPr lang="en-US" altLang="zh-CN" sz="2800" dirty="0" err="1"/>
              <a:t>rosbag</a:t>
            </a:r>
            <a:r>
              <a:rPr lang="en-US" altLang="zh-CN" sz="2800" dirty="0"/>
              <a:t> </a:t>
            </a:r>
            <a:r>
              <a:rPr lang="en-US" altLang="zh-CN" dirty="0"/>
              <a:t>play</a:t>
            </a:r>
            <a:r>
              <a:rPr lang="zh-CN" altLang="en-US" sz="2800" dirty="0"/>
              <a:t>命令</a:t>
            </a:r>
            <a:endParaRPr lang="en-US" altLang="zh-CN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—</a:t>
            </a:r>
            <a:r>
              <a:rPr lang="zh-CN" altLang="en-US" sz="2800" dirty="0"/>
              <a:t>读懂输出信息的意义</a:t>
            </a:r>
            <a:endParaRPr lang="en-US" altLang="zh-CN" sz="2800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1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8BAE-B0F5-462C-B989-41ED0B21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10</a:t>
            </a:r>
            <a:r>
              <a:rPr lang="zh-CN" altLang="en-US" sz="3200" b="1" dirty="0">
                <a:latin typeface="+mn-ea"/>
                <a:ea typeface="+mn-ea"/>
              </a:rPr>
              <a:t>分钟</a:t>
            </a:r>
            <a:r>
              <a:rPr lang="en-US" altLang="zh-CN" sz="3200" b="1" dirty="0">
                <a:latin typeface="+mn-ea"/>
                <a:ea typeface="+mn-ea"/>
              </a:rPr>
              <a:t>)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C0DF-9308-4C38-8084-40F0A8E0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使用</a:t>
            </a:r>
            <a:r>
              <a:rPr lang="de-DE" altLang="zh-CN" dirty="0">
                <a:latin typeface="+mn-ea"/>
              </a:rPr>
              <a:t>rosbag play </a:t>
            </a:r>
            <a:r>
              <a:rPr lang="en-US" altLang="zh-CN" dirty="0">
                <a:latin typeface="+mn-ea"/>
              </a:rPr>
              <a:t>&lt;</a:t>
            </a:r>
            <a:r>
              <a:rPr lang="en-US" altLang="zh-CN" dirty="0" err="1">
                <a:latin typeface="+mn-ea"/>
              </a:rPr>
              <a:t>file_name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命令回放</a:t>
            </a:r>
            <a:r>
              <a:rPr lang="en-US" altLang="zh-CN" dirty="0">
                <a:latin typeface="+mn-ea"/>
              </a:rPr>
              <a:t>bag</a:t>
            </a:r>
            <a:r>
              <a:rPr lang="zh-CN" altLang="en-US" dirty="0">
                <a:latin typeface="+mn-ea"/>
              </a:rPr>
              <a:t>文件储存数据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描述：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进入课时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已经保存的</a:t>
            </a:r>
            <a:r>
              <a:rPr lang="en-US" altLang="zh-CN" sz="2800" dirty="0">
                <a:latin typeface="+mn-ea"/>
              </a:rPr>
              <a:t>bag</a:t>
            </a:r>
            <a:r>
              <a:rPr lang="zh-CN" altLang="en-US" sz="2800" dirty="0">
                <a:latin typeface="+mn-ea"/>
              </a:rPr>
              <a:t>文件所在目录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打开终端输入</a:t>
            </a:r>
            <a:r>
              <a:rPr lang="de-DE" altLang="zh-CN" sz="2800" dirty="0" err="1">
                <a:latin typeface="+mn-ea"/>
              </a:rPr>
              <a:t>rosbag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play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命令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要求：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—Linux</a:t>
            </a:r>
            <a:r>
              <a:rPr lang="zh-CN" altLang="en-US" sz="2800" dirty="0">
                <a:latin typeface="+mn-ea"/>
              </a:rPr>
              <a:t>基础指令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能够使用命令行运行</a:t>
            </a:r>
            <a:r>
              <a:rPr lang="en-US" altLang="zh-CN" sz="2800" dirty="0" err="1">
                <a:latin typeface="+mn-ea"/>
              </a:rPr>
              <a:t>ros</a:t>
            </a:r>
            <a:r>
              <a:rPr lang="zh-CN" altLang="en-US" sz="2800" dirty="0">
                <a:latin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8735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6D27-367C-4338-A92C-3E3A3445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F37B8-A674-4D40-8FAB-16746BAD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知识点</a:t>
            </a:r>
            <a:endParaRPr lang="en-US" altLang="zh-CN" dirty="0"/>
          </a:p>
          <a:p>
            <a:pPr marL="457200" lvl="1" indent="0">
              <a:buNone/>
            </a:pPr>
            <a:r>
              <a:rPr lang="de-DE" altLang="zh-CN" sz="2800" dirty="0" err="1">
                <a:latin typeface="+mn-ea"/>
              </a:rPr>
              <a:t>rosbag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play 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 err="1">
                <a:latin typeface="+mn-ea"/>
              </a:rPr>
              <a:t>rosbag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play</a:t>
            </a:r>
            <a:r>
              <a:rPr lang="zh-CN" altLang="en-US" sz="2800" dirty="0">
                <a:latin typeface="+mn-ea"/>
              </a:rPr>
              <a:t>命令，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zh-CN" altLang="en-US" sz="2800" dirty="0">
                <a:latin typeface="+mn-ea"/>
              </a:rPr>
              <a:t>程序会回放消息记录包文件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endParaRPr lang="de-DE" altLang="zh-CN" sz="2800" b="1" dirty="0"/>
          </a:p>
          <a:p>
            <a:pPr marL="457200" lvl="1" indent="0">
              <a:buNone/>
            </a:pPr>
            <a:r>
              <a:rPr lang="de-DE" altLang="zh-CN" sz="2800" dirty="0">
                <a:latin typeface="+mn-ea"/>
              </a:rPr>
              <a:t>rosbag </a:t>
            </a:r>
            <a:r>
              <a:rPr lang="en-US" altLang="zh-CN" sz="2800" dirty="0">
                <a:latin typeface="+mn-ea"/>
              </a:rPr>
              <a:t>play</a:t>
            </a:r>
            <a:r>
              <a:rPr lang="de-DE" altLang="zh-CN" sz="2800" dirty="0">
                <a:latin typeface="+mn-ea"/>
              </a:rPr>
              <a:t> -</a:t>
            </a:r>
            <a:r>
              <a:rPr lang="en-US" altLang="zh-CN" sz="2800" dirty="0">
                <a:latin typeface="+mn-ea"/>
              </a:rPr>
              <a:t>l</a:t>
            </a:r>
            <a:r>
              <a:rPr lang="de-DE" altLang="zh-CN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dirty="0" err="1">
                <a:latin typeface="+mn-ea"/>
              </a:rPr>
              <a:t>file_name</a:t>
            </a:r>
            <a:r>
              <a:rPr lang="en-US" altLang="zh-CN" sz="2800" dirty="0">
                <a:latin typeface="+mn-ea"/>
              </a:rPr>
              <a:t>&gt;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latin typeface="+mn-ea"/>
              </a:rPr>
              <a:t>运行</a:t>
            </a:r>
            <a:r>
              <a:rPr lang="de-DE" altLang="zh-CN" sz="2800" dirty="0" err="1">
                <a:latin typeface="+mn-ea"/>
              </a:rPr>
              <a:t>rosbag</a:t>
            </a:r>
            <a:r>
              <a:rPr lang="de-DE" altLang="zh-CN" sz="2800" dirty="0">
                <a:latin typeface="+mn-ea"/>
              </a:rPr>
              <a:t> </a:t>
            </a:r>
            <a:r>
              <a:rPr lang="de-DE" altLang="zh-CN" sz="2800" dirty="0" err="1">
                <a:latin typeface="+mn-ea"/>
              </a:rPr>
              <a:t>record</a:t>
            </a:r>
            <a:r>
              <a:rPr lang="zh-CN" altLang="en-US" sz="2800" dirty="0">
                <a:latin typeface="+mn-ea"/>
              </a:rPr>
              <a:t>命令，并附加</a:t>
            </a:r>
            <a:r>
              <a:rPr lang="de-DE" altLang="zh-CN" sz="2800" dirty="0">
                <a:latin typeface="+mn-ea"/>
              </a:rPr>
              <a:t>-l</a:t>
            </a:r>
            <a:r>
              <a:rPr lang="zh-CN" altLang="en-US" sz="2800" dirty="0">
                <a:latin typeface="+mn-ea"/>
              </a:rPr>
              <a:t>选项，</a:t>
            </a:r>
            <a:r>
              <a:rPr lang="en-US" altLang="zh-CN" sz="2800" dirty="0" err="1">
                <a:latin typeface="+mn-ea"/>
              </a:rPr>
              <a:t>rosbag</a:t>
            </a:r>
            <a:r>
              <a:rPr lang="zh-CN" altLang="en-US" sz="2800" dirty="0">
                <a:latin typeface="+mn-ea"/>
              </a:rPr>
              <a:t>程序会循环回放消息记录包文件</a:t>
            </a:r>
            <a:endParaRPr lang="de-DE" altLang="zh-CN" sz="2800" dirty="0">
              <a:latin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758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4770-4CDC-4C84-8330-A7AF3D4C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4A6C-E568-4C7C-A01C-ACF4A280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800" dirty="0" err="1"/>
              <a:t>rostopic</a:t>
            </a:r>
            <a:r>
              <a:rPr lang="en-US" altLang="zh-CN" sz="2800" dirty="0"/>
              <a:t> list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查看当前的话题，在回放的过程中会出现</a:t>
            </a:r>
            <a:r>
              <a:rPr lang="en-US" altLang="zh-CN" dirty="0"/>
              <a:t>/clock</a:t>
            </a:r>
            <a:r>
              <a:rPr lang="zh-CN" altLang="en-US" dirty="0"/>
              <a:t>话题</a:t>
            </a:r>
          </a:p>
        </p:txBody>
      </p:sp>
    </p:spTree>
    <p:extLst>
      <p:ext uri="{BB962C8B-B14F-4D97-AF65-F5344CB8AC3E}">
        <p14:creationId xmlns:p14="http://schemas.microsoft.com/office/powerpoint/2010/main" val="58960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E4AC-9EEA-4C24-AF62-85100CF8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子任务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endParaRPr lang="de-DE" sz="3200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83568-0671-46A5-8DC1-E925762E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614434" cy="4581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演示：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800" dirty="0"/>
              <a:t>终端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de-DE" altLang="zh-CN" sz="2800" dirty="0"/>
              <a:t>$ </a:t>
            </a:r>
            <a:r>
              <a:rPr lang="en-US" altLang="zh-CN" sz="2800" dirty="0" err="1"/>
              <a:t>roscore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终端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de-DE" altLang="zh-CN" sz="2800" dirty="0"/>
              <a:t>$ </a:t>
            </a:r>
            <a:r>
              <a:rPr lang="en-US" altLang="zh-CN" sz="2800" dirty="0"/>
              <a:t>cd ~/</a:t>
            </a:r>
            <a:r>
              <a:rPr lang="en-US" altLang="zh-CN" sz="2800" dirty="0" err="1"/>
              <a:t>catkin_ws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/ROS-Academy-for-Beginners/</a:t>
            </a:r>
            <a:r>
              <a:rPr lang="en-US" altLang="zh-CN" sz="2800" dirty="0" err="1"/>
              <a:t>robot_sim_demo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bagfiles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$ </a:t>
            </a:r>
            <a:r>
              <a:rPr lang="en-US" altLang="zh-CN" sz="2800" dirty="0" err="1"/>
              <a:t>rosbag</a:t>
            </a:r>
            <a:r>
              <a:rPr lang="en-US" altLang="zh-CN" sz="2800" dirty="0"/>
              <a:t> play -l </a:t>
            </a:r>
            <a:r>
              <a:rPr lang="en-US" altLang="zh-CN" sz="2800" dirty="0" err="1"/>
              <a:t>subset.bag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终端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de-DE" altLang="zh-CN" sz="2800" dirty="0"/>
              <a:t>$ </a:t>
            </a:r>
            <a:r>
              <a:rPr lang="en-US" altLang="zh-CN" sz="2800" dirty="0" err="1"/>
              <a:t>rostopic</a:t>
            </a:r>
            <a:r>
              <a:rPr lang="en-US" altLang="zh-CN" sz="2800" dirty="0"/>
              <a:t> list</a:t>
            </a:r>
          </a:p>
          <a:p>
            <a:pPr lvl="1"/>
            <a:endParaRPr lang="en-US" altLang="zh-CN" dirty="0"/>
          </a:p>
          <a:p>
            <a:pPr lvl="3"/>
            <a:endParaRPr lang="en-US" altLang="zh-CN" dirty="0"/>
          </a:p>
          <a:p>
            <a:pPr lvl="5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27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4510</TotalTime>
  <Words>1345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Office 主题​​</vt:lpstr>
      <vt:lpstr>PowerPoint Presentation</vt:lpstr>
      <vt:lpstr>本课实训目标</vt:lpstr>
      <vt:lpstr>主要内容</vt:lpstr>
      <vt:lpstr>任务描述</vt:lpstr>
      <vt:lpstr>任务描述</vt:lpstr>
      <vt:lpstr>子任务1（10分钟)</vt:lpstr>
      <vt:lpstr>子任务1</vt:lpstr>
      <vt:lpstr>子任务1</vt:lpstr>
      <vt:lpstr>子任务1</vt:lpstr>
      <vt:lpstr>子任务1</vt:lpstr>
      <vt:lpstr>子任务1</vt:lpstr>
      <vt:lpstr>子任务1</vt:lpstr>
      <vt:lpstr>子任务1</vt:lpstr>
      <vt:lpstr>子任务1</vt:lpstr>
      <vt:lpstr>子任务2（5分钟）</vt:lpstr>
      <vt:lpstr>子任务2</vt:lpstr>
      <vt:lpstr>子任务2</vt:lpstr>
      <vt:lpstr>子任务2</vt:lpstr>
      <vt:lpstr>子任务2</vt:lpstr>
      <vt:lpstr>子任务3（10分钟）</vt:lpstr>
      <vt:lpstr>子任务3</vt:lpstr>
      <vt:lpstr>子任务3</vt:lpstr>
      <vt:lpstr>子任务3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 </cp:lastModifiedBy>
  <cp:revision>484</cp:revision>
  <dcterms:created xsi:type="dcterms:W3CDTF">2017-08-03T09:34:36Z</dcterms:created>
  <dcterms:modified xsi:type="dcterms:W3CDTF">2018-07-30T06:49:01Z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