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1"/>
          <p:cNvSpPr/>
          <p:nvPr/>
        </p:nvSpPr>
        <p:spPr>
          <a:xfrm flipH="1">
            <a:off x="2968200" y="777600"/>
            <a:ext cx="5806440" cy="360"/>
          </a:xfrm>
          <a:prstGeom prst="line">
            <a:avLst/>
          </a:prstGeom>
          <a:ln w="7632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Line 2"/>
          <p:cNvSpPr/>
          <p:nvPr/>
        </p:nvSpPr>
        <p:spPr>
          <a:xfrm flipH="1">
            <a:off x="3251160" y="4171320"/>
            <a:ext cx="5523480" cy="360"/>
          </a:xfrm>
          <a:prstGeom prst="line">
            <a:avLst/>
          </a:prstGeom>
          <a:ln w="7632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3127320" y="1296000"/>
            <a:ext cx="4714200" cy="26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黑体"/>
              </a:rPr>
              <a:t>ROS入门教程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黑体"/>
              </a:rPr>
              <a:t>        </a:t>
            </a: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黑体"/>
              </a:rPr>
              <a:t>---rviz, rqt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Table 1"/>
          <p:cNvGraphicFramePr/>
          <p:nvPr/>
        </p:nvGraphicFramePr>
        <p:xfrm>
          <a:off x="1995840" y="1547280"/>
          <a:ext cx="8127720" cy="3835440"/>
        </p:xfrm>
        <a:graphic>
          <a:graphicData uri="http://schemas.openxmlformats.org/drawingml/2006/table">
            <a:tbl>
              <a:tblPr/>
              <a:tblGrid>
                <a:gridCol w="27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状态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意义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颜色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OK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正常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黑色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Warning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警告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黄色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Error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错误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红色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Disable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禁用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灰色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729800" y="1965960"/>
            <a:ext cx="732096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434680" y="1843920"/>
            <a:ext cx="7320960" cy="31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                              </a:t>
            </a:r>
            <a:r>
              <a:rPr lang="en-US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rqt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基于qt开发的可视化工具，扩展性好，灵活易用，跨平台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r: 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ros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qt: 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Qt图形界面（GUI）工具包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435040" y="1434240"/>
            <a:ext cx="7320960" cy="398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                            </a:t>
            </a:r>
            <a:r>
              <a:rPr lang="en-US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组成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rqt核心模块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rqt_common_plugin（后端图形工具套件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）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rqt_robot_plugins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 (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机器人运行时的交互工具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434680" y="1843920"/>
            <a:ext cx="7320960" cy="31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                            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集成图形界面rqt_gui: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$ rqt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运行单个插件：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$ rqt –standalone &lt;plugin-name&gt;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882080" y="1413000"/>
            <a:ext cx="8425800" cy="398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                              常用插件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rqt核心包提供了一些不需要rosrun就能运行的常用的插件: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rqt_console, rqt_graph, rqt_plot, rqt_bag, 和 rqt_logger_level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用于机器人的调试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005840" y="1228320"/>
            <a:ext cx="10178640" cy="478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rqt_console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: 查看和过滤消息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随时间收集消息，在列表视图里显示并实时更新，包括如下内容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message（用户指定的消息)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severity（消息的严重性级别，例如debug，info, warn, error等等）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node（广播节点的名称）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time（广播消息的时间），topics，location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209680" y="1874880"/>
            <a:ext cx="7771320" cy="30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常用操作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暂停和恢复消息显示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清除消息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保存消息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209680" y="2521080"/>
            <a:ext cx="7771320" cy="17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双击将在单独的框中显示有关该消息的所有信息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右键单击将弹出一个菜单，可以根据所选消息的某些方面过滤列表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882440" y="2317680"/>
            <a:ext cx="8425800" cy="22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用途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ros系统出现异常时的调试工具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查看warnings和errors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882440" y="1037880"/>
            <a:ext cx="8425800" cy="47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rqt_graph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:显示通信架构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包括当前正在运行的node，topic，消息的流向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不会自动更新信息，需要点击刷新按钮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729800" y="1597680"/>
            <a:ext cx="8730720" cy="36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                                   rviz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ros visualization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3D可视化环境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提供了机器人的视角，借助摄像头，激光等组件，便于监控和调试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119680" y="1528920"/>
            <a:ext cx="8425800" cy="47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285000" y="1874880"/>
            <a:ext cx="6094800" cy="30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$ rqt_graph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椭圆：node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方框：topic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箭头：消息的流向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882080" y="2305440"/>
            <a:ext cx="8425800" cy="22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用途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有助于理解ros package，梳理各节点之间的关系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怀疑系统连接有问题时，查看各个节点和主题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54480" y="1891080"/>
            <a:ext cx="9082080" cy="307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rqt_plot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: 查看参数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将一些参数，尤其是动态参数以曲线图的形式绘制出来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155920" y="3167280"/>
            <a:ext cx="187956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$ rqt_plot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461680" y="2845080"/>
            <a:ext cx="72676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用途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图形化查看单独的数据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447920" y="2305440"/>
            <a:ext cx="9294480" cy="22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rqt_bag：跟rqt_graph的作用类似，用于图形化的查看包的内容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665000" y="3167280"/>
            <a:ext cx="886104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rqt_logger_level：配合rqt_console查看日志的级别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876840" y="2644200"/>
            <a:ext cx="4437360" cy="15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            rviz, rqt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     监控，调试，开发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729800" y="1597680"/>
            <a:ext cx="873072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486080" y="1628640"/>
            <a:ext cx="9218520" cy="35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                                     应用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查找视觉系统的错误。打开rviz后，可以在左边菜单栏选择隐藏或显示选定信息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对传感器处理的每个阶段都进行可视化。例如在对相机图像进行一系列过滤处理时，确保将每一阶段的过滤器的输出都发布出来，便于检查中间结果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752480" y="2090160"/>
            <a:ext cx="8685000" cy="264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由于rviz提供了3D可视化环境，只需控制鼠标就能实现导航功能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同时查看多个传感器的数据。比如当机器人同时在使用激光和深度相机，可以在同一个坐标系中观察两者的画面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125080" y="1425240"/>
            <a:ext cx="7940520" cy="400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                            实际操作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安装：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$ rosdep install rviz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$ rosmake rviz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启动rviz: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$ roscore &amp; rviz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741320" y="2317680"/>
            <a:ext cx="8708040" cy="22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显示类型：显示将要可视化的数据类型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描述：所选中的显示的简要介绍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显示名称：必须是独一无二的名字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741320" y="786600"/>
            <a:ext cx="87080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                             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显示类型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（部分）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8" name="Table 2"/>
          <p:cNvGraphicFramePr/>
          <p:nvPr/>
        </p:nvGraphicFramePr>
        <p:xfrm>
          <a:off x="1508760" y="1800000"/>
          <a:ext cx="9341640" cy="4117320"/>
        </p:xfrm>
        <a:graphic>
          <a:graphicData uri="http://schemas.openxmlformats.org/drawingml/2006/table">
            <a:tbl>
              <a:tblPr/>
              <a:tblGrid>
                <a:gridCol w="208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3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名称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描述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Axes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显示一组坐标轴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Camera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从该摄像机的视角创建一个新的渲染窗口，在其上覆盖原来的图像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Grid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显示2D或3D网格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Grid Cells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从网格中提取单元，通常是代价地图中的障碍物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Image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创建一个带有图像的渲染窗口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InteractiveMarker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从一个或多个交互标记服务器显示3D对象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Laser Scan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显示来自激光扫描仪的数据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Map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在地平面显示地图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Markers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允许程序员通过主题显示任意的原始形状 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 1"/>
          <p:cNvGraphicFramePr/>
          <p:nvPr/>
        </p:nvGraphicFramePr>
        <p:xfrm>
          <a:off x="2049840" y="2205000"/>
          <a:ext cx="8092080" cy="2669760"/>
        </p:xfrm>
        <a:graphic>
          <a:graphicData uri="http://schemas.openxmlformats.org/drawingml/2006/table">
            <a:tbl>
              <a:tblPr/>
              <a:tblGrid>
                <a:gridCol w="208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3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名称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描述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Path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从导航功能包集显示一条路径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Point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将点绘制成一个小球体 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Pose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将位姿绘制成箭头或轴 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Pose Array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绘制箭头“云”，每一个箭头代表位姿阵列中的一个位姿 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Point Cloud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DejaVu Sans"/>
                        </a:rPr>
                        <a:t>由点云显示数据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741320" y="2317680"/>
            <a:ext cx="8708040" cy="22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BA4CEF73-D773-4CC5-AB5B-5EEDC42403D1}"/>
              </a:ext>
            </a:extLst>
          </p:cNvPr>
          <p:cNvSpPr/>
          <p:nvPr/>
        </p:nvSpPr>
        <p:spPr>
          <a:xfrm>
            <a:off x="1729800" y="1965960"/>
            <a:ext cx="732096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17D5CAC6-5AC8-4C45-8592-C0E571D29CE1}"/>
              </a:ext>
            </a:extLst>
          </p:cNvPr>
          <p:cNvSpPr/>
          <p:nvPr/>
        </p:nvSpPr>
        <p:spPr>
          <a:xfrm>
            <a:off x="5185886" y="2735906"/>
            <a:ext cx="1818908" cy="6927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 panose="02010600030101010101" pitchFamily="2" charset="-122"/>
                <a:ea typeface="等线" panose="02010600030101010101" pitchFamily="2" charset="-122"/>
              </a:rPr>
              <a:t>窗口内容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2962</TotalTime>
  <Words>382</Words>
  <Application>Microsoft Office PowerPoint</Application>
  <PresentationFormat>Widescreen</PresentationFormat>
  <Paragraphs>177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DejaVu Sans</vt:lpstr>
      <vt:lpstr>等线</vt:lpstr>
      <vt:lpstr>黑体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Yusha Liu</dc:creator>
  <dc:description/>
  <cp:lastModifiedBy> </cp:lastModifiedBy>
  <cp:revision>59</cp:revision>
  <dcterms:created xsi:type="dcterms:W3CDTF">2018-07-11T03:08:57Z</dcterms:created>
  <dcterms:modified xsi:type="dcterms:W3CDTF">2018-07-15T08:26:59Z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