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A48C-E700-4E8C-AF66-D76B8CA33290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5FA68-58EE-4C86-AD4B-AF63F6A5A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FA68-58EE-4C86-AD4B-AF63F6A5AD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45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FA68-58EE-4C86-AD4B-AF63F6A5AD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4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4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3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6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4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2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F0A2-ED3B-4C4E-842D-C619CDFE30FD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467F-4590-4585-AD1D-0377383C0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361528"/>
            <a:ext cx="4653752" cy="465462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56541" y="1550285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Play" pitchFamily="34" charset="0"/>
              </a:rPr>
              <a:t>Projeto</a:t>
            </a:r>
          </a:p>
          <a:p>
            <a:pPr algn="ctr"/>
            <a:r>
              <a:rPr lang="pt-BR" sz="2400" dirty="0" smtClean="0">
                <a:latin typeface="Play" pitchFamily="34" charset="0"/>
              </a:rPr>
              <a:t>Digitalização de Ordens de Corte</a:t>
            </a:r>
            <a:endParaRPr lang="pt-BR" sz="2400" dirty="0">
              <a:latin typeface="Play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39055" y="4581128"/>
            <a:ext cx="708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Play" pitchFamily="34" charset="0"/>
              </a:rPr>
              <a:t>(M.E.S) </a:t>
            </a:r>
            <a:r>
              <a:rPr lang="pt-BR" sz="2000" dirty="0" smtClean="0">
                <a:latin typeface="Play" pitchFamily="34" charset="0"/>
              </a:rPr>
              <a:t>Manufacturing </a:t>
            </a:r>
            <a:r>
              <a:rPr lang="pt-BR" sz="2000" dirty="0" err="1" smtClean="0">
                <a:latin typeface="Play" pitchFamily="34" charset="0"/>
              </a:rPr>
              <a:t>Execution</a:t>
            </a:r>
            <a:r>
              <a:rPr lang="pt-BR" sz="2000" dirty="0" smtClean="0">
                <a:latin typeface="Play" pitchFamily="34" charset="0"/>
              </a:rPr>
              <a:t> Systems: Termo usado para designar sistemas focados no gerenciamento das atividades de produção e que estabelecem uma ligação direta entre o planejamento e o chão de fábrica. </a:t>
            </a:r>
            <a:endParaRPr lang="pt-BR" sz="2000" dirty="0">
              <a:latin typeface="Pl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19872" y="807446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Play" pitchFamily="34" charset="0"/>
              </a:rPr>
              <a:t>Projeto</a:t>
            </a:r>
          </a:p>
          <a:p>
            <a:pPr algn="ctr"/>
            <a:r>
              <a:rPr lang="pt-BR" sz="2400" dirty="0" smtClean="0">
                <a:latin typeface="Play" pitchFamily="34" charset="0"/>
              </a:rPr>
              <a:t>Digitalização de Ordens de Corte</a:t>
            </a:r>
            <a:endParaRPr lang="pt-BR" sz="2400" dirty="0">
              <a:latin typeface="Play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7802"/>
            <a:ext cx="3418130" cy="341877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22311" y="3140968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Integrado com o Banco de Dados e operando em tempo real com sincronia com o ERP, o sistema gera a informação com precisão e agilidade necessárias para tomadas de decisões e otimização de todas as etapas da produção.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Devido ao link direto com o ERP o sistema reduz drasticamente o tempo de espera para processamento de ordens de corte e otimiza os setups de máquina pois agrupa os produtos a serem processados de acordo com suas características de similaridade.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Trabalhando de forma integrada, o sistema possibilitará aos gestores e líderes enxergar a carga de cada máquina, status e eficiência.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38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55328" y="2852936"/>
            <a:ext cx="76194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Um sistema desenhado para ser intuitivo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Design amigável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Hardware com processamento próprio (não necessita VM no servidor)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Comunicação via Wireless e/ou Rede Cabeada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Persistência de Dados (Garantia da informação)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err="1" smtClean="0">
                <a:solidFill>
                  <a:schemeClr val="bg1"/>
                </a:solidFill>
                <a:latin typeface="Play" pitchFamily="34" charset="0"/>
              </a:rPr>
              <a:t>Standalone</a:t>
            </a: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 (Funciona mesmo com instabilidade da rede)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Baixo </a:t>
            </a:r>
            <a:r>
              <a:rPr lang="pt-BR" sz="1600" dirty="0" err="1" smtClean="0">
                <a:solidFill>
                  <a:schemeClr val="bg1"/>
                </a:solidFill>
                <a:latin typeface="Play" pitchFamily="34" charset="0"/>
              </a:rPr>
              <a:t>cunsumo</a:t>
            </a: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 de energia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28244" y="391947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Play" pitchFamily="34" charset="0"/>
              </a:rPr>
              <a:t>Projeto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Play" pitchFamily="34" charset="0"/>
              </a:rPr>
              <a:t>Digitalização de Ordens de Corte</a:t>
            </a:r>
            <a:endParaRPr lang="pt-BR" sz="2400" dirty="0">
              <a:solidFill>
                <a:schemeClr val="bg1"/>
              </a:solidFill>
              <a:latin typeface="Pl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6617" y="2852936"/>
            <a:ext cx="76194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err="1" smtClean="0">
                <a:solidFill>
                  <a:schemeClr val="bg1"/>
                </a:solidFill>
                <a:latin typeface="Play" pitchFamily="34" charset="0"/>
              </a:rPr>
              <a:t>Multiplataforma</a:t>
            </a: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 (Mobile, Windows, Linux, MAC, WEB)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Escalável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Flexível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Compacto e Robusto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Apto para automação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Play" pitchFamily="34" charset="0"/>
              </a:rPr>
              <a:t>Moderno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28244" y="391947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Play" pitchFamily="34" charset="0"/>
              </a:rPr>
              <a:t>Projeto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Play" pitchFamily="34" charset="0"/>
              </a:rPr>
              <a:t>Digitalização de Ordens de Corte</a:t>
            </a:r>
            <a:endParaRPr lang="pt-BR" sz="2400" dirty="0">
              <a:solidFill>
                <a:schemeClr val="bg1"/>
              </a:solidFill>
              <a:latin typeface="Pl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0" y="1824582"/>
            <a:ext cx="7899740" cy="462875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6361855" y="116632"/>
            <a:ext cx="217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err="1" smtClean="0">
                <a:latin typeface="Play" pitchFamily="34" charset="0"/>
              </a:rPr>
              <a:t>Screenshots</a:t>
            </a:r>
            <a:endParaRPr lang="pt-BR" sz="3600" dirty="0">
              <a:latin typeface="Play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85060" y="531919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 err="1" smtClean="0">
                <a:latin typeface="Play" pitchFamily="34" charset="0"/>
              </a:rPr>
              <a:t>Login</a:t>
            </a:r>
            <a:endParaRPr lang="pt-BR" sz="3600" dirty="0">
              <a:latin typeface="Play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67" y1="49697" x2="40267" y2="49697"/>
                        <a14:foregroundMark x1="47423" y1="39273" x2="47423" y2="39273"/>
                        <a14:foregroundMark x1="20922" y1="22303" x2="20922" y2="22303"/>
                        <a14:foregroundMark x1="64706" y1="59515" x2="64706" y2="59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" y="44030"/>
            <a:ext cx="1440484" cy="14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0" y="1824582"/>
            <a:ext cx="7899740" cy="462875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6361855" y="116632"/>
            <a:ext cx="217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err="1" smtClean="0">
                <a:latin typeface="Play" pitchFamily="34" charset="0"/>
              </a:rPr>
              <a:t>Screenshots</a:t>
            </a:r>
            <a:endParaRPr lang="pt-BR" sz="3600" dirty="0">
              <a:latin typeface="Play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85060" y="531919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 smtClean="0">
                <a:latin typeface="Play" pitchFamily="34" charset="0"/>
              </a:rPr>
              <a:t>Menu</a:t>
            </a:r>
            <a:endParaRPr lang="pt-BR" sz="3600" dirty="0">
              <a:latin typeface="Play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67" y1="49697" x2="40267" y2="49697"/>
                        <a14:foregroundMark x1="47423" y1="39273" x2="47423" y2="39273"/>
                        <a14:foregroundMark x1="20922" y1="22303" x2="20922" y2="22303"/>
                        <a14:foregroundMark x1="64706" y1="59515" x2="64706" y2="59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" y="44030"/>
            <a:ext cx="1440484" cy="14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0" y="1824582"/>
            <a:ext cx="7899740" cy="462875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6361855" y="116632"/>
            <a:ext cx="217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err="1" smtClean="0">
                <a:latin typeface="Play" pitchFamily="34" charset="0"/>
              </a:rPr>
              <a:t>Screenshots</a:t>
            </a:r>
            <a:endParaRPr lang="pt-BR" sz="3600" dirty="0">
              <a:latin typeface="Play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80113" y="531919"/>
            <a:ext cx="294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 smtClean="0">
                <a:latin typeface="Play" pitchFamily="34" charset="0"/>
              </a:rPr>
              <a:t>Operação</a:t>
            </a:r>
            <a:endParaRPr lang="pt-BR" sz="3600" dirty="0">
              <a:latin typeface="Play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67" y1="49697" x2="40267" y2="49697"/>
                        <a14:foregroundMark x1="47423" y1="39273" x2="47423" y2="39273"/>
                        <a14:foregroundMark x1="20922" y1="22303" x2="20922" y2="22303"/>
                        <a14:foregroundMark x1="64706" y1="59515" x2="64706" y2="59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" y="44030"/>
            <a:ext cx="1440484" cy="14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68028" y="1052736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Play" pitchFamily="34" charset="0"/>
              </a:rPr>
              <a:t>Hardware mínimo</a:t>
            </a:r>
            <a:endParaRPr lang="pt-BR" sz="3200" b="1" dirty="0">
              <a:solidFill>
                <a:schemeClr val="bg1"/>
              </a:solidFill>
              <a:latin typeface="Play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52151"/>
              </p:ext>
            </p:extLst>
          </p:nvPr>
        </p:nvGraphicFramePr>
        <p:xfrm>
          <a:off x="2459958" y="2564904"/>
          <a:ext cx="3834426" cy="1440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60240"/>
                <a:gridCol w="1674186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Subtotal</a:t>
                      </a:r>
                      <a:endParaRPr lang="pt-BR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Kit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 CPU</a:t>
                      </a:r>
                      <a:endParaRPr lang="pt-BR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R$ 327,99</a:t>
                      </a:r>
                      <a:endParaRPr lang="pt-BR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Impressora </a:t>
                      </a:r>
                      <a:r>
                        <a:rPr lang="pt-BR" sz="16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Térmica</a:t>
                      </a:r>
                      <a:endParaRPr lang="pt-BR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lay" pitchFamily="34" charset="0"/>
                        </a:rPr>
                        <a:t>R$ 109,99</a:t>
                      </a:r>
                      <a:endParaRPr lang="pt-BR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R$ 437,98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321158" y="4870901"/>
            <a:ext cx="411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Play" pitchFamily="34" charset="0"/>
              </a:rPr>
              <a:t>Adicional sugerido: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  <a:latin typeface="Play" pitchFamily="34" charset="0"/>
              </a:rPr>
              <a:t>Display </a:t>
            </a:r>
            <a:r>
              <a:rPr lang="pt-BR" b="1" dirty="0" err="1" smtClean="0">
                <a:solidFill>
                  <a:schemeClr val="bg1"/>
                </a:solidFill>
                <a:latin typeface="Play" pitchFamily="34" charset="0"/>
              </a:rPr>
              <a:t>Touch</a:t>
            </a:r>
            <a:r>
              <a:rPr lang="pt-BR" b="1" dirty="0" smtClean="0">
                <a:solidFill>
                  <a:schemeClr val="bg1"/>
                </a:solidFill>
                <a:latin typeface="Play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Play" pitchFamily="34" charset="0"/>
              </a:rPr>
              <a:t>Screen</a:t>
            </a:r>
            <a:r>
              <a:rPr lang="pt-BR" b="1" dirty="0" smtClean="0">
                <a:solidFill>
                  <a:schemeClr val="bg1"/>
                </a:solidFill>
                <a:latin typeface="Play" pitchFamily="34" charset="0"/>
              </a:rPr>
              <a:t> 7” = R$ 358,00</a:t>
            </a:r>
            <a:endParaRPr lang="pt-BR" b="1" dirty="0">
              <a:solidFill>
                <a:schemeClr val="bg1"/>
              </a:solidFill>
              <a:latin typeface="Play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0" y="65055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400" i="1" dirty="0" smtClean="0">
                <a:solidFill>
                  <a:schemeClr val="bg1"/>
                </a:solidFill>
                <a:latin typeface="Play" pitchFamily="34" charset="0"/>
              </a:rPr>
              <a:t>Valores com base no </a:t>
            </a:r>
            <a:r>
              <a:rPr lang="pt-BR" sz="1400" i="1" dirty="0" err="1" smtClean="0">
                <a:solidFill>
                  <a:schemeClr val="bg1"/>
                </a:solidFill>
                <a:latin typeface="Play" pitchFamily="34" charset="0"/>
              </a:rPr>
              <a:t>Mercadolivre</a:t>
            </a:r>
            <a:r>
              <a:rPr lang="pt-BR" sz="1400" i="1" dirty="0" smtClean="0">
                <a:solidFill>
                  <a:schemeClr val="bg1"/>
                </a:solidFill>
                <a:latin typeface="Play" pitchFamily="34" charset="0"/>
              </a:rPr>
              <a:t> em 08/03</a:t>
            </a:r>
            <a:endParaRPr lang="pt-BR" sz="1400" i="1" dirty="0" smtClean="0">
              <a:solidFill>
                <a:schemeClr val="bg1"/>
              </a:solidFill>
              <a:latin typeface="Pl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99713"/>
              </p:ext>
            </p:extLst>
          </p:nvPr>
        </p:nvGraphicFramePr>
        <p:xfrm>
          <a:off x="1064803" y="1484783"/>
          <a:ext cx="6624736" cy="3960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777"/>
                <a:gridCol w="1818959"/>
              </a:tblGrid>
              <a:tr h="4400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Analise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4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Design </a:t>
                      </a:r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Grafico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6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DBA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20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Programação Back-</a:t>
                      </a:r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end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15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Programação Front-</a:t>
                      </a:r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end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15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Teste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4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Configuração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40049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Play" pitchFamily="34" charset="0"/>
                        </a:rPr>
                        <a:t>68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Play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059462" y="5978896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Play" pitchFamily="34" charset="0"/>
              </a:rPr>
              <a:t>Total = R$ 5.780,00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06504" y="395953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Play" pitchFamily="34" charset="0"/>
              </a:rPr>
              <a:t>Proposta</a:t>
            </a:r>
            <a:endParaRPr lang="pt-BR" sz="2400" b="1" dirty="0" smtClean="0">
              <a:solidFill>
                <a:schemeClr val="bg1"/>
              </a:solidFill>
              <a:latin typeface="Pl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302</Words>
  <Application>Microsoft Office PowerPoint</Application>
  <PresentationFormat>Apresentação na tela (4:3)</PresentationFormat>
  <Paragraphs>67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Kallico</dc:creator>
  <cp:lastModifiedBy>Kallico</cp:lastModifiedBy>
  <cp:revision>10</cp:revision>
  <dcterms:created xsi:type="dcterms:W3CDTF">2019-03-08T11:12:00Z</dcterms:created>
  <dcterms:modified xsi:type="dcterms:W3CDTF">2019-03-08T14:16:39Z</dcterms:modified>
</cp:coreProperties>
</file>