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65F"/>
    <a:srgbClr val="BA8FBA"/>
    <a:srgbClr val="EE9A69"/>
    <a:srgbClr val="28166F"/>
    <a:srgbClr val="84C225"/>
    <a:srgbClr val="9A7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2FE18-6ACA-1541-B223-D02D18742948}" v="486" dt="2020-12-07T16:15:51.955"/>
    <p1510:client id="{B734755A-B526-4D4D-99EE-7734A36300F2}" v="74" dt="2020-12-07T15:59:3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0" y="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7C5A-56E5-4045-9D14-48F8070D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C024-8DE8-4D7C-BA1C-A3A3B68C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9061-BBAE-4C67-ABD4-6493019E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F231-22E7-4CF5-9192-13FD8D7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3CBE-EAAD-4126-97B3-616E1E01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9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3E58-79B1-4AD8-ADCA-9345B094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E82F-DE36-4DD4-92D2-1A607FFD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43E1-78D8-4EF8-8741-88A4F00F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DB92C-C331-4F15-89AF-07F5BDA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A2D4-126D-432D-8679-8AB8695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760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1498D-07AE-4E8E-9198-A8CAD195B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8F7DF-4E60-417E-BAEB-0B77DFBC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2FAB-636C-478A-BE52-63A68B5C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EB31-75A6-4074-A100-69CC3BFD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5865-41D6-44F9-835B-30198ECA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228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F078-4BE7-402D-90BA-5DF4309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0385-E18C-4406-BD07-A3267474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C9A6-0F93-4517-AD14-B141FC95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38C1-8EBB-4717-B2E4-497C67D6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87C3-2CBC-4CB7-B939-156EA4A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9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8D36-F645-4108-83D4-D1E13595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4E6F8-707C-4F7C-969C-15493E24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A18A-9F35-441E-ABE9-BD6CD590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3433-01C2-49EE-8130-85A6EF18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6C5E-9BBE-44BA-AD57-272D142E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117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BE7E-47E8-4EE2-83E9-80CBF4A8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1B21-EA41-4729-94AB-DEED76F49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8BA1E-69DB-442A-AF33-FDCEF451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9CF82-EB2A-4401-822D-D85B9FF3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9D7E5-E475-41CC-888A-2BF9CFB5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9349-FEDC-47BA-898F-72B3290F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47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E025-8990-4C5D-AE0C-AD1FB0F5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C492E-CF9E-4903-946C-3FC5D3C5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D96B4-A932-4AE7-B6CE-28AEFDAE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B1A4-5DCB-4DA4-AEEF-86C15F104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0FC01-BEE4-46AA-B5FC-540CF89A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3C1F3-AD43-4C96-8778-7E49E8E2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100AF-F2FD-43B0-BA87-82AFB28C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A27BD-F01E-4FD4-AF90-C7BB9F1C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93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476-2684-455A-B828-489972E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88AEE-7EC7-497D-9A21-CB6222B4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7C768-8F1C-4F26-AAC7-0F19B93A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CEAD1-AAFE-4BA2-99D4-5391944F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567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BE4F6-3DC4-48F8-A98D-3C457BD5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AC6A5-73FA-4BC1-B01D-A2FD0BF1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2F37-9044-4B52-9B36-00567268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11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837C-6A25-4F3C-BE3B-4E5C0BFA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9FFD-0DEB-4A2B-A114-72E3AA8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6A7CB-B359-4E0A-B569-4AEB0A4BD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3B78-C90E-49B2-AE08-24B12038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05588-1479-4B92-BC34-5359A5DB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C012E-BF48-46C1-98AE-2484F1A0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505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6FC-148D-4CDA-B87A-381093F2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7DCB2-FCEA-46B5-A450-F1440385B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B1FF3-DE79-46DF-BED8-91A77D44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CAD4A-F5D0-4AFC-8C5C-8F07D4D0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CF79A-798A-4904-8F14-53DBCE55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67B80-A546-453B-80D2-9E823F00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35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FB886-F9AE-4C23-8385-C4F90ED5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AA9A-DCE2-4075-AEE9-378D9B69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750A-C000-475E-A598-AB7E33081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B2F9-C20E-4F84-8DB0-D7DEFB7205DB}" type="datetimeFigureOut">
              <a:rPr lang="de-CH" smtClean="0"/>
              <a:t>07.12.20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CD9FD-F81F-45E7-BD46-6C12C8819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6B70-0CD8-4B5C-BB1D-91DC9F26A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56C4-FF29-4083-9346-76DD9FB3AC4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29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607C9926-DB9C-4610-B2B0-FD79CBB05B46}"/>
              </a:ext>
            </a:extLst>
          </p:cNvPr>
          <p:cNvSpPr/>
          <p:nvPr/>
        </p:nvSpPr>
        <p:spPr>
          <a:xfrm>
            <a:off x="5102148" y="3505562"/>
            <a:ext cx="2092431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</a:t>
            </a:r>
            <a:endParaRPr lang="de-CH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D4642D-3198-4B7E-AA62-567E5EBADE68}"/>
              </a:ext>
            </a:extLst>
          </p:cNvPr>
          <p:cNvSpPr/>
          <p:nvPr/>
        </p:nvSpPr>
        <p:spPr>
          <a:xfrm>
            <a:off x="5102149" y="3895591"/>
            <a:ext cx="2092431" cy="988072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F7D676-8C74-449A-A3D7-A49F35791260}"/>
              </a:ext>
            </a:extLst>
          </p:cNvPr>
          <p:cNvSpPr/>
          <p:nvPr/>
        </p:nvSpPr>
        <p:spPr>
          <a:xfrm>
            <a:off x="4928442" y="3349907"/>
            <a:ext cx="2092431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</a:t>
            </a:r>
            <a:endParaRPr lang="de-CH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127D29-D17F-4667-B238-F56ACAE95321}"/>
              </a:ext>
            </a:extLst>
          </p:cNvPr>
          <p:cNvSpPr/>
          <p:nvPr/>
        </p:nvSpPr>
        <p:spPr>
          <a:xfrm>
            <a:off x="4928443" y="3739936"/>
            <a:ext cx="2092431" cy="988072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21D769-3108-43E0-A034-7DEB761E32DA}"/>
              </a:ext>
            </a:extLst>
          </p:cNvPr>
          <p:cNvSpPr/>
          <p:nvPr/>
        </p:nvSpPr>
        <p:spPr>
          <a:xfrm>
            <a:off x="1118080" y="1044409"/>
            <a:ext cx="2266499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Injector</a:t>
            </a:r>
            <a:endParaRPr lang="de-CH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7C74F6-B957-4ED3-86E1-6F83C4847F67}"/>
              </a:ext>
            </a:extLst>
          </p:cNvPr>
          <p:cNvSpPr/>
          <p:nvPr/>
        </p:nvSpPr>
        <p:spPr>
          <a:xfrm>
            <a:off x="1118081" y="1434438"/>
            <a:ext cx="2266499" cy="1872136"/>
          </a:xfrm>
          <a:prstGeom prst="rect">
            <a:avLst/>
          </a:prstGeom>
          <a:solidFill>
            <a:srgbClr val="BA8FBA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24EF4-E956-483E-8E50-0592B532E7C5}"/>
              </a:ext>
            </a:extLst>
          </p:cNvPr>
          <p:cNvSpPr/>
          <p:nvPr/>
        </p:nvSpPr>
        <p:spPr>
          <a:xfrm>
            <a:off x="4798070" y="1044409"/>
            <a:ext cx="2092431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Parent Component</a:t>
            </a:r>
            <a:endParaRPr lang="de-CH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777BA9-839F-473B-9BA0-BDC27CBEF060}"/>
              </a:ext>
            </a:extLst>
          </p:cNvPr>
          <p:cNvSpPr/>
          <p:nvPr/>
        </p:nvSpPr>
        <p:spPr>
          <a:xfrm>
            <a:off x="4798071" y="1434438"/>
            <a:ext cx="2092431" cy="988072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667DE-EE73-46BC-ACCD-F7928F8CE3E7}"/>
              </a:ext>
            </a:extLst>
          </p:cNvPr>
          <p:cNvSpPr/>
          <p:nvPr/>
        </p:nvSpPr>
        <p:spPr>
          <a:xfrm>
            <a:off x="1219920" y="1578531"/>
            <a:ext cx="879731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60D81-6057-4C67-9E0B-7A73E3765594}"/>
              </a:ext>
            </a:extLst>
          </p:cNvPr>
          <p:cNvSpPr/>
          <p:nvPr/>
        </p:nvSpPr>
        <p:spPr>
          <a:xfrm>
            <a:off x="2408062" y="1578530"/>
            <a:ext cx="879731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F468E5-426A-41BE-9CFF-88CDF8D22E9A}"/>
              </a:ext>
            </a:extLst>
          </p:cNvPr>
          <p:cNvSpPr/>
          <p:nvPr/>
        </p:nvSpPr>
        <p:spPr>
          <a:xfrm>
            <a:off x="1811463" y="2462596"/>
            <a:ext cx="879731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A89DB1-2008-4D77-A812-8B8B8B6498E4}"/>
              </a:ext>
            </a:extLst>
          </p:cNvPr>
          <p:cNvSpPr/>
          <p:nvPr/>
        </p:nvSpPr>
        <p:spPr>
          <a:xfrm>
            <a:off x="5404419" y="1578529"/>
            <a:ext cx="879731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5AB129-97D2-4997-835F-97E3E92D4E24}"/>
              </a:ext>
            </a:extLst>
          </p:cNvPr>
          <p:cNvSpPr/>
          <p:nvPr/>
        </p:nvSpPr>
        <p:spPr>
          <a:xfrm>
            <a:off x="4798070" y="3175481"/>
            <a:ext cx="2092431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Child Component</a:t>
            </a:r>
            <a:endParaRPr lang="de-CH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172778-BC87-4401-9D07-3B123E4D550E}"/>
              </a:ext>
            </a:extLst>
          </p:cNvPr>
          <p:cNvSpPr/>
          <p:nvPr/>
        </p:nvSpPr>
        <p:spPr>
          <a:xfrm>
            <a:off x="4798071" y="3565510"/>
            <a:ext cx="2092431" cy="988072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Arrow: Curved Right 54">
            <a:extLst>
              <a:ext uri="{FF2B5EF4-FFF2-40B4-BE49-F238E27FC236}">
                <a16:creationId xmlns:a16="http://schemas.microsoft.com/office/drawing/2014/main" id="{22294FA4-E665-43D5-A144-3EE88A70EB2E}"/>
              </a:ext>
            </a:extLst>
          </p:cNvPr>
          <p:cNvSpPr/>
          <p:nvPr/>
        </p:nvSpPr>
        <p:spPr>
          <a:xfrm>
            <a:off x="4191718" y="2283831"/>
            <a:ext cx="520040" cy="1150586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7" name="Arrow: Curved Right 56">
            <a:extLst>
              <a:ext uri="{FF2B5EF4-FFF2-40B4-BE49-F238E27FC236}">
                <a16:creationId xmlns:a16="http://schemas.microsoft.com/office/drawing/2014/main" id="{3A2F38CE-65D5-49C0-B240-63A933414FB6}"/>
              </a:ext>
            </a:extLst>
          </p:cNvPr>
          <p:cNvSpPr/>
          <p:nvPr/>
        </p:nvSpPr>
        <p:spPr>
          <a:xfrm rot="10800000">
            <a:off x="6960559" y="2155988"/>
            <a:ext cx="520040" cy="1150586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01EEBE-8B3B-405A-93A9-C14C73416050}"/>
              </a:ext>
            </a:extLst>
          </p:cNvPr>
          <p:cNvSpPr txBox="1"/>
          <p:nvPr/>
        </p:nvSpPr>
        <p:spPr>
          <a:xfrm>
            <a:off x="4250449" y="248937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@Input()</a:t>
            </a:r>
          </a:p>
          <a:p>
            <a:r>
              <a:rPr lang="en-US" dirty="0"/>
              <a:t>Properties</a:t>
            </a:r>
            <a:endParaRPr lang="de-C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87B60B-614B-4E8B-9260-AFA8CA1439EC}"/>
              </a:ext>
            </a:extLst>
          </p:cNvPr>
          <p:cNvSpPr txBox="1"/>
          <p:nvPr/>
        </p:nvSpPr>
        <p:spPr>
          <a:xfrm>
            <a:off x="5880683" y="2446810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@Output()</a:t>
            </a:r>
          </a:p>
          <a:p>
            <a:pPr algn="r"/>
            <a:r>
              <a:rPr lang="en-US" dirty="0"/>
              <a:t>Events</a:t>
            </a:r>
            <a:endParaRPr lang="de-CH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CAFC8CA-A2D4-4796-BEF1-730D576C36C9}"/>
              </a:ext>
            </a:extLst>
          </p:cNvPr>
          <p:cNvSpPr/>
          <p:nvPr/>
        </p:nvSpPr>
        <p:spPr>
          <a:xfrm>
            <a:off x="3457893" y="1854024"/>
            <a:ext cx="1876469" cy="156788"/>
          </a:xfrm>
          <a:prstGeom prst="rightArrow">
            <a:avLst>
              <a:gd name="adj1" fmla="val 50000"/>
              <a:gd name="adj2" fmla="val 1025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EA4F78-11F9-40D9-9D5B-F534FD7F9591}"/>
              </a:ext>
            </a:extLst>
          </p:cNvPr>
          <p:cNvSpPr txBox="1"/>
          <p:nvPr/>
        </p:nvSpPr>
        <p:spPr>
          <a:xfrm>
            <a:off x="8298214" y="1008590"/>
            <a:ext cx="2726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Container Component (smart)</a:t>
            </a:r>
            <a:endParaRPr lang="de-CH" sz="2400" dirty="0">
              <a:solidFill>
                <a:schemeClr val="accent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BC3EB9-C904-4C24-B222-4CFC9B098C20}"/>
              </a:ext>
            </a:extLst>
          </p:cNvPr>
          <p:cNvSpPr txBox="1"/>
          <p:nvPr/>
        </p:nvSpPr>
        <p:spPr>
          <a:xfrm>
            <a:off x="8298214" y="3236448"/>
            <a:ext cx="2726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Presentational Component (dumb)</a:t>
            </a:r>
            <a:endParaRPr lang="de-CH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0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1D769-3108-43E0-A034-7DEB761E32DA}"/>
              </a:ext>
            </a:extLst>
          </p:cNvPr>
          <p:cNvSpPr/>
          <p:nvPr/>
        </p:nvSpPr>
        <p:spPr>
          <a:xfrm>
            <a:off x="208536" y="3844182"/>
            <a:ext cx="2967799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Injector</a:t>
            </a:r>
            <a:endParaRPr lang="de-CH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7C74F6-B957-4ED3-86E1-6F83C4847F67}"/>
              </a:ext>
            </a:extLst>
          </p:cNvPr>
          <p:cNvSpPr/>
          <p:nvPr/>
        </p:nvSpPr>
        <p:spPr>
          <a:xfrm>
            <a:off x="208537" y="4234211"/>
            <a:ext cx="2967799" cy="1872136"/>
          </a:xfrm>
          <a:prstGeom prst="rect">
            <a:avLst/>
          </a:prstGeom>
          <a:solidFill>
            <a:srgbClr val="BA8FBA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24EF4-E956-483E-8E50-0592B532E7C5}"/>
              </a:ext>
            </a:extLst>
          </p:cNvPr>
          <p:cNvSpPr/>
          <p:nvPr/>
        </p:nvSpPr>
        <p:spPr>
          <a:xfrm>
            <a:off x="5427028" y="3844182"/>
            <a:ext cx="2967799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Parent Component</a:t>
            </a:r>
            <a:endParaRPr lang="de-CH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777BA9-839F-473B-9BA0-BDC27CBEF060}"/>
              </a:ext>
            </a:extLst>
          </p:cNvPr>
          <p:cNvSpPr/>
          <p:nvPr/>
        </p:nvSpPr>
        <p:spPr>
          <a:xfrm>
            <a:off x="5427029" y="4234210"/>
            <a:ext cx="2967799" cy="1872135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667DE-EE73-46BC-ACCD-F7928F8CE3E7}"/>
              </a:ext>
            </a:extLst>
          </p:cNvPr>
          <p:cNvSpPr/>
          <p:nvPr/>
        </p:nvSpPr>
        <p:spPr>
          <a:xfrm>
            <a:off x="305612" y="4399399"/>
            <a:ext cx="1297044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60D81-6057-4C67-9E0B-7A73E3765594}"/>
              </a:ext>
            </a:extLst>
          </p:cNvPr>
          <p:cNvSpPr/>
          <p:nvPr/>
        </p:nvSpPr>
        <p:spPr>
          <a:xfrm>
            <a:off x="1781651" y="4401245"/>
            <a:ext cx="1297044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F468E5-426A-41BE-9CFF-88CDF8D22E9A}"/>
              </a:ext>
            </a:extLst>
          </p:cNvPr>
          <p:cNvSpPr/>
          <p:nvPr/>
        </p:nvSpPr>
        <p:spPr>
          <a:xfrm>
            <a:off x="954134" y="5262369"/>
            <a:ext cx="1297044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A89DB1-2008-4D77-A812-8B8B8B6498E4}"/>
              </a:ext>
            </a:extLst>
          </p:cNvPr>
          <p:cNvSpPr/>
          <p:nvPr/>
        </p:nvSpPr>
        <p:spPr>
          <a:xfrm>
            <a:off x="6280745" y="4355577"/>
            <a:ext cx="1247766" cy="699885"/>
          </a:xfrm>
          <a:prstGeom prst="rect">
            <a:avLst/>
          </a:prstGeom>
          <a:solidFill>
            <a:srgbClr val="84C22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CAFC8CA-A2D4-4796-BEF1-730D576C36C9}"/>
              </a:ext>
            </a:extLst>
          </p:cNvPr>
          <p:cNvSpPr/>
          <p:nvPr/>
        </p:nvSpPr>
        <p:spPr>
          <a:xfrm>
            <a:off x="3335623" y="4653796"/>
            <a:ext cx="2627697" cy="250825"/>
          </a:xfrm>
          <a:prstGeom prst="rightArrow">
            <a:avLst>
              <a:gd name="adj1" fmla="val 50000"/>
              <a:gd name="adj2" fmla="val 1025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A8565-CE8C-DC4F-89C7-728E7805A091}"/>
              </a:ext>
            </a:extLst>
          </p:cNvPr>
          <p:cNvSpPr/>
          <p:nvPr/>
        </p:nvSpPr>
        <p:spPr>
          <a:xfrm>
            <a:off x="208536" y="236450"/>
            <a:ext cx="2967800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</a:t>
            </a:r>
            <a:endParaRPr lang="de-CH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FD60E9-619A-4341-B56B-7595BCE38522}"/>
              </a:ext>
            </a:extLst>
          </p:cNvPr>
          <p:cNvSpPr/>
          <p:nvPr/>
        </p:nvSpPr>
        <p:spPr>
          <a:xfrm>
            <a:off x="208535" y="613476"/>
            <a:ext cx="2967801" cy="1872136"/>
          </a:xfrm>
          <a:prstGeom prst="rect">
            <a:avLst/>
          </a:prstGeom>
          <a:solidFill>
            <a:srgbClr val="BA8FBA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46E79-1070-AD48-93AD-98398492A472}"/>
              </a:ext>
            </a:extLst>
          </p:cNvPr>
          <p:cNvSpPr/>
          <p:nvPr/>
        </p:nvSpPr>
        <p:spPr>
          <a:xfrm>
            <a:off x="310376" y="770572"/>
            <a:ext cx="1297043" cy="699885"/>
          </a:xfrm>
          <a:prstGeom prst="rect">
            <a:avLst/>
          </a:prstGeom>
          <a:solidFill>
            <a:srgbClr val="EE9A69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CBE43E-A1BE-824B-BBEF-B274519B31A4}"/>
              </a:ext>
            </a:extLst>
          </p:cNvPr>
          <p:cNvSpPr/>
          <p:nvPr/>
        </p:nvSpPr>
        <p:spPr>
          <a:xfrm>
            <a:off x="1781650" y="770571"/>
            <a:ext cx="1297044" cy="6998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2C83D5-CEBD-304B-AE97-3DAF744FF864}"/>
              </a:ext>
            </a:extLst>
          </p:cNvPr>
          <p:cNvSpPr/>
          <p:nvPr/>
        </p:nvSpPr>
        <p:spPr>
          <a:xfrm>
            <a:off x="310376" y="1654637"/>
            <a:ext cx="2750457" cy="6998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Module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1BC5E7-1218-3348-BBC4-E6E13FE49B4C}"/>
              </a:ext>
            </a:extLst>
          </p:cNvPr>
          <p:cNvSpPr/>
          <p:nvPr/>
        </p:nvSpPr>
        <p:spPr>
          <a:xfrm>
            <a:off x="5508967" y="5176829"/>
            <a:ext cx="2791326" cy="390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Property</a:t>
            </a:r>
            <a:endParaRPr lang="de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D4E774-5440-FC4F-9AE0-9C9B905F8B13}"/>
              </a:ext>
            </a:extLst>
          </p:cNvPr>
          <p:cNvSpPr/>
          <p:nvPr/>
        </p:nvSpPr>
        <p:spPr>
          <a:xfrm>
            <a:off x="5508966" y="5639446"/>
            <a:ext cx="2791325" cy="390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Event</a:t>
            </a:r>
            <a:endParaRPr lang="de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68574B-3F7F-CF44-98D9-22814CFA821B}"/>
              </a:ext>
            </a:extLst>
          </p:cNvPr>
          <p:cNvSpPr/>
          <p:nvPr/>
        </p:nvSpPr>
        <p:spPr>
          <a:xfrm>
            <a:off x="5420716" y="220152"/>
            <a:ext cx="2967799" cy="390029"/>
          </a:xfrm>
          <a:prstGeom prst="rect">
            <a:avLst/>
          </a:prstGeom>
          <a:solidFill>
            <a:srgbClr val="28166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Template</a:t>
            </a:r>
            <a:endParaRPr lang="de-CH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14BAE7-6E13-7341-BEDF-A4DC7A7AB1AF}"/>
              </a:ext>
            </a:extLst>
          </p:cNvPr>
          <p:cNvSpPr/>
          <p:nvPr/>
        </p:nvSpPr>
        <p:spPr>
          <a:xfrm>
            <a:off x="5420717" y="610180"/>
            <a:ext cx="2967799" cy="1872135"/>
          </a:xfrm>
          <a:prstGeom prst="rect">
            <a:avLst/>
          </a:prstGeom>
          <a:solidFill>
            <a:srgbClr val="EE9A69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&lt;HTML /&gt;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&lt;</a:t>
            </a:r>
            <a:r>
              <a:rPr lang="de-CH" dirty="0" err="1"/>
              <a:t>Directives</a:t>
            </a:r>
            <a:r>
              <a:rPr lang="de-CH" dirty="0"/>
              <a:t> / &gt;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&lt;Components /&gt;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AB50F7-CA96-3245-961D-FE1E2A1012DA}"/>
              </a:ext>
            </a:extLst>
          </p:cNvPr>
          <p:cNvSpPr/>
          <p:nvPr/>
        </p:nvSpPr>
        <p:spPr>
          <a:xfrm>
            <a:off x="5420715" y="2900985"/>
            <a:ext cx="2967799" cy="524805"/>
          </a:xfrm>
          <a:prstGeom prst="rect">
            <a:avLst/>
          </a:prstGeom>
          <a:solidFill>
            <a:srgbClr val="BA665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Metadata</a:t>
            </a:r>
            <a:endParaRPr lang="de-CH" b="1" dirty="0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EB66DD27-E88F-9D44-8AD8-F165C7D560AE}"/>
              </a:ext>
            </a:extLst>
          </p:cNvPr>
          <p:cNvSpPr/>
          <p:nvPr/>
        </p:nvSpPr>
        <p:spPr>
          <a:xfrm rot="10800000">
            <a:off x="4086848" y="1846770"/>
            <a:ext cx="1180893" cy="23874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3" name="Curved Left Arrow 42">
            <a:extLst>
              <a:ext uri="{FF2B5EF4-FFF2-40B4-BE49-F238E27FC236}">
                <a16:creationId xmlns:a16="http://schemas.microsoft.com/office/drawing/2014/main" id="{2D00A732-7BD6-744D-B619-8B1602B28237}"/>
              </a:ext>
            </a:extLst>
          </p:cNvPr>
          <p:cNvSpPr/>
          <p:nvPr/>
        </p:nvSpPr>
        <p:spPr>
          <a:xfrm>
            <a:off x="8554113" y="1969164"/>
            <a:ext cx="1180893" cy="23864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3E8B21-C29D-5C49-8B9B-04ED60F9F1A7}"/>
              </a:ext>
            </a:extLst>
          </p:cNvPr>
          <p:cNvSpPr/>
          <p:nvPr/>
        </p:nvSpPr>
        <p:spPr>
          <a:xfrm>
            <a:off x="10233765" y="1139868"/>
            <a:ext cx="1749700" cy="8292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</a:t>
            </a:r>
          </a:p>
          <a:p>
            <a:pPr algn="ctr"/>
            <a:r>
              <a:rPr lang="en-US" dirty="0"/>
              <a:t>{    }</a:t>
            </a:r>
            <a:endParaRPr lang="de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F2D144-1F19-9F4C-A96E-FB8F0986C54B}"/>
              </a:ext>
            </a:extLst>
          </p:cNvPr>
          <p:cNvSpPr/>
          <p:nvPr/>
        </p:nvSpPr>
        <p:spPr>
          <a:xfrm>
            <a:off x="10233765" y="565318"/>
            <a:ext cx="1749699" cy="524805"/>
          </a:xfrm>
          <a:prstGeom prst="rect">
            <a:avLst/>
          </a:prstGeom>
          <a:solidFill>
            <a:srgbClr val="BA665F"/>
          </a:solidFill>
          <a:ln>
            <a:solidFill>
              <a:srgbClr val="281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/>
              <a:t>Metadata</a:t>
            </a:r>
            <a:endParaRPr lang="de-CH" b="1" dirty="0"/>
          </a:p>
        </p:txBody>
      </p:sp>
      <p:sp>
        <p:nvSpPr>
          <p:cNvPr id="49" name="Arrow: Right 60">
            <a:extLst>
              <a:ext uri="{FF2B5EF4-FFF2-40B4-BE49-F238E27FC236}">
                <a16:creationId xmlns:a16="http://schemas.microsoft.com/office/drawing/2014/main" id="{5798EFEF-CBDC-DF48-9185-B369A3B2486F}"/>
              </a:ext>
            </a:extLst>
          </p:cNvPr>
          <p:cNvSpPr/>
          <p:nvPr/>
        </p:nvSpPr>
        <p:spPr>
          <a:xfrm rot="10800000">
            <a:off x="7916448" y="1402725"/>
            <a:ext cx="2239759" cy="251911"/>
          </a:xfrm>
          <a:prstGeom prst="rightArrow">
            <a:avLst>
              <a:gd name="adj1" fmla="val 50000"/>
              <a:gd name="adj2" fmla="val 10251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BFF20-2FE3-9743-B0F3-DA248F96A737}"/>
              </a:ext>
            </a:extLst>
          </p:cNvPr>
          <p:cNvSpPr txBox="1"/>
          <p:nvPr/>
        </p:nvSpPr>
        <p:spPr>
          <a:xfrm>
            <a:off x="3321598" y="2172089"/>
            <a:ext cx="12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accent1">
                    <a:lumMod val="50000"/>
                  </a:schemeClr>
                </a:solidFill>
              </a:rPr>
              <a:t>Property</a:t>
            </a:r>
          </a:p>
          <a:p>
            <a:r>
              <a:rPr lang="en-CH" dirty="0">
                <a:solidFill>
                  <a:schemeClr val="accent1">
                    <a:lumMod val="50000"/>
                  </a:schemeClr>
                </a:solidFill>
              </a:rPr>
              <a:t>Binding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06EAF-7D62-C24F-9F1A-03522422AB21}"/>
              </a:ext>
            </a:extLst>
          </p:cNvPr>
          <p:cNvSpPr txBox="1"/>
          <p:nvPr/>
        </p:nvSpPr>
        <p:spPr>
          <a:xfrm>
            <a:off x="9109473" y="3437567"/>
            <a:ext cx="123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dirty="0">
                <a:solidFill>
                  <a:schemeClr val="accent1">
                    <a:lumMod val="50000"/>
                  </a:schemeClr>
                </a:solidFill>
              </a:rPr>
              <a:t>Event</a:t>
            </a:r>
          </a:p>
          <a:p>
            <a:pPr algn="r"/>
            <a:r>
              <a:rPr lang="en-CH" dirty="0">
                <a:solidFill>
                  <a:schemeClr val="accent1">
                    <a:lumMod val="50000"/>
                  </a:schemeClr>
                </a:solidFill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286210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06B2BC7E-CEAB-4DBB-9B04-423C861F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28" y="2038499"/>
            <a:ext cx="3179239" cy="317923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DAF52D1-D05E-4308-850C-E429AEFC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9" y="1369188"/>
            <a:ext cx="1892052" cy="1025852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548842-B242-4160-A165-DF693E1D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60" y="1369188"/>
            <a:ext cx="3022077" cy="7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0F57E5-EA23-4E46-A05E-D1D979B6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6" y="703124"/>
            <a:ext cx="3022077" cy="20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4751B10A-9AF2-4086-9690-FBC49652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76" y="2968373"/>
            <a:ext cx="3363013" cy="131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42C22279-5C9F-4B25-9F0F-F040B0603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785" y="4751646"/>
            <a:ext cx="3363013" cy="75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A3FF5B6A-8B42-428E-BDC2-1E6E249E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20" y="4938652"/>
            <a:ext cx="4144256" cy="16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D630D8B1-5DD0-49E5-9F67-82EF8232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35" y="2882534"/>
            <a:ext cx="1405331" cy="14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2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ign, outdoor, red&#10;&#10;Description automatically generated">
            <a:extLst>
              <a:ext uri="{FF2B5EF4-FFF2-40B4-BE49-F238E27FC236}">
                <a16:creationId xmlns:a16="http://schemas.microsoft.com/office/drawing/2014/main" id="{06B2BC7E-CEAB-4DBB-9B04-423C861F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28" y="2038499"/>
            <a:ext cx="3179239" cy="317923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DAF52D1-D05E-4308-850C-E429AEFC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9" y="1369188"/>
            <a:ext cx="1892052" cy="1025852"/>
          </a:xfrm>
          <a:prstGeom prst="rect">
            <a:avLst/>
          </a:prstGeom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D2548842-B242-4160-A165-DF693E1D2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60" y="1369188"/>
            <a:ext cx="3022077" cy="74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0F57E5-EA23-4E46-A05E-D1D979B6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6" y="703124"/>
            <a:ext cx="3022077" cy="20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A3FF5B6A-8B42-428E-BDC2-1E6E249E9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20" y="4938652"/>
            <a:ext cx="4144256" cy="161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808837B-D33E-4848-AE76-838F946F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74" y="3120911"/>
            <a:ext cx="2228406" cy="6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EEE35F8F-5492-4FBA-9981-D4F9DAF44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675" y="3894175"/>
            <a:ext cx="2506744" cy="10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ABA8E8A9-01EC-4CCF-85B5-CDFED7392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06" y="3120911"/>
            <a:ext cx="2197918" cy="11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DB35AA-8D3A-43B5-A24C-66FFF6E588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675" y="4416413"/>
            <a:ext cx="3179240" cy="8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9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89</Words>
  <Application>Microsoft Macintosh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Ineichen</dc:creator>
  <cp:lastModifiedBy>Patrick Ineichen</cp:lastModifiedBy>
  <cp:revision>7</cp:revision>
  <dcterms:created xsi:type="dcterms:W3CDTF">2020-08-16T08:15:08Z</dcterms:created>
  <dcterms:modified xsi:type="dcterms:W3CDTF">2020-12-07T16:15:52Z</dcterms:modified>
</cp:coreProperties>
</file>