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4F64-038B-2F47-A1D6-766E3A949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2E8FB-9BA7-A849-B12F-213BCD211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668E-F9C5-1D4D-A644-308ED2C2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1CE-FA5E-4642-8924-395AA2FFFF94}" type="datetimeFigureOut">
              <a:rPr lang="en-CH" smtClean="0"/>
              <a:t>08.12.20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63BEB-5243-1247-B5A2-B6E68C12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EA24-6BC2-1942-9732-78B63924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179F-82A1-7B48-9B99-1E0739DBD9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176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4302-03B8-3C4E-8302-88906636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66426-7F11-5744-BE0A-AA71BE003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F40F8-C684-5349-998B-6B89264C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1CE-FA5E-4642-8924-395AA2FFFF94}" type="datetimeFigureOut">
              <a:rPr lang="en-CH" smtClean="0"/>
              <a:t>08.12.20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6CEF3-2624-B242-AAEC-9939229C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79BD-A1C7-1541-9745-FC3FC957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179F-82A1-7B48-9B99-1E0739DBD9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486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C54FA-D2D2-424E-8748-17CCF4FFD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AE72D-2C2B-B041-966E-7D84759F4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1B92-CB5E-C74E-9D71-B075216E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1CE-FA5E-4642-8924-395AA2FFFF94}" type="datetimeFigureOut">
              <a:rPr lang="en-CH" smtClean="0"/>
              <a:t>08.12.20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36DE-A3A9-464B-A2C3-DAA1319B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410D-150A-9246-821C-CFFE3CFB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179F-82A1-7B48-9B99-1E0739DBD9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645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3DD9-BDAD-1948-83C0-3F6B1F0D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828D-EF5C-294F-A8BF-6563797D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7701-558D-8442-B0ED-EC7DB852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1CE-FA5E-4642-8924-395AA2FFFF94}" type="datetimeFigureOut">
              <a:rPr lang="en-CH" smtClean="0"/>
              <a:t>08.12.20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BA48-AA58-CA49-AD8A-178B3FA6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2F26C-346A-8E45-9C0B-D1015298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179F-82A1-7B48-9B99-1E0739DBD9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198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93C1-4C86-2249-9BA1-15909B4C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DE5D2-9E66-3247-89B4-5693E021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FCBB-5E9D-E149-AD59-4FD9DBAE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1CE-FA5E-4642-8924-395AA2FFFF94}" type="datetimeFigureOut">
              <a:rPr lang="en-CH" smtClean="0"/>
              <a:t>08.12.20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8232-B14F-8248-BCD3-4E11C290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9917-3989-D745-B4A5-936B29C5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179F-82A1-7B48-9B99-1E0739DBD9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799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9B0C-6A53-6841-8127-BA8B4792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6F0-451A-C341-94BD-0E8EA6EF1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610F7-8FFC-BF47-9607-156F445F3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6B5FF-4FF4-6B48-8C4C-FB9B1CE9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1CE-FA5E-4642-8924-395AA2FFFF94}" type="datetimeFigureOut">
              <a:rPr lang="en-CH" smtClean="0"/>
              <a:t>08.12.20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6DFD4-3E87-9145-8A40-A322F1FC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947AF-D838-A14A-8852-CC192BB9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179F-82A1-7B48-9B99-1E0739DBD9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32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3346-F20D-354E-828F-E6F08DFC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7F18-8A4C-AB4E-A7BE-B9938370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122F8-08BF-5547-B4C0-61F97D43C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8CB9D-D7D8-5143-BD82-D1DFA6D1C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79591-6870-954F-A493-6DB4E851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63197-B139-7447-A7A7-48BF6302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1CE-FA5E-4642-8924-395AA2FFFF94}" type="datetimeFigureOut">
              <a:rPr lang="en-CH" smtClean="0"/>
              <a:t>08.12.20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4DB43-0D32-1440-9077-BB25D6F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B0DD4-7940-9F46-8104-3CCEA196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179F-82A1-7B48-9B99-1E0739DBD9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154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3535-9376-3646-BC83-ACD18B5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61FBE-5878-5541-8B94-4DAF18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1CE-FA5E-4642-8924-395AA2FFFF94}" type="datetimeFigureOut">
              <a:rPr lang="en-CH" smtClean="0"/>
              <a:t>08.12.20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7FF5D-1024-1A48-903D-BDC4EE5A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5065D-9050-0448-9058-CAF5FB4D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179F-82A1-7B48-9B99-1E0739DBD9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96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025D5-0D11-5C4B-8598-85A50C77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1CE-FA5E-4642-8924-395AA2FFFF94}" type="datetimeFigureOut">
              <a:rPr lang="en-CH" smtClean="0"/>
              <a:t>08.12.20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F2AF0-7AB4-D643-A8E6-9A04F03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41C44-49C6-5A4D-846A-896CDC5B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179F-82A1-7B48-9B99-1E0739DBD9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6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3B40-8252-A04C-9E8D-EAAAFE3C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7DEB8-CA32-084D-A5B6-06343C5F0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FB647-08EA-294D-9A3D-2939D82AE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F9F2B-72FE-144D-A51B-C284AB72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1CE-FA5E-4642-8924-395AA2FFFF94}" type="datetimeFigureOut">
              <a:rPr lang="en-CH" smtClean="0"/>
              <a:t>08.12.20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E7F46-F9E3-9543-9E2B-EEF85917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D4BA-2D55-794D-A4FC-93DA27A8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179F-82A1-7B48-9B99-1E0739DBD9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0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A110-3ACD-5944-B8D1-FCF1CFB3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FE64E-5D44-3F41-A93C-F6ABA471E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6F15C-FA12-CB4E-AD28-47D17598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B5EF5-B1E2-F94F-9CAA-053C07AB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1CE-FA5E-4642-8924-395AA2FFFF94}" type="datetimeFigureOut">
              <a:rPr lang="en-CH" smtClean="0"/>
              <a:t>08.12.20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D0800-5A63-D246-B5A1-417BB7A7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46A26-7C7F-E94E-8238-7B7738B1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179F-82A1-7B48-9B99-1E0739DBD9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977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37D99-EBF4-C34A-B89F-2716745D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3271-064F-A847-A43C-FCE657A96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AD34-D902-CD4F-9C7A-6FEC89BFB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91CE-FA5E-4642-8924-395AA2FFFF94}" type="datetimeFigureOut">
              <a:rPr lang="en-CH" smtClean="0"/>
              <a:t>08.12.20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EF3D-9455-A249-ACF7-8701C54C4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9E4D3-6220-F24D-BE8F-AA532381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179F-82A1-7B48-9B99-1E0739DBD9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325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79D1529-AC6E-C64B-84BB-47AA7D317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80" y="1222168"/>
            <a:ext cx="2596068" cy="25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8ABB2CD3-5584-6B4A-97F4-E450F79E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952" y="1526884"/>
            <a:ext cx="2292449" cy="19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A6C0816E-15CA-C646-B263-686F19575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966" y="1222168"/>
            <a:ext cx="2596068" cy="25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E1D5AF7-F664-AB47-B1E1-3F1378BA4538}"/>
              </a:ext>
            </a:extLst>
          </p:cNvPr>
          <p:cNvSpPr/>
          <p:nvPr/>
        </p:nvSpPr>
        <p:spPr>
          <a:xfrm>
            <a:off x="1197576" y="3933209"/>
            <a:ext cx="2346875" cy="6919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Google</a:t>
            </a:r>
            <a:endParaRPr lang="en-CH" sz="40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DE01D61-3D69-994B-8292-55FB943D5004}"/>
              </a:ext>
            </a:extLst>
          </p:cNvPr>
          <p:cNvSpPr/>
          <p:nvPr/>
        </p:nvSpPr>
        <p:spPr>
          <a:xfrm>
            <a:off x="4922562" y="3933209"/>
            <a:ext cx="2346875" cy="6919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Facebook</a:t>
            </a:r>
            <a:endParaRPr lang="en-CH" sz="40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FE104A-8EEB-A445-8AC6-CBBFBD0BF4F7}"/>
              </a:ext>
            </a:extLst>
          </p:cNvPr>
          <p:cNvSpPr/>
          <p:nvPr/>
        </p:nvSpPr>
        <p:spPr>
          <a:xfrm>
            <a:off x="8495738" y="3933208"/>
            <a:ext cx="2346875" cy="6919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Standalone, Team of collaborators</a:t>
            </a:r>
          </a:p>
        </p:txBody>
      </p:sp>
    </p:spTree>
    <p:extLst>
      <p:ext uri="{BB962C8B-B14F-4D97-AF65-F5344CB8AC3E}">
        <p14:creationId xmlns:p14="http://schemas.microsoft.com/office/powerpoint/2010/main" val="150390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E1D5AF7-F664-AB47-B1E1-3F1378BA4538}"/>
              </a:ext>
            </a:extLst>
          </p:cNvPr>
          <p:cNvSpPr/>
          <p:nvPr/>
        </p:nvSpPr>
        <p:spPr>
          <a:xfrm>
            <a:off x="228600" y="268356"/>
            <a:ext cx="3677478" cy="55758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79D1529-AC6E-C64B-84BB-47AA7D317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73" y="268357"/>
            <a:ext cx="1202980" cy="120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4F4A1C-0E1F-A146-A151-8F4ECFE855C4}"/>
              </a:ext>
            </a:extLst>
          </p:cNvPr>
          <p:cNvSpPr/>
          <p:nvPr/>
        </p:nvSpPr>
        <p:spPr>
          <a:xfrm>
            <a:off x="462079" y="2602113"/>
            <a:ext cx="3206967" cy="746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Rather a platform</a:t>
            </a:r>
            <a:br>
              <a:rPr lang="en-CH" sz="2000" dirty="0"/>
            </a:br>
            <a:r>
              <a:rPr lang="en-CH" sz="2000" dirty="0"/>
              <a:t>than a framework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65CDBE-5B8B-F640-825B-210E613BDED5}"/>
              </a:ext>
            </a:extLst>
          </p:cNvPr>
          <p:cNvSpPr/>
          <p:nvPr/>
        </p:nvSpPr>
        <p:spPr>
          <a:xfrm>
            <a:off x="462079" y="1624497"/>
            <a:ext cx="3206967" cy="746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Feature-rich,</a:t>
            </a:r>
            <a:br>
              <a:rPr lang="en-CH" sz="2000" dirty="0"/>
            </a:br>
            <a:r>
              <a:rPr lang="en-CH" sz="2000" dirty="0"/>
              <a:t>everything built-in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97505A-8D2F-6D4B-882E-7134E200CFF9}"/>
              </a:ext>
            </a:extLst>
          </p:cNvPr>
          <p:cNvSpPr/>
          <p:nvPr/>
        </p:nvSpPr>
        <p:spPr>
          <a:xfrm>
            <a:off x="4257261" y="268357"/>
            <a:ext cx="3677478" cy="557585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30909B-1CFE-E64B-B450-AE80D4A84230}"/>
              </a:ext>
            </a:extLst>
          </p:cNvPr>
          <p:cNvSpPr/>
          <p:nvPr/>
        </p:nvSpPr>
        <p:spPr>
          <a:xfrm>
            <a:off x="8285922" y="268357"/>
            <a:ext cx="3677478" cy="557585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4000" dirty="0"/>
          </a:p>
        </p:txBody>
      </p:sp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A6C0816E-15CA-C646-B263-686F19575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99" y="326246"/>
            <a:ext cx="1087202" cy="108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8ABB2CD3-5584-6B4A-97F4-E450F79E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49" y="450749"/>
            <a:ext cx="967223" cy="8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DB6F798-2B1F-EF44-8B7B-31023A83CA21}"/>
              </a:ext>
            </a:extLst>
          </p:cNvPr>
          <p:cNvSpPr/>
          <p:nvPr/>
        </p:nvSpPr>
        <p:spPr>
          <a:xfrm>
            <a:off x="462079" y="3600088"/>
            <a:ext cx="3206967" cy="746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Beyond code: CLI, PWA, …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D34E23A-4913-1D43-B680-AE27B996CB04}"/>
              </a:ext>
            </a:extLst>
          </p:cNvPr>
          <p:cNvSpPr/>
          <p:nvPr/>
        </p:nvSpPr>
        <p:spPr>
          <a:xfrm>
            <a:off x="4492516" y="2622472"/>
            <a:ext cx="3206967" cy="746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Rather a library</a:t>
            </a:r>
            <a:br>
              <a:rPr lang="en-CH" sz="2000" dirty="0"/>
            </a:br>
            <a:r>
              <a:rPr lang="en-CH" sz="2000" dirty="0"/>
              <a:t>than a framework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486502-D7D1-DF44-803D-5DD78F6B4798}"/>
              </a:ext>
            </a:extLst>
          </p:cNvPr>
          <p:cNvSpPr/>
          <p:nvPr/>
        </p:nvSpPr>
        <p:spPr>
          <a:xfrm>
            <a:off x="4492516" y="1644856"/>
            <a:ext cx="3206967" cy="746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Pretty minimalistic,</a:t>
            </a:r>
            <a:br>
              <a:rPr lang="en-CH" sz="2000" dirty="0"/>
            </a:br>
            <a:r>
              <a:rPr lang="en-CH" sz="2000" dirty="0"/>
              <a:t>focused on UI-building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989B7E7-205E-9A4A-A463-F4DC9A54969C}"/>
              </a:ext>
            </a:extLst>
          </p:cNvPr>
          <p:cNvSpPr/>
          <p:nvPr/>
        </p:nvSpPr>
        <p:spPr>
          <a:xfrm>
            <a:off x="4492516" y="3600088"/>
            <a:ext cx="3206967" cy="746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Community needed for routing, http, …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993B67-961B-6949-922D-9F1A04BCFC60}"/>
              </a:ext>
            </a:extLst>
          </p:cNvPr>
          <p:cNvSpPr/>
          <p:nvPr/>
        </p:nvSpPr>
        <p:spPr>
          <a:xfrm>
            <a:off x="8522954" y="2622472"/>
            <a:ext cx="3206967" cy="746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Simply a framework, focused on code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F8D35E7-889C-7C4D-9E25-04A90950B77E}"/>
              </a:ext>
            </a:extLst>
          </p:cNvPr>
          <p:cNvSpPr/>
          <p:nvPr/>
        </p:nvSpPr>
        <p:spPr>
          <a:xfrm>
            <a:off x="8522954" y="1644856"/>
            <a:ext cx="3206967" cy="746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Between Angular &amp; React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EA7F0B9-21BF-7B43-A6CD-478298D6DB8F}"/>
              </a:ext>
            </a:extLst>
          </p:cNvPr>
          <p:cNvSpPr/>
          <p:nvPr/>
        </p:nvSpPr>
        <p:spPr>
          <a:xfrm>
            <a:off x="8522954" y="3600088"/>
            <a:ext cx="3206967" cy="746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Focoused on code but offers CLI / more features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D265AE3-472A-B140-B19B-708BC0569F74}"/>
              </a:ext>
            </a:extLst>
          </p:cNvPr>
          <p:cNvSpPr/>
          <p:nvPr/>
        </p:nvSpPr>
        <p:spPr>
          <a:xfrm>
            <a:off x="462078" y="4598063"/>
            <a:ext cx="3206967" cy="746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TypeScript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372296D-8280-F04F-A78D-F9EA3015B1A9}"/>
              </a:ext>
            </a:extLst>
          </p:cNvPr>
          <p:cNvSpPr/>
          <p:nvPr/>
        </p:nvSpPr>
        <p:spPr>
          <a:xfrm>
            <a:off x="4492516" y="4598063"/>
            <a:ext cx="3206967" cy="746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JSX / TSX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B80D197-E529-4444-9A41-C671C5E96BA8}"/>
              </a:ext>
            </a:extLst>
          </p:cNvPr>
          <p:cNvSpPr/>
          <p:nvPr/>
        </p:nvSpPr>
        <p:spPr>
          <a:xfrm>
            <a:off x="8522954" y="4598063"/>
            <a:ext cx="3206967" cy="746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71535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C50FAD-254D-7848-BC36-D3E001E17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38846"/>
              </p:ext>
            </p:extLst>
          </p:nvPr>
        </p:nvGraphicFramePr>
        <p:xfrm>
          <a:off x="429113" y="665480"/>
          <a:ext cx="11371588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049">
                  <a:extLst>
                    <a:ext uri="{9D8B030D-6E8A-4147-A177-3AD203B41FA5}">
                      <a16:colId xmlns:a16="http://schemas.microsoft.com/office/drawing/2014/main" val="3110752633"/>
                    </a:ext>
                  </a:extLst>
                </a:gridCol>
                <a:gridCol w="2829697">
                  <a:extLst>
                    <a:ext uri="{9D8B030D-6E8A-4147-A177-3AD203B41FA5}">
                      <a16:colId xmlns:a16="http://schemas.microsoft.com/office/drawing/2014/main" val="3174633983"/>
                    </a:ext>
                  </a:extLst>
                </a:gridCol>
                <a:gridCol w="2570206">
                  <a:extLst>
                    <a:ext uri="{9D8B030D-6E8A-4147-A177-3AD203B41FA5}">
                      <a16:colId xmlns:a16="http://schemas.microsoft.com/office/drawing/2014/main" val="1691287465"/>
                    </a:ext>
                  </a:extLst>
                </a:gridCol>
                <a:gridCol w="2446636">
                  <a:extLst>
                    <a:ext uri="{9D8B030D-6E8A-4147-A177-3AD203B41FA5}">
                      <a16:colId xmlns:a16="http://schemas.microsoft.com/office/drawing/2014/main" val="307521393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CH" sz="20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2000" dirty="0"/>
                        <a:t>Angular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2000" dirty="0"/>
                        <a:t>React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2000" dirty="0"/>
                        <a:t>Vue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25108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2000" dirty="0"/>
                        <a:t>UI / DOM Manipulation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8190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2000" dirty="0"/>
                        <a:t>State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1516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2000" dirty="0"/>
                        <a:t>Routing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972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2000" dirty="0"/>
                        <a:t>Form Validation &amp;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51839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2000" dirty="0"/>
                        <a:t>Http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H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444045"/>
                  </a:ext>
                </a:extLst>
              </a:tr>
            </a:tbl>
          </a:graphicData>
        </a:graphic>
      </p:graphicFrame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6276E569-3FA9-9C44-AE86-91F784612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746" y="1431325"/>
            <a:ext cx="626076" cy="626076"/>
          </a:xfrm>
          <a:prstGeom prst="rect">
            <a:avLst/>
          </a:prstGeom>
        </p:spPr>
      </p:pic>
      <p:pic>
        <p:nvPicPr>
          <p:cNvPr id="23" name="Graphic 22" descr="Tick with solid fill">
            <a:extLst>
              <a:ext uri="{FF2B5EF4-FFF2-40B4-BE49-F238E27FC236}">
                <a16:creationId xmlns:a16="http://schemas.microsoft.com/office/drawing/2014/main" id="{7358A537-E62F-8648-AD0F-49665D0B2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746" y="2875352"/>
            <a:ext cx="626076" cy="626076"/>
          </a:xfrm>
          <a:prstGeom prst="rect">
            <a:avLst/>
          </a:prstGeom>
        </p:spPr>
      </p:pic>
      <p:pic>
        <p:nvPicPr>
          <p:cNvPr id="24" name="Graphic 23" descr="Tick with solid fill">
            <a:extLst>
              <a:ext uri="{FF2B5EF4-FFF2-40B4-BE49-F238E27FC236}">
                <a16:creationId xmlns:a16="http://schemas.microsoft.com/office/drawing/2014/main" id="{28C470AB-CAF4-0D48-9685-C9BCC77E6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746" y="3580103"/>
            <a:ext cx="626076" cy="626076"/>
          </a:xfrm>
          <a:prstGeom prst="rect">
            <a:avLst/>
          </a:prstGeom>
        </p:spPr>
      </p:pic>
      <p:pic>
        <p:nvPicPr>
          <p:cNvPr id="25" name="Graphic 24" descr="Tick with solid fill">
            <a:extLst>
              <a:ext uri="{FF2B5EF4-FFF2-40B4-BE49-F238E27FC236}">
                <a16:creationId xmlns:a16="http://schemas.microsoft.com/office/drawing/2014/main" id="{8211D9D9-C1D5-D541-9861-FFCB91B9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8627" y="4323717"/>
            <a:ext cx="626076" cy="626076"/>
          </a:xfrm>
          <a:prstGeom prst="rect">
            <a:avLst/>
          </a:prstGeom>
        </p:spPr>
      </p:pic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0B969EAB-5266-B245-9BC1-25836D289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8004" y="1431325"/>
            <a:ext cx="626076" cy="626076"/>
          </a:xfrm>
          <a:prstGeom prst="rect">
            <a:avLst/>
          </a:prstGeom>
        </p:spPr>
      </p:pic>
      <p:pic>
        <p:nvPicPr>
          <p:cNvPr id="27" name="Graphic 26" descr="Tick with solid fill">
            <a:extLst>
              <a:ext uri="{FF2B5EF4-FFF2-40B4-BE49-F238E27FC236}">
                <a16:creationId xmlns:a16="http://schemas.microsoft.com/office/drawing/2014/main" id="{1C249535-DE3E-1644-9997-3F2E3D0F9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2455" y="1431325"/>
            <a:ext cx="626076" cy="626076"/>
          </a:xfrm>
          <a:prstGeom prst="rect">
            <a:avLst/>
          </a:prstGeom>
        </p:spPr>
      </p:pic>
      <p:pic>
        <p:nvPicPr>
          <p:cNvPr id="28" name="Graphic 27" descr="Tick with solid fill">
            <a:extLst>
              <a:ext uri="{FF2B5EF4-FFF2-40B4-BE49-F238E27FC236}">
                <a16:creationId xmlns:a16="http://schemas.microsoft.com/office/drawing/2014/main" id="{7BFC310C-15E8-404D-8E3C-C3325C2550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2455" y="2143117"/>
            <a:ext cx="626076" cy="626076"/>
          </a:xfrm>
          <a:prstGeom prst="rect">
            <a:avLst/>
          </a:prstGeom>
        </p:spPr>
      </p:pic>
      <p:pic>
        <p:nvPicPr>
          <p:cNvPr id="29" name="Graphic 28" descr="Tick with solid fill">
            <a:extLst>
              <a:ext uri="{FF2B5EF4-FFF2-40B4-BE49-F238E27FC236}">
                <a16:creationId xmlns:a16="http://schemas.microsoft.com/office/drawing/2014/main" id="{01CB634F-D0EF-4042-8C72-6CB688DF4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2455" y="2875352"/>
            <a:ext cx="626076" cy="626076"/>
          </a:xfrm>
          <a:prstGeom prst="rect">
            <a:avLst/>
          </a:prstGeom>
        </p:spPr>
      </p:pic>
      <p:pic>
        <p:nvPicPr>
          <p:cNvPr id="30" name="Graphic 29" descr="Tick with solid fill">
            <a:extLst>
              <a:ext uri="{FF2B5EF4-FFF2-40B4-BE49-F238E27FC236}">
                <a16:creationId xmlns:a16="http://schemas.microsoft.com/office/drawing/2014/main" id="{086C7799-15B1-E14E-AB26-EFDCE54A1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8004" y="2143117"/>
            <a:ext cx="626076" cy="626076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2C2B30C9-37FB-2D4F-B6B0-32AC7E894A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8004" y="2875352"/>
            <a:ext cx="626076" cy="626076"/>
          </a:xfrm>
          <a:prstGeom prst="rect">
            <a:avLst/>
          </a:prstGeom>
        </p:spPr>
      </p:pic>
      <p:pic>
        <p:nvPicPr>
          <p:cNvPr id="33" name="Graphic 32" descr="Close with solid fill">
            <a:extLst>
              <a:ext uri="{FF2B5EF4-FFF2-40B4-BE49-F238E27FC236}">
                <a16:creationId xmlns:a16="http://schemas.microsoft.com/office/drawing/2014/main" id="{875D3291-6DC4-D543-B327-B6515C26D3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8004" y="3580103"/>
            <a:ext cx="626076" cy="626076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08A58834-AACF-0F41-9B81-A8825BBF4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8004" y="4282791"/>
            <a:ext cx="626076" cy="626076"/>
          </a:xfrm>
          <a:prstGeom prst="rect">
            <a:avLst/>
          </a:prstGeom>
        </p:spPr>
      </p:pic>
      <p:pic>
        <p:nvPicPr>
          <p:cNvPr id="35" name="Graphic 34" descr="Close with solid fill">
            <a:extLst>
              <a:ext uri="{FF2B5EF4-FFF2-40B4-BE49-F238E27FC236}">
                <a16:creationId xmlns:a16="http://schemas.microsoft.com/office/drawing/2014/main" id="{61733351-5E81-654B-88B0-7CA89DC460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2455" y="3580103"/>
            <a:ext cx="626076" cy="626076"/>
          </a:xfrm>
          <a:prstGeom prst="rect">
            <a:avLst/>
          </a:prstGeom>
        </p:spPr>
      </p:pic>
      <p:pic>
        <p:nvPicPr>
          <p:cNvPr id="36" name="Graphic 35" descr="Close with solid fill">
            <a:extLst>
              <a:ext uri="{FF2B5EF4-FFF2-40B4-BE49-F238E27FC236}">
                <a16:creationId xmlns:a16="http://schemas.microsoft.com/office/drawing/2014/main" id="{FC0FB31D-5558-AE45-97AE-2A1A9C68E4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2455" y="4288620"/>
            <a:ext cx="626076" cy="626076"/>
          </a:xfrm>
          <a:prstGeom prst="rect">
            <a:avLst/>
          </a:prstGeom>
        </p:spPr>
      </p:pic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3023B675-10D1-1E48-A931-A0D8032382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8627" y="2151170"/>
            <a:ext cx="626076" cy="6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9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91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Ineichen</dc:creator>
  <cp:lastModifiedBy>Patrick Ineichen</cp:lastModifiedBy>
  <cp:revision>6</cp:revision>
  <dcterms:created xsi:type="dcterms:W3CDTF">2020-12-08T10:28:51Z</dcterms:created>
  <dcterms:modified xsi:type="dcterms:W3CDTF">2020-12-08T11:23:54Z</dcterms:modified>
</cp:coreProperties>
</file>