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9F8203-1AB9-41FF-9896-DE0D5137A122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FC56D5-E0BC-4494-B85B-9877597195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9F8203-1AB9-41FF-9896-DE0D5137A122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C56D5-E0BC-4494-B85B-9877597195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9F8203-1AB9-41FF-9896-DE0D5137A122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C56D5-E0BC-4494-B85B-9877597195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9F8203-1AB9-41FF-9896-DE0D5137A122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C56D5-E0BC-4494-B85B-9877597195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9F8203-1AB9-41FF-9896-DE0D5137A122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C56D5-E0BC-4494-B85B-9877597195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9F8203-1AB9-41FF-9896-DE0D5137A122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C56D5-E0BC-4494-B85B-9877597195B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9F8203-1AB9-41FF-9896-DE0D5137A122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C56D5-E0BC-4494-B85B-9877597195B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9F8203-1AB9-41FF-9896-DE0D5137A122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C56D5-E0BC-4494-B85B-9877597195B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9F8203-1AB9-41FF-9896-DE0D5137A122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C56D5-E0BC-4494-B85B-9877597195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B9F8203-1AB9-41FF-9896-DE0D5137A122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FC56D5-E0BC-4494-B85B-9877597195B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9F8203-1AB9-41FF-9896-DE0D5137A122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FC56D5-E0BC-4494-B85B-9877597195B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B9F8203-1AB9-41FF-9896-DE0D5137A122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FC56D5-E0BC-4494-B85B-9877597195B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Проект: Записная книжка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Выполнили:</a:t>
            </a:r>
          </a:p>
          <a:p>
            <a:r>
              <a:rPr lang="ru-RU" dirty="0" smtClean="0"/>
              <a:t>Фролов Константин</a:t>
            </a:r>
            <a:br>
              <a:rPr lang="ru-RU" dirty="0" smtClean="0"/>
            </a:br>
            <a:r>
              <a:rPr lang="ru-RU" dirty="0" smtClean="0"/>
              <a:t>Морозов Константин</a:t>
            </a:r>
            <a:br>
              <a:rPr lang="ru-RU" dirty="0" smtClean="0"/>
            </a:br>
            <a:r>
              <a:rPr lang="ru-RU" dirty="0" smtClean="0"/>
              <a:t>Группа: АСУб-24-1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4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этого проекта является разработка оконного приложения для управления задачами с возможностью их добавления, </a:t>
            </a:r>
            <a:r>
              <a:rPr lang="ru-RU" dirty="0" smtClean="0"/>
              <a:t>редактирования</a:t>
            </a:r>
            <a:r>
              <a:rPr lang="ru-RU" dirty="0"/>
              <a:t>, управления</a:t>
            </a:r>
            <a:r>
              <a:rPr lang="ru-RU" dirty="0" smtClean="0"/>
              <a:t>.</a:t>
            </a:r>
          </a:p>
          <a:p>
            <a:r>
              <a:rPr lang="ru-RU" dirty="0"/>
              <a:t>Целевая </a:t>
            </a:r>
            <a:r>
              <a:rPr lang="ru-RU" dirty="0" smtClean="0"/>
              <a:t>аудитория: студенты</a:t>
            </a:r>
            <a:r>
              <a:rPr lang="ru-RU" dirty="0"/>
              <a:t>, школьники, офисные работники, </a:t>
            </a:r>
            <a:r>
              <a:rPr lang="ru-RU" dirty="0" smtClean="0"/>
              <a:t>преподаватели</a:t>
            </a:r>
            <a:r>
              <a:rPr lang="ru-RU" dirty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Данное приложение написано с помощью языка программирования: </a:t>
            </a:r>
            <a:r>
              <a:rPr lang="en-US" dirty="0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9"/>
            <a:ext cx="4176464" cy="242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33" y="2420890"/>
            <a:ext cx="4291807" cy="242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6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28401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144904"/>
            <a:ext cx="8690617" cy="310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Создание </a:t>
            </a:r>
            <a:r>
              <a:rPr lang="ru-RU" sz="2000" dirty="0" smtClean="0"/>
              <a:t>задач: создавайте и редактируйте задачи</a:t>
            </a:r>
          </a:p>
          <a:p>
            <a:r>
              <a:rPr lang="ru-RU" sz="2000" dirty="0" smtClean="0"/>
              <a:t>Категории: работа</a:t>
            </a:r>
            <a:r>
              <a:rPr lang="en-US" sz="2000" dirty="0" smtClean="0"/>
              <a:t>/</a:t>
            </a:r>
            <a:r>
              <a:rPr lang="ru-RU" sz="2000" dirty="0" smtClean="0"/>
              <a:t>личное</a:t>
            </a:r>
            <a:r>
              <a:rPr lang="en-US" sz="2000" dirty="0" smtClean="0"/>
              <a:t>/</a:t>
            </a:r>
            <a:r>
              <a:rPr lang="ru-RU" sz="2000" dirty="0" smtClean="0"/>
              <a:t>другое</a:t>
            </a:r>
          </a:p>
          <a:p>
            <a:r>
              <a:rPr lang="ru-RU" sz="2000" dirty="0" smtClean="0"/>
              <a:t>Приоритеты: от 1-5</a:t>
            </a:r>
          </a:p>
          <a:p>
            <a:r>
              <a:rPr lang="ru-RU" sz="2000" dirty="0" smtClean="0"/>
              <a:t>Простой интерфейс: проще некуда</a:t>
            </a:r>
          </a:p>
          <a:p>
            <a:r>
              <a:rPr lang="ru-RU" sz="2000" dirty="0" smtClean="0"/>
              <a:t>Записи: добавляйте и редактируйте записи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33119"/>
            <a:ext cx="7707313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"Записная книжка - это не только приложение, это ваш личный ассистент"</a:t>
            </a:r>
            <a:endParaRPr lang="ru-RU" dirty="0"/>
          </a:p>
          <a:p>
            <a:r>
              <a:rPr lang="ru-RU" dirty="0"/>
              <a:t>В заключение, </a:t>
            </a:r>
            <a:r>
              <a:rPr lang="ru-RU" dirty="0" smtClean="0"/>
              <a:t>мы хотим </a:t>
            </a:r>
            <a:r>
              <a:rPr lang="ru-RU" dirty="0"/>
              <a:t>сказать, что наш проект по приложению записная книжка представляет собой уникальное решение для управления вашими записями и задачами. С помощью этого приложения, вы сможете всегда быть организованными и не пропустить важные события.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989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</TotalTime>
  <Words>137</Words>
  <Application>Microsoft Office PowerPoint</Application>
  <PresentationFormat>Экран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Открытая</vt:lpstr>
      <vt:lpstr>Проект: Записная книжка</vt:lpstr>
      <vt:lpstr>Идея проекта</vt:lpstr>
      <vt:lpstr>Реализация</vt:lpstr>
      <vt:lpstr>Презентация PowerPoint</vt:lpstr>
      <vt:lpstr>Продукт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Записная книжка</dc:title>
  <dc:creator>Viktoria</dc:creator>
  <cp:lastModifiedBy>stud</cp:lastModifiedBy>
  <cp:revision>3</cp:revision>
  <dcterms:created xsi:type="dcterms:W3CDTF">2024-12-12T02:53:24Z</dcterms:created>
  <dcterms:modified xsi:type="dcterms:W3CDTF">2024-12-12T04:46:35Z</dcterms:modified>
</cp:coreProperties>
</file>