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84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F1E079-762E-4204-AC7B-52966FA22D5A}" type="doc">
      <dgm:prSet loTypeId="urn:microsoft.com/office/officeart/2005/8/layout/cycle8" loCatId="cycle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C30294-7D90-4D9B-849E-1EBFC7D5A791}">
      <dgm:prSet custT="1"/>
      <dgm:spPr/>
      <dgm:t>
        <a:bodyPr/>
        <a:lstStyle/>
        <a:p>
          <a:r>
            <a:rPr lang="fr-BE" sz="1400" dirty="0"/>
            <a:t>Enseignement</a:t>
          </a:r>
          <a:endParaRPr lang="en-US" sz="1200" dirty="0"/>
        </a:p>
      </dgm:t>
    </dgm:pt>
    <dgm:pt modelId="{590898E3-A27A-4C3D-AC7A-6DDECF71202A}" type="parTrans" cxnId="{A33294B8-3E2D-48A1-BB50-363165CDBEA2}">
      <dgm:prSet/>
      <dgm:spPr/>
      <dgm:t>
        <a:bodyPr/>
        <a:lstStyle/>
        <a:p>
          <a:endParaRPr lang="en-US" sz="3200"/>
        </a:p>
      </dgm:t>
    </dgm:pt>
    <dgm:pt modelId="{2D5FF56C-82A7-4E1D-89A9-7C1BE62F3331}" type="sibTrans" cxnId="{A33294B8-3E2D-48A1-BB50-363165CDBEA2}">
      <dgm:prSet custT="1"/>
      <dgm:spPr/>
      <dgm:t>
        <a:bodyPr/>
        <a:lstStyle/>
        <a:p>
          <a:endParaRPr lang="en-US" sz="1050"/>
        </a:p>
      </dgm:t>
    </dgm:pt>
    <dgm:pt modelId="{4EB811F9-8A87-422F-A0C4-E03DEFD050A1}">
      <dgm:prSet custT="1"/>
      <dgm:spPr/>
      <dgm:t>
        <a:bodyPr/>
        <a:lstStyle/>
        <a:p>
          <a:r>
            <a:rPr lang="fr-BE" sz="1200"/>
            <a:t>Programmation</a:t>
          </a:r>
          <a:endParaRPr lang="en-US" sz="1200"/>
        </a:p>
      </dgm:t>
    </dgm:pt>
    <dgm:pt modelId="{5A65827B-338D-4649-AB58-3DCA882E1908}" type="parTrans" cxnId="{38C301BF-CCA1-4ECC-B72D-6A88BA57D600}">
      <dgm:prSet/>
      <dgm:spPr/>
      <dgm:t>
        <a:bodyPr/>
        <a:lstStyle/>
        <a:p>
          <a:endParaRPr lang="en-US" sz="3200"/>
        </a:p>
      </dgm:t>
    </dgm:pt>
    <dgm:pt modelId="{E8A4161D-4AF7-47B6-A94C-1893AADA50A0}" type="sibTrans" cxnId="{38C301BF-CCA1-4ECC-B72D-6A88BA57D600}">
      <dgm:prSet custT="1"/>
      <dgm:spPr/>
      <dgm:t>
        <a:bodyPr/>
        <a:lstStyle/>
        <a:p>
          <a:endParaRPr lang="en-US" sz="1050"/>
        </a:p>
      </dgm:t>
    </dgm:pt>
    <dgm:pt modelId="{8E15D1AE-650E-45A8-8570-EC7B5EB492EE}">
      <dgm:prSet custT="1"/>
      <dgm:spPr/>
      <dgm:t>
        <a:bodyPr/>
        <a:lstStyle/>
        <a:p>
          <a:r>
            <a:rPr lang="fr-BE" sz="1600"/>
            <a:t>Électronique</a:t>
          </a:r>
          <a:endParaRPr lang="en-US" sz="1600"/>
        </a:p>
      </dgm:t>
    </dgm:pt>
    <dgm:pt modelId="{07D718A3-7775-449A-A677-CF80AF79CFA4}" type="parTrans" cxnId="{0F9996EC-F554-4D2D-BAF0-9623F38D6781}">
      <dgm:prSet/>
      <dgm:spPr/>
      <dgm:t>
        <a:bodyPr/>
        <a:lstStyle/>
        <a:p>
          <a:endParaRPr lang="en-US" sz="3200"/>
        </a:p>
      </dgm:t>
    </dgm:pt>
    <dgm:pt modelId="{454AAEEF-65CF-4D2B-9EB5-513DB036ACEE}" type="sibTrans" cxnId="{0F9996EC-F554-4D2D-BAF0-9623F38D6781}">
      <dgm:prSet custT="1"/>
      <dgm:spPr/>
      <dgm:t>
        <a:bodyPr/>
        <a:lstStyle/>
        <a:p>
          <a:endParaRPr lang="en-US" sz="1050"/>
        </a:p>
      </dgm:t>
    </dgm:pt>
    <dgm:pt modelId="{0FBD7F7D-A61A-43B9-B74F-4FF654E2E327}">
      <dgm:prSet custT="1"/>
      <dgm:spPr/>
      <dgm:t>
        <a:bodyPr/>
        <a:lstStyle/>
        <a:p>
          <a:r>
            <a:rPr lang="fr-BE" sz="1800" dirty="0"/>
            <a:t>Conception mécanique</a:t>
          </a:r>
          <a:endParaRPr lang="en-US" sz="1800" dirty="0"/>
        </a:p>
      </dgm:t>
    </dgm:pt>
    <dgm:pt modelId="{DE77FDCB-9571-4AE7-96A5-DB6AE5FE49F3}" type="parTrans" cxnId="{D43F61A2-4F9A-4542-A4E4-054F9B213882}">
      <dgm:prSet/>
      <dgm:spPr/>
      <dgm:t>
        <a:bodyPr/>
        <a:lstStyle/>
        <a:p>
          <a:endParaRPr lang="en-US" sz="3200"/>
        </a:p>
      </dgm:t>
    </dgm:pt>
    <dgm:pt modelId="{D0CEE16A-D16C-4A91-AFBF-96A8AB99AA0B}" type="sibTrans" cxnId="{D43F61A2-4F9A-4542-A4E4-054F9B213882}">
      <dgm:prSet custT="1"/>
      <dgm:spPr/>
      <dgm:t>
        <a:bodyPr/>
        <a:lstStyle/>
        <a:p>
          <a:endParaRPr lang="en-US" sz="1050"/>
        </a:p>
      </dgm:t>
    </dgm:pt>
    <dgm:pt modelId="{8B29E9CF-1497-4F72-8E63-052AD524A5F8}" type="pres">
      <dgm:prSet presAssocID="{7EF1E079-762E-4204-AC7B-52966FA22D5A}" presName="compositeShape" presStyleCnt="0">
        <dgm:presLayoutVars>
          <dgm:chMax val="7"/>
          <dgm:dir/>
          <dgm:resizeHandles val="exact"/>
        </dgm:presLayoutVars>
      </dgm:prSet>
      <dgm:spPr/>
    </dgm:pt>
    <dgm:pt modelId="{880F2ED0-2A7B-4AB3-BE86-41943D920F1A}" type="pres">
      <dgm:prSet presAssocID="{7EF1E079-762E-4204-AC7B-52966FA22D5A}" presName="wedge1" presStyleLbl="node1" presStyleIdx="0" presStyleCnt="4"/>
      <dgm:spPr/>
    </dgm:pt>
    <dgm:pt modelId="{A25E5C3F-B18A-4A63-9276-000551EAC0AC}" type="pres">
      <dgm:prSet presAssocID="{7EF1E079-762E-4204-AC7B-52966FA22D5A}" presName="dummy1a" presStyleCnt="0"/>
      <dgm:spPr/>
    </dgm:pt>
    <dgm:pt modelId="{DF4402FA-F7BD-4629-B185-DAD359CF27DE}" type="pres">
      <dgm:prSet presAssocID="{7EF1E079-762E-4204-AC7B-52966FA22D5A}" presName="dummy1b" presStyleCnt="0"/>
      <dgm:spPr/>
    </dgm:pt>
    <dgm:pt modelId="{2F8520FA-3974-4016-8B69-7AA67D783973}" type="pres">
      <dgm:prSet presAssocID="{7EF1E079-762E-4204-AC7B-52966FA22D5A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30BFD4B-F1FB-481C-8589-4AC924183598}" type="pres">
      <dgm:prSet presAssocID="{7EF1E079-762E-4204-AC7B-52966FA22D5A}" presName="wedge2" presStyleLbl="node1" presStyleIdx="1" presStyleCnt="4"/>
      <dgm:spPr/>
    </dgm:pt>
    <dgm:pt modelId="{BCCB55D1-AEE5-436B-9D0F-462944A34E44}" type="pres">
      <dgm:prSet presAssocID="{7EF1E079-762E-4204-AC7B-52966FA22D5A}" presName="dummy2a" presStyleCnt="0"/>
      <dgm:spPr/>
    </dgm:pt>
    <dgm:pt modelId="{D2F216DF-972D-4EB2-BB87-C117653A31AE}" type="pres">
      <dgm:prSet presAssocID="{7EF1E079-762E-4204-AC7B-52966FA22D5A}" presName="dummy2b" presStyleCnt="0"/>
      <dgm:spPr/>
    </dgm:pt>
    <dgm:pt modelId="{E0BAF299-DE73-417A-81E1-5C168FC4DFC6}" type="pres">
      <dgm:prSet presAssocID="{7EF1E079-762E-4204-AC7B-52966FA22D5A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AAEB468-3988-41A6-B6B2-9D8DF447FADE}" type="pres">
      <dgm:prSet presAssocID="{7EF1E079-762E-4204-AC7B-52966FA22D5A}" presName="wedge3" presStyleLbl="node1" presStyleIdx="2" presStyleCnt="4"/>
      <dgm:spPr/>
    </dgm:pt>
    <dgm:pt modelId="{1CDFF4F4-E0E3-4CD0-A7E0-72ECE7B6F65B}" type="pres">
      <dgm:prSet presAssocID="{7EF1E079-762E-4204-AC7B-52966FA22D5A}" presName="dummy3a" presStyleCnt="0"/>
      <dgm:spPr/>
    </dgm:pt>
    <dgm:pt modelId="{F7D3EB19-A0A4-4163-984F-EE35669624AD}" type="pres">
      <dgm:prSet presAssocID="{7EF1E079-762E-4204-AC7B-52966FA22D5A}" presName="dummy3b" presStyleCnt="0"/>
      <dgm:spPr/>
    </dgm:pt>
    <dgm:pt modelId="{4CE29E20-BC5B-4D58-83DE-92870894FAE2}" type="pres">
      <dgm:prSet presAssocID="{7EF1E079-762E-4204-AC7B-52966FA22D5A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7DAC22A-4404-4DF2-AF1A-7D0066E35B9A}" type="pres">
      <dgm:prSet presAssocID="{7EF1E079-762E-4204-AC7B-52966FA22D5A}" presName="wedge4" presStyleLbl="node1" presStyleIdx="3" presStyleCnt="4"/>
      <dgm:spPr/>
    </dgm:pt>
    <dgm:pt modelId="{BEC5AC3C-9D40-4EC0-A934-E6CD6E60D66E}" type="pres">
      <dgm:prSet presAssocID="{7EF1E079-762E-4204-AC7B-52966FA22D5A}" presName="dummy4a" presStyleCnt="0"/>
      <dgm:spPr/>
    </dgm:pt>
    <dgm:pt modelId="{62B0CF1E-589A-4415-BAC7-0BA67D1D8712}" type="pres">
      <dgm:prSet presAssocID="{7EF1E079-762E-4204-AC7B-52966FA22D5A}" presName="dummy4b" presStyleCnt="0"/>
      <dgm:spPr/>
    </dgm:pt>
    <dgm:pt modelId="{AE1957D4-3F18-4C69-872A-F2755EBCE8B5}" type="pres">
      <dgm:prSet presAssocID="{7EF1E079-762E-4204-AC7B-52966FA22D5A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51DAE8F6-8951-41BC-98B4-237CA94FBE19}" type="pres">
      <dgm:prSet presAssocID="{2D5FF56C-82A7-4E1D-89A9-7C1BE62F3331}" presName="arrowWedge1" presStyleLbl="fgSibTrans2D1" presStyleIdx="0" presStyleCnt="4"/>
      <dgm:spPr/>
    </dgm:pt>
    <dgm:pt modelId="{7A1F15E9-13E9-47BF-97CD-8CEC3FD337A1}" type="pres">
      <dgm:prSet presAssocID="{E8A4161D-4AF7-47B6-A94C-1893AADA50A0}" presName="arrowWedge2" presStyleLbl="fgSibTrans2D1" presStyleIdx="1" presStyleCnt="4"/>
      <dgm:spPr/>
    </dgm:pt>
    <dgm:pt modelId="{0E52DC6A-7961-446D-A725-8F846952B9E9}" type="pres">
      <dgm:prSet presAssocID="{454AAEEF-65CF-4D2B-9EB5-513DB036ACEE}" presName="arrowWedge3" presStyleLbl="fgSibTrans2D1" presStyleIdx="2" presStyleCnt="4"/>
      <dgm:spPr/>
    </dgm:pt>
    <dgm:pt modelId="{4FEE56C2-CED6-4A44-8ACF-0083F6FCF0D9}" type="pres">
      <dgm:prSet presAssocID="{D0CEE16A-D16C-4A91-AFBF-96A8AB99AA0B}" presName="arrowWedge4" presStyleLbl="fgSibTrans2D1" presStyleIdx="3" presStyleCnt="4"/>
      <dgm:spPr/>
    </dgm:pt>
  </dgm:ptLst>
  <dgm:cxnLst>
    <dgm:cxn modelId="{4F943F26-132D-4D83-846E-2E4FD0B45E5C}" type="presOf" srcId="{0FBD7F7D-A61A-43B9-B74F-4FF654E2E327}" destId="{AE1957D4-3F18-4C69-872A-F2755EBCE8B5}" srcOrd="1" destOrd="0" presId="urn:microsoft.com/office/officeart/2005/8/layout/cycle8"/>
    <dgm:cxn modelId="{FEF47C29-1B05-4C92-ACAE-54BD28B91A43}" type="presOf" srcId="{37C30294-7D90-4D9B-849E-1EBFC7D5A791}" destId="{2F8520FA-3974-4016-8B69-7AA67D783973}" srcOrd="1" destOrd="0" presId="urn:microsoft.com/office/officeart/2005/8/layout/cycle8"/>
    <dgm:cxn modelId="{279BF454-EEDA-4237-A4B6-579743BF8852}" type="presOf" srcId="{8E15D1AE-650E-45A8-8570-EC7B5EB492EE}" destId="{4CE29E20-BC5B-4D58-83DE-92870894FAE2}" srcOrd="1" destOrd="0" presId="urn:microsoft.com/office/officeart/2005/8/layout/cycle8"/>
    <dgm:cxn modelId="{5D923E56-FEA2-48D2-AF80-01ECBD3616DC}" type="presOf" srcId="{4EB811F9-8A87-422F-A0C4-E03DEFD050A1}" destId="{E0BAF299-DE73-417A-81E1-5C168FC4DFC6}" srcOrd="1" destOrd="0" presId="urn:microsoft.com/office/officeart/2005/8/layout/cycle8"/>
    <dgm:cxn modelId="{3392AE5A-9733-44BC-A4D7-F8AE24FF8867}" type="presOf" srcId="{0FBD7F7D-A61A-43B9-B74F-4FF654E2E327}" destId="{A7DAC22A-4404-4DF2-AF1A-7D0066E35B9A}" srcOrd="0" destOrd="0" presId="urn:microsoft.com/office/officeart/2005/8/layout/cycle8"/>
    <dgm:cxn modelId="{5CE6F98B-7457-459E-9AD9-35C16BCB8945}" type="presOf" srcId="{8E15D1AE-650E-45A8-8570-EC7B5EB492EE}" destId="{FAAEB468-3988-41A6-B6B2-9D8DF447FADE}" srcOrd="0" destOrd="0" presId="urn:microsoft.com/office/officeart/2005/8/layout/cycle8"/>
    <dgm:cxn modelId="{D43F61A2-4F9A-4542-A4E4-054F9B213882}" srcId="{7EF1E079-762E-4204-AC7B-52966FA22D5A}" destId="{0FBD7F7D-A61A-43B9-B74F-4FF654E2E327}" srcOrd="3" destOrd="0" parTransId="{DE77FDCB-9571-4AE7-96A5-DB6AE5FE49F3}" sibTransId="{D0CEE16A-D16C-4A91-AFBF-96A8AB99AA0B}"/>
    <dgm:cxn modelId="{A33294B8-3E2D-48A1-BB50-363165CDBEA2}" srcId="{7EF1E079-762E-4204-AC7B-52966FA22D5A}" destId="{37C30294-7D90-4D9B-849E-1EBFC7D5A791}" srcOrd="0" destOrd="0" parTransId="{590898E3-A27A-4C3D-AC7A-6DDECF71202A}" sibTransId="{2D5FF56C-82A7-4E1D-89A9-7C1BE62F3331}"/>
    <dgm:cxn modelId="{38C301BF-CCA1-4ECC-B72D-6A88BA57D600}" srcId="{7EF1E079-762E-4204-AC7B-52966FA22D5A}" destId="{4EB811F9-8A87-422F-A0C4-E03DEFD050A1}" srcOrd="1" destOrd="0" parTransId="{5A65827B-338D-4649-AB58-3DCA882E1908}" sibTransId="{E8A4161D-4AF7-47B6-A94C-1893AADA50A0}"/>
    <dgm:cxn modelId="{C54DB2C2-F549-4180-A6B7-FEF2E10DEBC8}" type="presOf" srcId="{4EB811F9-8A87-422F-A0C4-E03DEFD050A1}" destId="{130BFD4B-F1FB-481C-8589-4AC924183598}" srcOrd="0" destOrd="0" presId="urn:microsoft.com/office/officeart/2005/8/layout/cycle8"/>
    <dgm:cxn modelId="{0F9996EC-F554-4D2D-BAF0-9623F38D6781}" srcId="{7EF1E079-762E-4204-AC7B-52966FA22D5A}" destId="{8E15D1AE-650E-45A8-8570-EC7B5EB492EE}" srcOrd="2" destOrd="0" parTransId="{07D718A3-7775-449A-A677-CF80AF79CFA4}" sibTransId="{454AAEEF-65CF-4D2B-9EB5-513DB036ACEE}"/>
    <dgm:cxn modelId="{A67FA6EC-A113-4659-8A5E-CAB7363ACAB5}" type="presOf" srcId="{7EF1E079-762E-4204-AC7B-52966FA22D5A}" destId="{8B29E9CF-1497-4F72-8E63-052AD524A5F8}" srcOrd="0" destOrd="0" presId="urn:microsoft.com/office/officeart/2005/8/layout/cycle8"/>
    <dgm:cxn modelId="{66B5E6F2-D53B-43A3-A4F7-AA1AAE0E2FC4}" type="presOf" srcId="{37C30294-7D90-4D9B-849E-1EBFC7D5A791}" destId="{880F2ED0-2A7B-4AB3-BE86-41943D920F1A}" srcOrd="0" destOrd="0" presId="urn:microsoft.com/office/officeart/2005/8/layout/cycle8"/>
    <dgm:cxn modelId="{1BED4E2E-9827-48F2-BF63-7DD1E6C9F9A8}" type="presParOf" srcId="{8B29E9CF-1497-4F72-8E63-052AD524A5F8}" destId="{880F2ED0-2A7B-4AB3-BE86-41943D920F1A}" srcOrd="0" destOrd="0" presId="urn:microsoft.com/office/officeart/2005/8/layout/cycle8"/>
    <dgm:cxn modelId="{A65DB5B3-AD6D-4585-9348-DCC35180C449}" type="presParOf" srcId="{8B29E9CF-1497-4F72-8E63-052AD524A5F8}" destId="{A25E5C3F-B18A-4A63-9276-000551EAC0AC}" srcOrd="1" destOrd="0" presId="urn:microsoft.com/office/officeart/2005/8/layout/cycle8"/>
    <dgm:cxn modelId="{7F4DB985-6001-4743-A445-B610D26184ED}" type="presParOf" srcId="{8B29E9CF-1497-4F72-8E63-052AD524A5F8}" destId="{DF4402FA-F7BD-4629-B185-DAD359CF27DE}" srcOrd="2" destOrd="0" presId="urn:microsoft.com/office/officeart/2005/8/layout/cycle8"/>
    <dgm:cxn modelId="{7EDAA5A2-31EC-46BB-A276-B0E2B4CE7309}" type="presParOf" srcId="{8B29E9CF-1497-4F72-8E63-052AD524A5F8}" destId="{2F8520FA-3974-4016-8B69-7AA67D783973}" srcOrd="3" destOrd="0" presId="urn:microsoft.com/office/officeart/2005/8/layout/cycle8"/>
    <dgm:cxn modelId="{2D0896FE-FBA8-4160-801A-C445FFCE0328}" type="presParOf" srcId="{8B29E9CF-1497-4F72-8E63-052AD524A5F8}" destId="{130BFD4B-F1FB-481C-8589-4AC924183598}" srcOrd="4" destOrd="0" presId="urn:microsoft.com/office/officeart/2005/8/layout/cycle8"/>
    <dgm:cxn modelId="{2B281DB4-E073-49DB-96D6-AD721208950A}" type="presParOf" srcId="{8B29E9CF-1497-4F72-8E63-052AD524A5F8}" destId="{BCCB55D1-AEE5-436B-9D0F-462944A34E44}" srcOrd="5" destOrd="0" presId="urn:microsoft.com/office/officeart/2005/8/layout/cycle8"/>
    <dgm:cxn modelId="{4B9017F1-FD0A-4B98-9B63-452F88ADE82D}" type="presParOf" srcId="{8B29E9CF-1497-4F72-8E63-052AD524A5F8}" destId="{D2F216DF-972D-4EB2-BB87-C117653A31AE}" srcOrd="6" destOrd="0" presId="urn:microsoft.com/office/officeart/2005/8/layout/cycle8"/>
    <dgm:cxn modelId="{291631F6-EBB4-4525-A76E-B184A6B40DC7}" type="presParOf" srcId="{8B29E9CF-1497-4F72-8E63-052AD524A5F8}" destId="{E0BAF299-DE73-417A-81E1-5C168FC4DFC6}" srcOrd="7" destOrd="0" presId="urn:microsoft.com/office/officeart/2005/8/layout/cycle8"/>
    <dgm:cxn modelId="{49A3FE18-E8BA-4864-B1ED-F0AE2CA16194}" type="presParOf" srcId="{8B29E9CF-1497-4F72-8E63-052AD524A5F8}" destId="{FAAEB468-3988-41A6-B6B2-9D8DF447FADE}" srcOrd="8" destOrd="0" presId="urn:microsoft.com/office/officeart/2005/8/layout/cycle8"/>
    <dgm:cxn modelId="{581F4322-27E5-413A-A754-E62C39C03835}" type="presParOf" srcId="{8B29E9CF-1497-4F72-8E63-052AD524A5F8}" destId="{1CDFF4F4-E0E3-4CD0-A7E0-72ECE7B6F65B}" srcOrd="9" destOrd="0" presId="urn:microsoft.com/office/officeart/2005/8/layout/cycle8"/>
    <dgm:cxn modelId="{0324517C-9A61-48D2-A33F-58CF7365779B}" type="presParOf" srcId="{8B29E9CF-1497-4F72-8E63-052AD524A5F8}" destId="{F7D3EB19-A0A4-4163-984F-EE35669624AD}" srcOrd="10" destOrd="0" presId="urn:microsoft.com/office/officeart/2005/8/layout/cycle8"/>
    <dgm:cxn modelId="{B93DE5AB-96A4-44BD-B4EF-F99DEBAAB5C5}" type="presParOf" srcId="{8B29E9CF-1497-4F72-8E63-052AD524A5F8}" destId="{4CE29E20-BC5B-4D58-83DE-92870894FAE2}" srcOrd="11" destOrd="0" presId="urn:microsoft.com/office/officeart/2005/8/layout/cycle8"/>
    <dgm:cxn modelId="{0A76C7D3-E6A1-4D9C-B95D-8CB783848D97}" type="presParOf" srcId="{8B29E9CF-1497-4F72-8E63-052AD524A5F8}" destId="{A7DAC22A-4404-4DF2-AF1A-7D0066E35B9A}" srcOrd="12" destOrd="0" presId="urn:microsoft.com/office/officeart/2005/8/layout/cycle8"/>
    <dgm:cxn modelId="{63E080F1-5C3D-471F-BBE1-68274DAB5CD1}" type="presParOf" srcId="{8B29E9CF-1497-4F72-8E63-052AD524A5F8}" destId="{BEC5AC3C-9D40-4EC0-A934-E6CD6E60D66E}" srcOrd="13" destOrd="0" presId="urn:microsoft.com/office/officeart/2005/8/layout/cycle8"/>
    <dgm:cxn modelId="{A3A3B36A-6EB8-4856-BA29-46D9685E8FE4}" type="presParOf" srcId="{8B29E9CF-1497-4F72-8E63-052AD524A5F8}" destId="{62B0CF1E-589A-4415-BAC7-0BA67D1D8712}" srcOrd="14" destOrd="0" presId="urn:microsoft.com/office/officeart/2005/8/layout/cycle8"/>
    <dgm:cxn modelId="{3FDAD955-CC7E-412F-AE0C-9BC7A6956E39}" type="presParOf" srcId="{8B29E9CF-1497-4F72-8E63-052AD524A5F8}" destId="{AE1957D4-3F18-4C69-872A-F2755EBCE8B5}" srcOrd="15" destOrd="0" presId="urn:microsoft.com/office/officeart/2005/8/layout/cycle8"/>
    <dgm:cxn modelId="{21D59973-1E3F-46FC-8EBD-731C2F13E214}" type="presParOf" srcId="{8B29E9CF-1497-4F72-8E63-052AD524A5F8}" destId="{51DAE8F6-8951-41BC-98B4-237CA94FBE19}" srcOrd="16" destOrd="0" presId="urn:microsoft.com/office/officeart/2005/8/layout/cycle8"/>
    <dgm:cxn modelId="{E106FE9F-D5F1-4FFE-B65F-0B2EC7884C11}" type="presParOf" srcId="{8B29E9CF-1497-4F72-8E63-052AD524A5F8}" destId="{7A1F15E9-13E9-47BF-97CD-8CEC3FD337A1}" srcOrd="17" destOrd="0" presId="urn:microsoft.com/office/officeart/2005/8/layout/cycle8"/>
    <dgm:cxn modelId="{E2BB5077-3674-46DD-A520-AF89D112875C}" type="presParOf" srcId="{8B29E9CF-1497-4F72-8E63-052AD524A5F8}" destId="{0E52DC6A-7961-446D-A725-8F846952B9E9}" srcOrd="18" destOrd="0" presId="urn:microsoft.com/office/officeart/2005/8/layout/cycle8"/>
    <dgm:cxn modelId="{29723BB2-A878-43FF-91A0-0CFE23218AFA}" type="presParOf" srcId="{8B29E9CF-1497-4F72-8E63-052AD524A5F8}" destId="{4FEE56C2-CED6-4A44-8ACF-0083F6FCF0D9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0F2ED0-2A7B-4AB3-BE86-41943D920F1A}">
      <dsp:nvSpPr>
        <dsp:cNvPr id="0" name=""/>
        <dsp:cNvSpPr/>
      </dsp:nvSpPr>
      <dsp:spPr>
        <a:xfrm>
          <a:off x="1779760" y="223864"/>
          <a:ext cx="3082951" cy="3082951"/>
        </a:xfrm>
        <a:prstGeom prst="pie">
          <a:avLst>
            <a:gd name="adj1" fmla="val 162000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Enseignement</a:t>
          </a:r>
          <a:endParaRPr lang="en-US" sz="1200" kern="1200" dirty="0"/>
        </a:p>
      </dsp:txBody>
      <dsp:txXfrm>
        <a:off x="3416293" y="862843"/>
        <a:ext cx="1137755" cy="844141"/>
      </dsp:txXfrm>
    </dsp:sp>
    <dsp:sp modelId="{130BFD4B-F1FB-481C-8589-4AC924183598}">
      <dsp:nvSpPr>
        <dsp:cNvPr id="0" name=""/>
        <dsp:cNvSpPr/>
      </dsp:nvSpPr>
      <dsp:spPr>
        <a:xfrm>
          <a:off x="1779760" y="327363"/>
          <a:ext cx="3082951" cy="3082951"/>
        </a:xfrm>
        <a:prstGeom prst="pie">
          <a:avLst>
            <a:gd name="adj1" fmla="val 0"/>
            <a:gd name="adj2" fmla="val 54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200" kern="1200"/>
            <a:t>Programmation</a:t>
          </a:r>
          <a:endParaRPr lang="en-US" sz="1200" kern="1200"/>
        </a:p>
      </dsp:txBody>
      <dsp:txXfrm>
        <a:off x="3416293" y="1927195"/>
        <a:ext cx="1137755" cy="844141"/>
      </dsp:txXfrm>
    </dsp:sp>
    <dsp:sp modelId="{FAAEB468-3988-41A6-B6B2-9D8DF447FADE}">
      <dsp:nvSpPr>
        <dsp:cNvPr id="0" name=""/>
        <dsp:cNvSpPr/>
      </dsp:nvSpPr>
      <dsp:spPr>
        <a:xfrm>
          <a:off x="1676261" y="327363"/>
          <a:ext cx="3082951" cy="3082951"/>
        </a:xfrm>
        <a:prstGeom prst="pie">
          <a:avLst>
            <a:gd name="adj1" fmla="val 5400000"/>
            <a:gd name="adj2" fmla="val 10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600" kern="1200"/>
            <a:t>Électronique</a:t>
          </a:r>
          <a:endParaRPr lang="en-US" sz="1600" kern="1200"/>
        </a:p>
      </dsp:txBody>
      <dsp:txXfrm>
        <a:off x="1984923" y="1927195"/>
        <a:ext cx="1137755" cy="844141"/>
      </dsp:txXfrm>
    </dsp:sp>
    <dsp:sp modelId="{A7DAC22A-4404-4DF2-AF1A-7D0066E35B9A}">
      <dsp:nvSpPr>
        <dsp:cNvPr id="0" name=""/>
        <dsp:cNvSpPr/>
      </dsp:nvSpPr>
      <dsp:spPr>
        <a:xfrm>
          <a:off x="1676261" y="223864"/>
          <a:ext cx="3082951" cy="3082951"/>
        </a:xfrm>
        <a:prstGeom prst="pie">
          <a:avLst>
            <a:gd name="adj1" fmla="val 108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 dirty="0"/>
            <a:t>Conception mécanique</a:t>
          </a:r>
          <a:endParaRPr lang="en-US" sz="1800" kern="1200" dirty="0"/>
        </a:p>
      </dsp:txBody>
      <dsp:txXfrm>
        <a:off x="1984923" y="862843"/>
        <a:ext cx="1137755" cy="844141"/>
      </dsp:txXfrm>
    </dsp:sp>
    <dsp:sp modelId="{51DAE8F6-8951-41BC-98B4-237CA94FBE19}">
      <dsp:nvSpPr>
        <dsp:cNvPr id="0" name=""/>
        <dsp:cNvSpPr/>
      </dsp:nvSpPr>
      <dsp:spPr>
        <a:xfrm>
          <a:off x="1588911" y="33015"/>
          <a:ext cx="3464649" cy="3464649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A1F15E9-13E9-47BF-97CD-8CEC3FD337A1}">
      <dsp:nvSpPr>
        <dsp:cNvPr id="0" name=""/>
        <dsp:cNvSpPr/>
      </dsp:nvSpPr>
      <dsp:spPr>
        <a:xfrm>
          <a:off x="1588911" y="136514"/>
          <a:ext cx="3464649" cy="3464649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E52DC6A-7961-446D-A725-8F846952B9E9}">
      <dsp:nvSpPr>
        <dsp:cNvPr id="0" name=""/>
        <dsp:cNvSpPr/>
      </dsp:nvSpPr>
      <dsp:spPr>
        <a:xfrm>
          <a:off x="1485412" y="136514"/>
          <a:ext cx="3464649" cy="3464649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FEE56C2-CED6-4A44-8ACF-0083F6FCF0D9}">
      <dsp:nvSpPr>
        <dsp:cNvPr id="0" name=""/>
        <dsp:cNvSpPr/>
      </dsp:nvSpPr>
      <dsp:spPr>
        <a:xfrm>
          <a:off x="1485412" y="33015"/>
          <a:ext cx="3464649" cy="3464649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A568-F76B-4640-A093-9547CEE3977F}" type="datetimeFigureOut">
              <a:rPr lang="fr-BE" smtClean="0"/>
              <a:t>14-10-18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FFD9-842D-4022-86E8-4CD63F0A3C51}" type="slidenum">
              <a:rPr lang="fr-BE" smtClean="0"/>
              <a:t>‹N°›</a:t>
            </a:fld>
            <a:endParaRPr lang="fr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35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A568-F76B-4640-A093-9547CEE3977F}" type="datetimeFigureOut">
              <a:rPr lang="fr-BE" smtClean="0"/>
              <a:t>14-10-18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FFD9-842D-4022-86E8-4CD63F0A3C5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0846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A568-F76B-4640-A093-9547CEE3977F}" type="datetimeFigureOut">
              <a:rPr lang="fr-BE" smtClean="0"/>
              <a:t>14-10-18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FFD9-842D-4022-86E8-4CD63F0A3C5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0755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A568-F76B-4640-A093-9547CEE3977F}" type="datetimeFigureOut">
              <a:rPr lang="fr-BE" smtClean="0"/>
              <a:t>14-10-18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FFD9-842D-4022-86E8-4CD63F0A3C5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0881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A568-F76B-4640-A093-9547CEE3977F}" type="datetimeFigureOut">
              <a:rPr lang="fr-BE" smtClean="0"/>
              <a:t>14-10-18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FFD9-842D-4022-86E8-4CD63F0A3C51}" type="slidenum">
              <a:rPr lang="fr-BE" smtClean="0"/>
              <a:t>‹N°›</a:t>
            </a:fld>
            <a:endParaRPr lang="fr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54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A568-F76B-4640-A093-9547CEE3977F}" type="datetimeFigureOut">
              <a:rPr lang="fr-BE" smtClean="0"/>
              <a:t>14-10-18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FFD9-842D-4022-86E8-4CD63F0A3C5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4295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A568-F76B-4640-A093-9547CEE3977F}" type="datetimeFigureOut">
              <a:rPr lang="fr-BE" smtClean="0"/>
              <a:t>14-10-18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FFD9-842D-4022-86E8-4CD63F0A3C5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677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A568-F76B-4640-A093-9547CEE3977F}" type="datetimeFigureOut">
              <a:rPr lang="fr-BE" smtClean="0"/>
              <a:t>14-10-18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FFD9-842D-4022-86E8-4CD63F0A3C5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0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A568-F76B-4640-A093-9547CEE3977F}" type="datetimeFigureOut">
              <a:rPr lang="fr-BE" smtClean="0"/>
              <a:t>14-10-18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FFD9-842D-4022-86E8-4CD63F0A3C5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9267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EAA568-F76B-4640-A093-9547CEE3977F}" type="datetimeFigureOut">
              <a:rPr lang="fr-BE" smtClean="0"/>
              <a:t>14-10-18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8BFFD9-842D-4022-86E8-4CD63F0A3C5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4608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A568-F76B-4640-A093-9547CEE3977F}" type="datetimeFigureOut">
              <a:rPr lang="fr-BE" smtClean="0"/>
              <a:t>14-10-18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FFD9-842D-4022-86E8-4CD63F0A3C5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7100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EAA568-F76B-4640-A093-9547CEE3977F}" type="datetimeFigureOut">
              <a:rPr lang="fr-BE" smtClean="0"/>
              <a:t>14-10-18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8BFFD9-842D-4022-86E8-4CD63F0A3C51}" type="slidenum">
              <a:rPr lang="fr-BE" smtClean="0"/>
              <a:t>‹N°›</a:t>
            </a:fld>
            <a:endParaRPr lang="fr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31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froland@froland.be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B6510A-7246-45A3-94AA-FB64A08BF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7"/>
            <a:ext cx="3401961" cy="3686015"/>
          </a:xfrm>
        </p:spPr>
        <p:txBody>
          <a:bodyPr>
            <a:normAutofit/>
          </a:bodyPr>
          <a:lstStyle/>
          <a:p>
            <a:r>
              <a:rPr lang="fr-BE" sz="6100"/>
              <a:t>Objets connectés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A1A7F3-72B7-4B71-A336-A716FA270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>
            <a:normAutofit/>
          </a:bodyPr>
          <a:lstStyle/>
          <a:p>
            <a:r>
              <a:rPr lang="fr-BE" sz="2000">
                <a:solidFill>
                  <a:schemeClr val="tx1">
                    <a:lumMod val="85000"/>
                    <a:lumOff val="15000"/>
                  </a:schemeClr>
                </a:solidFill>
              </a:rPr>
              <a:t>15-18 octobre 2018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B59F0B6-BAB9-403D-8D35-50D2EF685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721963"/>
            <a:ext cx="6912217" cy="4890392"/>
          </a:xfrm>
          <a:prstGeom prst="rect">
            <a:avLst/>
          </a:prstGeom>
        </p:spPr>
      </p:pic>
      <p:cxnSp>
        <p:nvCxnSpPr>
          <p:cNvPr id="11" name="Straight Connector 13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184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18D728-2628-4BF8-B369-2B4183827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Règles de conduite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798419E-A163-466C-A4FD-C7266A7C4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Horaire</a:t>
            </a:r>
          </a:p>
          <a:p>
            <a:pPr lvl="1"/>
            <a:r>
              <a:rPr lang="fr-BE" dirty="0"/>
              <a:t>8:30 – 12:30 (pause vers 10:30)</a:t>
            </a:r>
          </a:p>
          <a:p>
            <a:pPr lvl="1"/>
            <a:r>
              <a:rPr lang="fr-BE" dirty="0"/>
              <a:t>13:30 – 17:30 (pause vers 15:30)</a:t>
            </a:r>
          </a:p>
          <a:p>
            <a:r>
              <a:rPr lang="fr-BE" dirty="0"/>
              <a:t>Prise de parole</a:t>
            </a:r>
          </a:p>
          <a:p>
            <a:pPr lvl="1"/>
            <a:r>
              <a:rPr lang="fr-BE" dirty="0"/>
              <a:t>Questions et commentaires bienvenus</a:t>
            </a:r>
          </a:p>
          <a:p>
            <a:pPr lvl="1"/>
            <a:r>
              <a:rPr lang="fr-BE" dirty="0"/>
              <a:t>Parler suffisamment fort pour être entendu par tout le monde</a:t>
            </a:r>
          </a:p>
          <a:p>
            <a:pPr lvl="1"/>
            <a:r>
              <a:rPr lang="fr-BE" dirty="0"/>
              <a:t>Ne pas monopoliser la parole</a:t>
            </a:r>
          </a:p>
          <a:p>
            <a:pPr lvl="1"/>
            <a:r>
              <a:rPr lang="fr-BE" dirty="0"/>
              <a:t>Ne pas interrompre</a:t>
            </a:r>
          </a:p>
          <a:p>
            <a:r>
              <a:rPr lang="fr-BE" dirty="0"/>
              <a:t>Respect de chacun</a:t>
            </a:r>
          </a:p>
          <a:p>
            <a:pPr lvl="1"/>
            <a:r>
              <a:rPr lang="fr-BE" dirty="0"/>
              <a:t>Commentaires discriminatoires non tolérés</a:t>
            </a:r>
          </a:p>
        </p:txBody>
      </p:sp>
    </p:spTree>
    <p:extLst>
      <p:ext uri="{BB962C8B-B14F-4D97-AF65-F5344CB8AC3E}">
        <p14:creationId xmlns:p14="http://schemas.microsoft.com/office/powerpoint/2010/main" val="156192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00FE859-27E2-4C7A-B8AD-EFF76BE54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fr-BE"/>
              <a:t>François Roland</a:t>
            </a:r>
            <a:endParaRPr lang="fr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CBAE310-9B0F-4B3E-ADC7-D6CBD89DA54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450903" y="640081"/>
            <a:ext cx="2367507" cy="5314406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ED65271-25F3-4728-9F20-EE10132F9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fr-BE" dirty="0"/>
              <a:t>Ingénieur civil en Informatique et Gestion</a:t>
            </a:r>
          </a:p>
          <a:p>
            <a:r>
              <a:rPr lang="fr-BE" dirty="0"/>
              <a:t>Consultant développement logiciel</a:t>
            </a:r>
          </a:p>
          <a:p>
            <a:r>
              <a:rPr lang="fr-BE" dirty="0"/>
              <a:t>Startup : </a:t>
            </a:r>
            <a:r>
              <a:rPr lang="fr-BE" dirty="0" err="1"/>
              <a:t>Take-Eat-Easy</a:t>
            </a:r>
            <a:endParaRPr lang="fr-BE" dirty="0"/>
          </a:p>
          <a:p>
            <a:r>
              <a:rPr lang="fr-BE" dirty="0"/>
              <a:t>Chercheur Télécoms UMONS</a:t>
            </a:r>
          </a:p>
          <a:p>
            <a:r>
              <a:rPr lang="fr-BE" dirty="0"/>
              <a:t>Chargé de projet </a:t>
            </a:r>
            <a:r>
              <a:rPr lang="fr-BE" dirty="0" err="1"/>
              <a:t>FabLab</a:t>
            </a:r>
            <a:r>
              <a:rPr lang="fr-BE" dirty="0"/>
              <a:t> Mons</a:t>
            </a:r>
          </a:p>
          <a:p>
            <a:r>
              <a:rPr lang="fr-BE" dirty="0"/>
              <a:t>Indépendant complémentaire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085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00FE859-27E2-4C7A-B8AD-EFF76BE54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fr-BE"/>
              <a:t>François Roland</a:t>
            </a:r>
            <a:endParaRPr lang="fr-BE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3" name="Espace réservé du contenu 7">
            <a:extLst>
              <a:ext uri="{FF2B5EF4-FFF2-40B4-BE49-F238E27FC236}">
                <a16:creationId xmlns:a16="http://schemas.microsoft.com/office/drawing/2014/main" id="{0537CC3B-5E90-4930-B597-7F94886725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318339"/>
              </p:ext>
            </p:extLst>
          </p:nvPr>
        </p:nvGraphicFramePr>
        <p:xfrm>
          <a:off x="4974769" y="2198914"/>
          <a:ext cx="6574973" cy="3670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684ED530-FA4D-490F-A23D-A71A052F60C6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940888" y="634946"/>
            <a:ext cx="1906418" cy="531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9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5A3FB1-BB59-47BC-9D11-2AB887EA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fr-BE"/>
              <a:t>Me contacter</a:t>
            </a:r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4BD6015-00DA-415C-A1C5-4AE043D9AC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62" r="30717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A19142-CF19-412A-875B-9E0E1902E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r>
              <a:rPr lang="fr-BE" dirty="0">
                <a:hlinkClick r:id="rId3"/>
              </a:rPr>
              <a:t>froland@froland.be</a:t>
            </a:r>
            <a:r>
              <a:rPr lang="fr-BE" dirty="0"/>
              <a:t> </a:t>
            </a:r>
          </a:p>
          <a:p>
            <a:r>
              <a:rPr lang="fr-BE" dirty="0"/>
              <a:t>+32 498 612561 (urgences, retards)</a:t>
            </a:r>
          </a:p>
        </p:txBody>
      </p:sp>
    </p:spTree>
    <p:extLst>
      <p:ext uri="{BB962C8B-B14F-4D97-AF65-F5344CB8AC3E}">
        <p14:creationId xmlns:p14="http://schemas.microsoft.com/office/powerpoint/2010/main" val="407713682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4">
    <wetp:webextensionref xmlns:r="http://schemas.openxmlformats.org/officeDocument/2006/relationships" r:id="rId1"/>
  </wetp:taskpane>
  <wetp:taskpane dockstate="right" visibility="0" width="700" row="9">
    <wetp:webextensionref xmlns:r="http://schemas.openxmlformats.org/officeDocument/2006/relationships" r:id="rId2"/>
  </wetp:taskpane>
  <wetp:taskpane dockstate="right" visibility="0" width="700" row="8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153AFFBA-FCCE-4490-8B36-32F9D06E577F}">
  <we:reference id="wa104178141" version="3.10.0.152" store="fr-FR" storeType="OMEX"/>
  <we:alternateReferences>
    <we:reference id="wa104178141" version="3.10.0.152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A56552A2-C009-4BCD-BB28-5B289F41C093}">
  <we:reference id="wa104379997" version="2.0.0.0" store="fr-FR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5DA8DE02-B6EB-4F60-AA09-055262A48617}">
  <we:reference id="wa104380907" version="1.0.0.0" store="fr-FR" storeType="OMEX"/>
  <we:alternateReferences>
    <we:reference id="wa104380907" version="1.0.0.0" store="WA10438090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104</Words>
  <Application>Microsoft Office PowerPoint</Application>
  <PresentationFormat>Grand écran</PresentationFormat>
  <Paragraphs>28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Rétrospective</vt:lpstr>
      <vt:lpstr>Objets connectés</vt:lpstr>
      <vt:lpstr>Règles de conduite</vt:lpstr>
      <vt:lpstr>François Roland</vt:lpstr>
      <vt:lpstr>François Roland</vt:lpstr>
      <vt:lpstr>Me contacter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Objets connectés</dc:title>
  <dc:creator>François Roland</dc:creator>
  <cp:lastModifiedBy>François Roland</cp:lastModifiedBy>
  <cp:revision>2</cp:revision>
  <dcterms:created xsi:type="dcterms:W3CDTF">2018-10-14T12:37:30Z</dcterms:created>
  <dcterms:modified xsi:type="dcterms:W3CDTF">2018-10-14T12:41:01Z</dcterms:modified>
</cp:coreProperties>
</file>