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62.png"/><Relationship Id="rId32" Type="http://schemas.openxmlformats.org/officeDocument/2006/relationships/image" Target="../media/image63.png"/><Relationship Id="rId33" Type="http://schemas.openxmlformats.org/officeDocument/2006/relationships/image" Target="../media/image6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3"/>
            <a:ext cx="14445633" cy="42948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8"/>
            <a:ext cx="12608597" cy="2325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39237"/>
            <a:ext cx="2921807" cy="900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677" y="8941868"/>
            <a:ext cx="1866168" cy="5077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8087" y="8941163"/>
            <a:ext cx="2719968" cy="4589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13049" y="8939820"/>
            <a:ext cx="2978253" cy="5117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312164"/>
            <a:ext cx="14531241" cy="37167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8" y="2246594"/>
            <a:ext cx="8192934" cy="22215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3" y="6907330"/>
            <a:ext cx="7669194" cy="7443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668645" cy="8801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677" y="8941868"/>
            <a:ext cx="1866168" cy="5077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8087" y="8941163"/>
            <a:ext cx="2719968" cy="45896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3049" y="8939820"/>
            <a:ext cx="2978253" cy="5117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460034" cy="24866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4824570"/>
            <a:ext cx="1507044" cy="6001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1104" y="2801256"/>
            <a:ext cx="4058205" cy="637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3624" y="4539621"/>
            <a:ext cx="1674447" cy="15677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55989" y="4824570"/>
            <a:ext cx="2007901" cy="10830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40039" y="4309891"/>
            <a:ext cx="2593367" cy="24866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72141" y="4824570"/>
            <a:ext cx="2506939" cy="10968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5620" y="7068650"/>
            <a:ext cx="1731590" cy="15677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0"/>
            <a:ext cx="2602891" cy="24866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74008" y="7353599"/>
            <a:ext cx="1939930" cy="6138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41195" y="1958443"/>
            <a:ext cx="4527339" cy="17375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69769" y="7068650"/>
            <a:ext cx="1683971" cy="15677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072141" y="7353599"/>
            <a:ext cx="1507044" cy="66995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87989" y="7315865"/>
            <a:ext cx="2007901" cy="11105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41107" y="2413805"/>
            <a:ext cx="708876" cy="566693"/>
            <a:chOff x="7441107" y="2413805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1429" y="3334117"/>
            <a:ext cx="2848232" cy="2848232"/>
            <a:chOff x="6371429" y="3334117"/>
            <a:chExt cx="2848232" cy="284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7754" y="6262316"/>
            <a:ext cx="2901633" cy="12942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2201" y="7109525"/>
            <a:ext cx="1928434" cy="4782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77629" y="7821906"/>
            <a:ext cx="3089597" cy="7575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20222" y="2413805"/>
            <a:ext cx="708876" cy="566693"/>
            <a:chOff x="11120222" y="2413805"/>
            <a:chExt cx="708876" cy="5666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20222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50544" y="3334117"/>
            <a:ext cx="2848232" cy="2848232"/>
            <a:chOff x="10050544" y="3334117"/>
            <a:chExt cx="2848232" cy="284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050544" y="3334117"/>
              <a:ext cx="2848232" cy="2848232"/>
              <a:chOff x="10050544" y="3334117"/>
              <a:chExt cx="2848232" cy="2848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50544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089742" y="3373316"/>
              <a:ext cx="2769835" cy="2769835"/>
              <a:chOff x="10089742" y="3373316"/>
              <a:chExt cx="2769835" cy="276983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89742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1782" y="6262316"/>
            <a:ext cx="2920680" cy="12942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91334" y="7124658"/>
            <a:ext cx="1928434" cy="4782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59620" y="7821906"/>
            <a:ext cx="2636597" cy="75755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693287" y="2413805"/>
            <a:ext cx="708876" cy="566693"/>
            <a:chOff x="14693287" y="2413805"/>
            <a:chExt cx="708876" cy="5666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9328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23609" y="3334117"/>
            <a:ext cx="2848232" cy="2848232"/>
            <a:chOff x="13623609" y="3334117"/>
            <a:chExt cx="2848232" cy="28482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623609" y="3334117"/>
              <a:ext cx="2848232" cy="2848232"/>
              <a:chOff x="13623609" y="3334117"/>
              <a:chExt cx="2848232" cy="284823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62360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662808" y="3373316"/>
              <a:ext cx="2769835" cy="2769835"/>
              <a:chOff x="13662808" y="3373316"/>
              <a:chExt cx="2769835" cy="276983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662808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44830" y="6262316"/>
            <a:ext cx="2911156" cy="129424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864382" y="7124658"/>
            <a:ext cx="1928434" cy="49203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32763" y="7821906"/>
            <a:ext cx="2636597" cy="75755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6083" y="3611711"/>
            <a:ext cx="3639336" cy="271013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15349" y="2428597"/>
            <a:ext cx="2772960" cy="140756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99346" y="7601270"/>
            <a:ext cx="2520548" cy="7810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720000">
            <a:off x="8862564" y="2753084"/>
            <a:ext cx="752651" cy="87612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20847" y="3600853"/>
            <a:ext cx="657007" cy="340622"/>
            <a:chOff x="8720847" y="3600853"/>
            <a:chExt cx="657007" cy="3406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562847" y="5975837"/>
            <a:ext cx="732746" cy="87612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351811" y="5643621"/>
            <a:ext cx="657007" cy="340622"/>
            <a:chOff x="12351811" y="5643621"/>
            <a:chExt cx="657007" cy="34062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6780000">
              <a:off x="12351811" y="5643621"/>
              <a:ext cx="657007" cy="34062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125323" y="2962323"/>
            <a:ext cx="732746" cy="87612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541497" y="3298574"/>
            <a:ext cx="657007" cy="340622"/>
            <a:chOff x="15541497" y="3298574"/>
            <a:chExt cx="657007" cy="34062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3260000">
              <a:off x="15541497" y="3298574"/>
              <a:ext cx="657007" cy="34062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049074" y="839545"/>
            <a:ext cx="2446415" cy="478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7001" y="2666601"/>
            <a:ext cx="7316747" cy="32141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095" y="4656774"/>
            <a:ext cx="13547778" cy="17057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06331" y="2957636"/>
            <a:ext cx="3768779" cy="20500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7890" y="7207544"/>
            <a:ext cx="13880261" cy="1273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6206" y="6800000"/>
            <a:ext cx="513302" cy="150646"/>
            <a:chOff x="8886206" y="6800000"/>
            <a:chExt cx="513302" cy="1506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8886206" y="6800000"/>
              <a:ext cx="513302" cy="1506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51911" y="839545"/>
            <a:ext cx="2826396" cy="478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2535" y="5889049"/>
            <a:ext cx="4931918" cy="12957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468" y="7908021"/>
            <a:ext cx="4240488" cy="8425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8246" y="7965553"/>
            <a:ext cx="476833" cy="525649"/>
            <a:chOff x="1008246" y="7965553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246" y="7965553"/>
              <a:ext cx="476833" cy="525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75862" y="6058529"/>
            <a:ext cx="9501612" cy="8401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75862" y="8000215"/>
            <a:ext cx="9878754" cy="8389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0468" y="4019926"/>
            <a:ext cx="4240479" cy="82594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5862" y="3912053"/>
            <a:ext cx="9869488" cy="123824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2533" y="1997707"/>
            <a:ext cx="4220690" cy="12957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75862" y="2178720"/>
            <a:ext cx="9473176" cy="8389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7279" y="5343978"/>
            <a:ext cx="7945783" cy="121855"/>
            <a:chOff x="2127279" y="5343978"/>
            <a:chExt cx="7945783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2127279" y="5343978"/>
              <a:ext cx="7945783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7770" y="6079079"/>
            <a:ext cx="476833" cy="525649"/>
            <a:chOff x="1017770" y="6079079"/>
            <a:chExt cx="476833" cy="5256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7770" y="6079079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8246" y="4063799"/>
            <a:ext cx="476833" cy="525649"/>
            <a:chOff x="1008246" y="4063799"/>
            <a:chExt cx="476833" cy="5256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8246" y="4063799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7770" y="2167802"/>
            <a:ext cx="476833" cy="525649"/>
            <a:chOff x="1017770" y="2167802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7770" y="2167802"/>
              <a:ext cx="476833" cy="52564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51911" y="839545"/>
            <a:ext cx="2826396" cy="478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7906" y="839545"/>
            <a:ext cx="3900415" cy="478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0870" y="1906618"/>
            <a:ext cx="15199674" cy="7020350"/>
            <a:chOff x="1540870" y="1906618"/>
            <a:chExt cx="15199674" cy="7020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870" y="1906618"/>
              <a:ext cx="15199674" cy="702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7906" y="839545"/>
            <a:ext cx="3900406" cy="478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6915" y="3798029"/>
            <a:ext cx="1095546" cy="1095546"/>
            <a:chOff x="2386915" y="3798029"/>
            <a:chExt cx="1095546" cy="10955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915" y="3798029"/>
              <a:ext cx="1095546" cy="10955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52566" y="5262148"/>
            <a:ext cx="2373163" cy="1222108"/>
            <a:chOff x="13752566" y="5262148"/>
            <a:chExt cx="2373163" cy="1222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52566" y="5262148"/>
              <a:ext cx="2373163" cy="1222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7485" y="6729246"/>
            <a:ext cx="4081122" cy="1026111"/>
            <a:chOff x="11077485" y="6729246"/>
            <a:chExt cx="4081122" cy="10261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7485" y="6729246"/>
              <a:ext cx="4081122" cy="10261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62029" y="4764484"/>
            <a:ext cx="3439543" cy="1719772"/>
            <a:chOff x="1862029" y="4764484"/>
            <a:chExt cx="3439543" cy="17197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2029" y="4764484"/>
              <a:ext cx="3439543" cy="17197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5036" y="3387345"/>
            <a:ext cx="1904876" cy="1916914"/>
            <a:chOff x="6835036" y="3387345"/>
            <a:chExt cx="1904876" cy="19169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5036" y="3387345"/>
              <a:ext cx="1904876" cy="19169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34688" y="6172657"/>
            <a:ext cx="1784860" cy="1784860"/>
            <a:chOff x="2934688" y="6172657"/>
            <a:chExt cx="1784860" cy="17848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4688" y="6172657"/>
              <a:ext cx="1784860" cy="17848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21663" y="5059262"/>
            <a:ext cx="2565812" cy="1211633"/>
            <a:chOff x="5221663" y="5059262"/>
            <a:chExt cx="2565812" cy="12116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1663" y="5059262"/>
              <a:ext cx="2565812" cy="12116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85802" y="3798029"/>
            <a:ext cx="2631540" cy="1115115"/>
            <a:chOff x="3985802" y="3798029"/>
            <a:chExt cx="2631540" cy="11151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5802" y="3798029"/>
              <a:ext cx="2631540" cy="11151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03636" y="5142857"/>
            <a:ext cx="3024633" cy="1586389"/>
            <a:chOff x="10503636" y="5142857"/>
            <a:chExt cx="3024633" cy="15863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3636" y="5142857"/>
              <a:ext cx="3024633" cy="15863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75568" y="6134659"/>
            <a:ext cx="2649642" cy="1620697"/>
            <a:chOff x="4775568" y="6134659"/>
            <a:chExt cx="2649642" cy="16206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5568" y="6134659"/>
              <a:ext cx="2649642" cy="16206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752566" y="3682052"/>
            <a:ext cx="1580096" cy="1580096"/>
            <a:chOff x="13752566" y="3682052"/>
            <a:chExt cx="1580096" cy="1580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52566" y="3682052"/>
              <a:ext cx="1580096" cy="15800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92424" y="3608312"/>
            <a:ext cx="2342471" cy="1464044"/>
            <a:chOff x="11092424" y="3608312"/>
            <a:chExt cx="2342471" cy="14640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92424" y="3608312"/>
              <a:ext cx="2342471" cy="146404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31461" y="1980979"/>
            <a:ext cx="4229376" cy="164494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49858" y="1980979"/>
            <a:ext cx="4129328" cy="1644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115" y="7978973"/>
            <a:ext cx="5379481" cy="5700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34366"/>
            <a:ext cx="513302" cy="150646"/>
            <a:chOff x="8886206" y="7534366"/>
            <a:chExt cx="513302" cy="150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886206" y="7534366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28001" y="839545"/>
            <a:ext cx="2950320" cy="4782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3688" y="2073896"/>
            <a:ext cx="10058339" cy="5071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714311"/>
            <a:ext cx="16875166" cy="8912169"/>
            <a:chOff x="705274" y="714311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714311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6198" y="7857979"/>
            <a:ext cx="2355997" cy="7037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5770" y="7857979"/>
            <a:ext cx="2365521" cy="7037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5294" y="7857979"/>
            <a:ext cx="2365521" cy="703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13773" y="7016205"/>
            <a:ext cx="731414" cy="731414"/>
            <a:chOff x="3813773" y="7016205"/>
            <a:chExt cx="731414" cy="73141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2173" y="7103607"/>
              <a:ext cx="653785" cy="5918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4293" y="7016205"/>
            <a:ext cx="731414" cy="731414"/>
            <a:chOff x="8834293" y="7016205"/>
            <a:chExt cx="731414" cy="7314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834293" y="7016205"/>
              <a:ext cx="731414" cy="731414"/>
              <a:chOff x="8834293" y="7016205"/>
              <a:chExt cx="731414" cy="7314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83429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2693" y="7103607"/>
              <a:ext cx="663680" cy="5918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9494" y="3223161"/>
            <a:ext cx="4375189" cy="31235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92908" y="7016205"/>
            <a:ext cx="731414" cy="731414"/>
            <a:chOff x="13892908" y="7016205"/>
            <a:chExt cx="731414" cy="7314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892908" y="7016205"/>
              <a:ext cx="731414" cy="731414"/>
              <a:chOff x="13892908" y="7016205"/>
              <a:chExt cx="731414" cy="7314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92908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41308" y="7103607"/>
              <a:ext cx="663680" cy="5918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06154" y="2057143"/>
            <a:ext cx="709348" cy="567071"/>
            <a:chOff x="7006154" y="2057143"/>
            <a:chExt cx="709348" cy="5670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6154" y="2057143"/>
              <a:ext cx="709348" cy="5670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53035" y="6876106"/>
            <a:ext cx="708876" cy="566693"/>
            <a:chOff x="10753035" y="6876106"/>
            <a:chExt cx="708876" cy="566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753035" y="6876106"/>
              <a:ext cx="708876" cy="5666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66586" y="2057143"/>
            <a:ext cx="709348" cy="567071"/>
            <a:chOff x="1966586" y="2057143"/>
            <a:chExt cx="709348" cy="5670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6586" y="2057143"/>
              <a:ext cx="709348" cy="5670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13468" y="6876106"/>
            <a:ext cx="708876" cy="566693"/>
            <a:chOff x="5713468" y="6876106"/>
            <a:chExt cx="708876" cy="5666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713468" y="6876106"/>
              <a:ext cx="708876" cy="56669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89018" y="3226399"/>
            <a:ext cx="4556579" cy="31074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045722" y="2057143"/>
            <a:ext cx="709348" cy="567071"/>
            <a:chOff x="12045722" y="2057143"/>
            <a:chExt cx="709348" cy="5670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45722" y="2057143"/>
              <a:ext cx="709348" cy="5670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792603" y="6876106"/>
            <a:ext cx="708876" cy="566693"/>
            <a:chOff x="15792603" y="6876106"/>
            <a:chExt cx="708876" cy="5666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5792603" y="6876106"/>
              <a:ext cx="708876" cy="56669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01827" y="3226399"/>
            <a:ext cx="4613198" cy="315568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528001" y="839545"/>
            <a:ext cx="2950320" cy="478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2022-05-26T23:44:13Z</dcterms:created>
  <dcterms:modified xsi:type="dcterms:W3CDTF">2022-05-26T23:44:13Z</dcterms:modified>
</cp:coreProperties>
</file>