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  <p:sldMasterId id="2147483656" r:id="rId3"/>
  </p:sldMasterIdLst>
  <p:notesMasterIdLst>
    <p:notesMasterId r:id="rId31"/>
  </p:notesMasterIdLst>
  <p:handoutMasterIdLst>
    <p:handoutMasterId r:id="rId32"/>
  </p:handoutMasterIdLst>
  <p:sldIdLst>
    <p:sldId id="288" r:id="rId4"/>
    <p:sldId id="257" r:id="rId5"/>
    <p:sldId id="300" r:id="rId6"/>
    <p:sldId id="301" r:id="rId7"/>
    <p:sldId id="259" r:id="rId8"/>
    <p:sldId id="303" r:id="rId9"/>
    <p:sldId id="308" r:id="rId10"/>
    <p:sldId id="319" r:id="rId11"/>
    <p:sldId id="320" r:id="rId12"/>
    <p:sldId id="321" r:id="rId13"/>
    <p:sldId id="323" r:id="rId14"/>
    <p:sldId id="324" r:id="rId15"/>
    <p:sldId id="328" r:id="rId16"/>
    <p:sldId id="329" r:id="rId17"/>
    <p:sldId id="331" r:id="rId18"/>
    <p:sldId id="332" r:id="rId19"/>
    <p:sldId id="302" r:id="rId20"/>
    <p:sldId id="334" r:id="rId21"/>
    <p:sldId id="310" r:id="rId22"/>
    <p:sldId id="291" r:id="rId23"/>
    <p:sldId id="316" r:id="rId24"/>
    <p:sldId id="317" r:id="rId25"/>
    <p:sldId id="318" r:id="rId26"/>
    <p:sldId id="312" r:id="rId27"/>
    <p:sldId id="326" r:id="rId28"/>
    <p:sldId id="327" r:id="rId29"/>
    <p:sldId id="294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0256CD5-619F-458F-85D5-6658F6FD1382}">
  <a:tblStyle styleId="{20256CD5-619F-458F-85D5-6658F6FD1382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D126DE5-4FBE-4D21-9FE1-DBEE6340F14A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96457" autoAdjust="0"/>
  </p:normalViewPr>
  <p:slideViewPr>
    <p:cSldViewPr snapToGrid="0">
      <p:cViewPr>
        <p:scale>
          <a:sx n="125" d="100"/>
          <a:sy n="125" d="100"/>
        </p:scale>
        <p:origin x="-1584" y="-83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216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FF347-C96B-48CE-B6B4-C4397DE875F5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821A-959C-41B9-B24A-880105F08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79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fancyasnog.com/#home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 smtClean="0">
                <a:hlinkClick r:id="rId2"/>
              </a:rPr>
              <a:t>http://www.ifancyasnog.com/#home</a:t>
            </a:r>
            <a:endParaRPr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79243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8322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http://100everyday.org/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http://100everyday.org/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http://100everyday.org/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http://100everyday.org/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http://100everyday.org/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userDrawn="1">
  <p:cSld name="제목만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48178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cxnSp>
        <p:nvCxnSpPr>
          <p:cNvPr id="13" name="Google Shape;13;p2"/>
          <p:cNvCxnSpPr/>
          <p:nvPr/>
        </p:nvCxnSpPr>
        <p:spPr>
          <a:xfrm>
            <a:off x="1100758" y="1500180"/>
            <a:ext cx="7632848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 txBox="1"/>
          <p:nvPr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Storyboard</a:t>
            </a:r>
            <a:endParaRPr sz="100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15" name="Google Shape;15;p2"/>
          <p:cNvGraphicFramePr/>
          <p:nvPr>
            <p:extLst>
              <p:ext uri="{D42A27DB-BD31-4B8C-83A1-F6EECF244321}">
                <p14:modId xmlns:p14="http://schemas.microsoft.com/office/powerpoint/2010/main" val="2143455354"/>
              </p:ext>
            </p:extLst>
          </p:nvPr>
        </p:nvGraphicFramePr>
        <p:xfrm>
          <a:off x="395536" y="3552825"/>
          <a:ext cx="8207445" cy="51818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2735815"/>
                <a:gridCol w="2735815"/>
                <a:gridCol w="2735815"/>
              </a:tblGrid>
              <a:tr h="14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Document Version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Last Updated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Author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70161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3160072" y="3824461"/>
            <a:ext cx="2676847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4"/>
          </p:nvPr>
        </p:nvSpPr>
        <p:spPr>
          <a:xfrm>
            <a:off x="5897880" y="3824461"/>
            <a:ext cx="2687766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14003" y="4693622"/>
            <a:ext cx="8419603" cy="243522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userDrawn="1">
  <p:cSld name="제목만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Google Shape;24;p4"/>
          <p:cNvSpPr txBox="1"/>
          <p:nvPr/>
        </p:nvSpPr>
        <p:spPr>
          <a:xfrm>
            <a:off x="7082287" y="226888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25" name="Google Shape;25;p4"/>
          <p:cNvCxnSpPr/>
          <p:nvPr/>
        </p:nvCxnSpPr>
        <p:spPr>
          <a:xfrm>
            <a:off x="107504" y="483518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107504" y="639763"/>
            <a:ext cx="8856984" cy="914400"/>
          </a:xfrm>
          <a:prstGeom prst="rect">
            <a:avLst/>
          </a:prstGeo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</a:lstStyle>
          <a:p>
            <a:pPr lvl="0"/>
            <a:r>
              <a:rPr lang="en-US" altLang="ko-KR" dirty="0" err="1" smtClean="0"/>
              <a:t>Fff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0" name="Google Shape;30;p5"/>
          <p:cNvCxnSpPr/>
          <p:nvPr/>
        </p:nvCxnSpPr>
        <p:spPr>
          <a:xfrm>
            <a:off x="107504" y="2128813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4;p4"/>
          <p:cNvSpPr txBox="1"/>
          <p:nvPr userDrawn="1"/>
        </p:nvSpPr>
        <p:spPr>
          <a:xfrm>
            <a:off x="7082287" y="226888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4;p4"/>
          <p:cNvSpPr txBox="1"/>
          <p:nvPr userDrawn="1"/>
        </p:nvSpPr>
        <p:spPr>
          <a:xfrm>
            <a:off x="7318423" y="44895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356022" y="-31410"/>
            <a:ext cx="5616277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81533" y="-55722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userDrawn="1">
  <p:cSld name="2_제목 및 내용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5" name="Google Shape;45;p9"/>
          <p:cNvSpPr/>
          <p:nvPr/>
        </p:nvSpPr>
        <p:spPr>
          <a:xfrm>
            <a:off x="6876256" y="267494"/>
            <a:ext cx="2267744" cy="19367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+mj-ea"/>
                <a:ea typeface="+mj-ea"/>
                <a:cs typeface="Arial"/>
                <a:sym typeface="Arial"/>
              </a:rPr>
              <a:t>Description (화면설명)</a:t>
            </a:r>
            <a:endParaRPr sz="800">
              <a:solidFill>
                <a:srgbClr val="FFFFF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6876256" y="461168"/>
            <a:ext cx="2267700" cy="4473125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4;p4"/>
          <p:cNvSpPr txBox="1"/>
          <p:nvPr userDrawn="1"/>
        </p:nvSpPr>
        <p:spPr>
          <a:xfrm>
            <a:off x="7318423" y="44895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0" name="Google Shape;41;p8"/>
          <p:cNvSpPr txBox="1">
            <a:spLocks noGrp="1"/>
          </p:cNvSpPr>
          <p:nvPr>
            <p:ph type="body" idx="1"/>
          </p:nvPr>
        </p:nvSpPr>
        <p:spPr>
          <a:xfrm>
            <a:off x="81533" y="-55722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6888480" y="480695"/>
            <a:ext cx="2255520" cy="4453598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Google Shape;40;p8"/>
          <p:cNvSpPr txBox="1">
            <a:spLocks noGrp="1"/>
          </p:cNvSpPr>
          <p:nvPr>
            <p:ph type="title"/>
          </p:nvPr>
        </p:nvSpPr>
        <p:spPr>
          <a:xfrm>
            <a:off x="1356022" y="-31410"/>
            <a:ext cx="5616277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71000">
                <a:srgbClr val="EDEDED"/>
              </a:gs>
              <a:gs pos="100000">
                <a:srgbClr val="919191">
                  <a:alpha val="3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71406" y="0"/>
            <a:ext cx="1281771" cy="26749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63054" y="31750"/>
            <a:ext cx="3738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NO.</a:t>
            </a:r>
            <a:endParaRPr sz="800" b="1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37" name="Google Shape;37;p7"/>
          <p:cNvCxnSpPr/>
          <p:nvPr/>
        </p:nvCxnSpPr>
        <p:spPr>
          <a:xfrm>
            <a:off x="0" y="266450"/>
            <a:ext cx="70008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화면설계 평가</a:t>
            </a:r>
            <a:r>
              <a:rPr lang="en-US" altLang="ko-KR" dirty="0" smtClean="0"/>
              <a:t>_</a:t>
            </a:r>
            <a:r>
              <a:rPr lang="ko-KR" altLang="en-US" dirty="0" smtClean="0"/>
              <a:t>자유주제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1.0.0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ko-KR" dirty="0" smtClean="0"/>
              <a:t>2020.02.14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ko-KR" altLang="en-US" dirty="0" err="1" smtClean="0"/>
              <a:t>이채미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화면설계 평가</a:t>
            </a:r>
            <a:r>
              <a:rPr lang="en-US" altLang="ko-KR" dirty="0" smtClean="0"/>
              <a:t>_</a:t>
            </a:r>
            <a:r>
              <a:rPr lang="ko-KR" altLang="en-US" dirty="0" smtClean="0"/>
              <a:t>자유주제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4388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트렌드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on Runway (</a:t>
            </a:r>
            <a:r>
              <a:rPr lang="ko-KR" altLang="en-US" dirty="0" smtClean="0"/>
              <a:t>키워드 </a:t>
            </a:r>
            <a:r>
              <a:rPr lang="en-US" altLang="ko-KR" dirty="0" smtClean="0"/>
              <a:t>1, 2, 3 </a:t>
            </a:r>
            <a:r>
              <a:rPr lang="ko-KR" altLang="en-US" dirty="0" smtClean="0"/>
              <a:t>동일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24040" y="474347"/>
            <a:ext cx="6388340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24040" y="4418715"/>
            <a:ext cx="6677024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612380" y="474346"/>
            <a:ext cx="288683" cy="39443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939552" y="530425"/>
            <a:ext cx="60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4038" y="441871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footer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12380" y="481967"/>
            <a:ext cx="30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nav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4040" y="832725"/>
            <a:ext cx="6388340" cy="35859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31660" y="8438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04017" y="4512947"/>
            <a:ext cx="428386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204018" y="4564143"/>
            <a:ext cx="42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95778" y="1183341"/>
            <a:ext cx="6240402" cy="31549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302192" y="1183341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h2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95778" y="1498832"/>
            <a:ext cx="6240402" cy="206732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302192" y="1498832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img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95778" y="4030740"/>
            <a:ext cx="6240402" cy="289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295400" y="4030740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+mn-ea"/>
                <a:ea typeface="+mn-ea"/>
              </a:rPr>
              <a:t>span</a:t>
            </a:r>
            <a:endParaRPr lang="ko-KR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302570" y="3659742"/>
            <a:ext cx="6240402" cy="289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302192" y="365974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  <a:ea typeface="+mn-ea"/>
              </a:rPr>
              <a:t>a</a:t>
            </a:r>
            <a:endParaRPr lang="ko-KR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7300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취향</a:t>
            </a:r>
            <a:r>
              <a:rPr lang="en-US" altLang="ko-KR" dirty="0" smtClean="0"/>
              <a:t>ZONE</a:t>
            </a:r>
            <a:r>
              <a:rPr lang="ko-KR" altLang="en-US" dirty="0" smtClean="0"/>
              <a:t>중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24040" y="474347"/>
            <a:ext cx="6388340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24040" y="4418715"/>
            <a:ext cx="6677024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612380" y="474346"/>
            <a:ext cx="288683" cy="39443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939552" y="530425"/>
            <a:ext cx="60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4038" y="441871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footer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12380" y="481967"/>
            <a:ext cx="30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nav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4040" y="832725"/>
            <a:ext cx="6388340" cy="35859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31660" y="8438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04017" y="4512947"/>
            <a:ext cx="428386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204018" y="4564143"/>
            <a:ext cx="42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86541" y="1912620"/>
            <a:ext cx="6234397" cy="1897381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293768" y="2523116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p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86544" y="1310640"/>
            <a:ext cx="6234396" cy="60198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286542" y="1310640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h2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86541" y="3810001"/>
            <a:ext cx="6234397" cy="52577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93768" y="3826671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7063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취향</a:t>
            </a:r>
            <a:r>
              <a:rPr lang="en-US" altLang="ko-KR" dirty="0"/>
              <a:t>ZONE</a:t>
            </a:r>
            <a:r>
              <a:rPr lang="ko-KR" altLang="en-US" dirty="0"/>
              <a:t>중</a:t>
            </a:r>
            <a:r>
              <a:rPr lang="en-US" altLang="ko-KR" dirty="0"/>
              <a:t>(</a:t>
            </a:r>
            <a:r>
              <a:rPr lang="ko-KR" altLang="en-US" dirty="0"/>
              <a:t>설문조사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24040" y="474347"/>
            <a:ext cx="6388340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24040" y="4418715"/>
            <a:ext cx="6677024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612380" y="474346"/>
            <a:ext cx="288683" cy="39443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939552" y="530425"/>
            <a:ext cx="60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4038" y="441871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footer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12380" y="481967"/>
            <a:ext cx="30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nav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4040" y="832725"/>
            <a:ext cx="6388340" cy="35859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31660" y="8438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04017" y="4512947"/>
            <a:ext cx="428386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204018" y="4564143"/>
            <a:ext cx="42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01780" y="1684020"/>
            <a:ext cx="6234397" cy="12954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309008" y="2523116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p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01784" y="1310640"/>
            <a:ext cx="6234396" cy="37338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301782" y="1310640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h2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949027" y="3453287"/>
            <a:ext cx="1254991" cy="52577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956254" y="3469957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562550" y="3453288"/>
            <a:ext cx="1254991" cy="52577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569777" y="3469958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5909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취향</a:t>
            </a:r>
            <a:r>
              <a:rPr lang="en-US" altLang="ko-KR" dirty="0"/>
              <a:t>ZONE</a:t>
            </a:r>
            <a:r>
              <a:rPr lang="ko-KR" altLang="en-US" dirty="0"/>
              <a:t>중</a:t>
            </a:r>
            <a:r>
              <a:rPr lang="en-US" altLang="ko-KR" dirty="0"/>
              <a:t>(</a:t>
            </a:r>
            <a:r>
              <a:rPr lang="ko-KR" altLang="en-US" dirty="0" smtClean="0"/>
              <a:t>설문조사 결과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24040" y="474347"/>
            <a:ext cx="6388340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24040" y="4418715"/>
            <a:ext cx="6677024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612380" y="474346"/>
            <a:ext cx="288683" cy="39443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939552" y="530425"/>
            <a:ext cx="60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4038" y="441871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footer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12380" y="481967"/>
            <a:ext cx="30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nav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4040" y="832725"/>
            <a:ext cx="6388340" cy="35859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31660" y="8438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04017" y="4512947"/>
            <a:ext cx="428386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204018" y="4564143"/>
            <a:ext cx="42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02192" y="1114707"/>
            <a:ext cx="6248022" cy="25322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308606" y="1121715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h2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03020" y="1367936"/>
            <a:ext cx="6248400" cy="27958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303020" y="1367936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figure</a:t>
            </a:r>
            <a:endParaRPr lang="ko-KR" altLang="en-US" sz="1000" dirty="0">
              <a:latin typeface="+mn-ea"/>
              <a:ea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98024" y="1598917"/>
            <a:ext cx="1424876" cy="1189757"/>
            <a:chOff x="1395522" y="1676419"/>
            <a:chExt cx="1424876" cy="1189757"/>
          </a:xfrm>
        </p:grpSpPr>
        <p:sp>
          <p:nvSpPr>
            <p:cNvPr id="24" name="직사각형 23"/>
            <p:cNvSpPr/>
            <p:nvPr/>
          </p:nvSpPr>
          <p:spPr>
            <a:xfrm>
              <a:off x="1395522" y="1676419"/>
              <a:ext cx="1424876" cy="8458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95522" y="1684934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img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395522" y="2522220"/>
              <a:ext cx="1424876" cy="343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395522" y="2522219"/>
              <a:ext cx="7793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figcaption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174903" y="2559762"/>
              <a:ext cx="575917" cy="2766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335262" y="2574975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+mn-ea"/>
                  <a:ea typeface="+mn-ea"/>
                </a:rPr>
                <a:t>p</a:t>
              </a:r>
              <a:endParaRPr lang="ko-KR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941769" y="1599812"/>
            <a:ext cx="1424876" cy="1189757"/>
            <a:chOff x="1395522" y="1676419"/>
            <a:chExt cx="1424876" cy="1189757"/>
          </a:xfrm>
        </p:grpSpPr>
        <p:sp>
          <p:nvSpPr>
            <p:cNvPr id="49" name="직사각형 48"/>
            <p:cNvSpPr/>
            <p:nvPr/>
          </p:nvSpPr>
          <p:spPr>
            <a:xfrm>
              <a:off x="1395522" y="1676419"/>
              <a:ext cx="1424876" cy="8458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95522" y="1684934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img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397032" y="2522220"/>
              <a:ext cx="1423366" cy="343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395522" y="2522219"/>
              <a:ext cx="7793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figcaption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174903" y="2559762"/>
              <a:ext cx="575917" cy="2766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335262" y="2574975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+mn-ea"/>
                  <a:ea typeface="+mn-ea"/>
                </a:rPr>
                <a:t>p</a:t>
              </a:r>
              <a:endParaRPr lang="ko-KR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488016" y="1608327"/>
            <a:ext cx="1424876" cy="1189757"/>
            <a:chOff x="1395522" y="1676419"/>
            <a:chExt cx="1424876" cy="1189757"/>
          </a:xfrm>
        </p:grpSpPr>
        <p:sp>
          <p:nvSpPr>
            <p:cNvPr id="58" name="직사각형 57"/>
            <p:cNvSpPr/>
            <p:nvPr/>
          </p:nvSpPr>
          <p:spPr>
            <a:xfrm>
              <a:off x="1395522" y="1676419"/>
              <a:ext cx="1424876" cy="8458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95522" y="1684934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img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397032" y="2522220"/>
              <a:ext cx="1423366" cy="343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395522" y="2522219"/>
              <a:ext cx="7793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figcaption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174903" y="2559762"/>
              <a:ext cx="575917" cy="2766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335262" y="2574975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+mn-ea"/>
                  <a:ea typeface="+mn-ea"/>
                </a:rPr>
                <a:t>p</a:t>
              </a:r>
              <a:endParaRPr lang="ko-KR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6033507" y="1608110"/>
            <a:ext cx="1424876" cy="1189757"/>
            <a:chOff x="1395522" y="1676419"/>
            <a:chExt cx="1424876" cy="1189757"/>
          </a:xfrm>
        </p:grpSpPr>
        <p:sp>
          <p:nvSpPr>
            <p:cNvPr id="72" name="직사각형 71"/>
            <p:cNvSpPr/>
            <p:nvPr/>
          </p:nvSpPr>
          <p:spPr>
            <a:xfrm>
              <a:off x="1395522" y="1676419"/>
              <a:ext cx="1424876" cy="8458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395522" y="1684934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img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397032" y="2522220"/>
              <a:ext cx="1423366" cy="343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395522" y="2522219"/>
              <a:ext cx="7793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figcaption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2174903" y="2559762"/>
              <a:ext cx="575917" cy="2766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35262" y="2574975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+mn-ea"/>
                  <a:ea typeface="+mn-ea"/>
                </a:rPr>
                <a:t>p</a:t>
              </a:r>
              <a:endParaRPr lang="ko-KR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1398024" y="2790247"/>
            <a:ext cx="1424876" cy="1189757"/>
            <a:chOff x="1395522" y="1676419"/>
            <a:chExt cx="1424876" cy="1189757"/>
          </a:xfrm>
        </p:grpSpPr>
        <p:sp>
          <p:nvSpPr>
            <p:cNvPr id="86" name="직사각형 85"/>
            <p:cNvSpPr/>
            <p:nvPr/>
          </p:nvSpPr>
          <p:spPr>
            <a:xfrm>
              <a:off x="1395522" y="1676419"/>
              <a:ext cx="1424876" cy="8458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395522" y="1684934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img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395522" y="2522220"/>
              <a:ext cx="1423366" cy="343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395522" y="2522219"/>
              <a:ext cx="7793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figcaption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174903" y="2559762"/>
              <a:ext cx="575917" cy="2766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335262" y="2574975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+mn-ea"/>
                  <a:ea typeface="+mn-ea"/>
                </a:rPr>
                <a:t>p</a:t>
              </a:r>
              <a:endParaRPr lang="ko-KR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2943185" y="2790247"/>
            <a:ext cx="1424876" cy="1189757"/>
            <a:chOff x="1395522" y="1676419"/>
            <a:chExt cx="1424876" cy="1189757"/>
          </a:xfrm>
        </p:grpSpPr>
        <p:sp>
          <p:nvSpPr>
            <p:cNvPr id="93" name="직사각형 92"/>
            <p:cNvSpPr/>
            <p:nvPr/>
          </p:nvSpPr>
          <p:spPr>
            <a:xfrm>
              <a:off x="1395522" y="1676419"/>
              <a:ext cx="1424876" cy="8458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395522" y="1684934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img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1397032" y="2522220"/>
              <a:ext cx="1423366" cy="343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395522" y="2522219"/>
              <a:ext cx="7793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figcaption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174903" y="2559762"/>
              <a:ext cx="575917" cy="2766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335262" y="2574975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+mn-ea"/>
                  <a:ea typeface="+mn-ea"/>
                </a:rPr>
                <a:t>p</a:t>
              </a:r>
              <a:endParaRPr lang="ko-KR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4488346" y="2798762"/>
            <a:ext cx="1424876" cy="1189757"/>
            <a:chOff x="1395522" y="1676419"/>
            <a:chExt cx="1424876" cy="1189757"/>
          </a:xfrm>
        </p:grpSpPr>
        <p:sp>
          <p:nvSpPr>
            <p:cNvPr id="100" name="직사각형 99"/>
            <p:cNvSpPr/>
            <p:nvPr/>
          </p:nvSpPr>
          <p:spPr>
            <a:xfrm>
              <a:off x="1395522" y="1676419"/>
              <a:ext cx="1424876" cy="8458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395522" y="1684934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img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397032" y="2522220"/>
              <a:ext cx="1423366" cy="343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395522" y="2522219"/>
              <a:ext cx="7793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figcaption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174903" y="2559762"/>
              <a:ext cx="575917" cy="2766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335262" y="2574975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+mn-ea"/>
                  <a:ea typeface="+mn-ea"/>
                </a:rPr>
                <a:t>p</a:t>
              </a:r>
              <a:endParaRPr lang="ko-KR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6033507" y="2798762"/>
            <a:ext cx="1424876" cy="1189757"/>
            <a:chOff x="1395522" y="1676419"/>
            <a:chExt cx="1424876" cy="1189757"/>
          </a:xfrm>
        </p:grpSpPr>
        <p:sp>
          <p:nvSpPr>
            <p:cNvPr id="107" name="직사각형 106"/>
            <p:cNvSpPr/>
            <p:nvPr/>
          </p:nvSpPr>
          <p:spPr>
            <a:xfrm>
              <a:off x="1395522" y="1676419"/>
              <a:ext cx="1424876" cy="8458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395522" y="1684934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img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1397032" y="2522220"/>
              <a:ext cx="1423366" cy="343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95522" y="2522219"/>
              <a:ext cx="7793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figcaption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2174903" y="2559762"/>
              <a:ext cx="575917" cy="2766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335262" y="2574975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+mn-ea"/>
                  <a:ea typeface="+mn-ea"/>
                </a:rPr>
                <a:t>p</a:t>
              </a:r>
              <a:endParaRPr lang="ko-KR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460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옷잘러가</a:t>
            </a:r>
            <a:r>
              <a:rPr lang="ko-KR" altLang="en-US" dirty="0" smtClean="0"/>
              <a:t> 알려주는 코디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24040" y="474347"/>
            <a:ext cx="6388340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24040" y="4418715"/>
            <a:ext cx="6677024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612380" y="474346"/>
            <a:ext cx="288683" cy="39443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939552" y="530425"/>
            <a:ext cx="60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4038" y="441871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footer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12380" y="481967"/>
            <a:ext cx="30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nav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4040" y="832725"/>
            <a:ext cx="6388340" cy="35859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31660" y="8438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04017" y="4512947"/>
            <a:ext cx="428386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204018" y="4564143"/>
            <a:ext cx="42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86541" y="2514600"/>
            <a:ext cx="6234397" cy="180593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293768" y="2523116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p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86544" y="1310640"/>
            <a:ext cx="6234396" cy="12039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286542" y="1310640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h2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707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옷잘러가</a:t>
            </a:r>
            <a:r>
              <a:rPr lang="ko-KR" altLang="en-US" dirty="0"/>
              <a:t> 알려주는 코디 </a:t>
            </a:r>
            <a:r>
              <a:rPr lang="en-US" altLang="ko-KR" dirty="0"/>
              <a:t>(</a:t>
            </a:r>
            <a:r>
              <a:rPr lang="ko-KR" altLang="en-US" dirty="0"/>
              <a:t>키워드 </a:t>
            </a:r>
            <a:r>
              <a:rPr lang="en-US" altLang="ko-KR" dirty="0"/>
              <a:t>1, 2, 3 </a:t>
            </a:r>
            <a:r>
              <a:rPr lang="ko-KR" altLang="en-US" dirty="0"/>
              <a:t>동일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24040" y="474347"/>
            <a:ext cx="6388340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24040" y="4418715"/>
            <a:ext cx="6677024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612380" y="474346"/>
            <a:ext cx="288683" cy="39443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939552" y="530425"/>
            <a:ext cx="60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4038" y="441871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footer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12380" y="481967"/>
            <a:ext cx="30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nav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4040" y="832725"/>
            <a:ext cx="6388340" cy="35859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31660" y="8438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04017" y="4512947"/>
            <a:ext cx="428386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204018" y="4564143"/>
            <a:ext cx="42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85612" y="1090084"/>
            <a:ext cx="6265416" cy="32609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96760" y="1090084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section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00948" y="1147644"/>
            <a:ext cx="5566652" cy="2462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012204" y="1147645"/>
            <a:ext cx="43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h3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93222" y="1489830"/>
            <a:ext cx="6074377" cy="27697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400450" y="1489830"/>
            <a:ext cx="292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ol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63849" y="1736051"/>
            <a:ext cx="5942791" cy="81664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67883" y="1744567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li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782576" y="1813994"/>
            <a:ext cx="5566652" cy="6325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782576" y="1813994"/>
            <a:ext cx="351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+mn-ea"/>
                <a:ea typeface="+mn-ea"/>
              </a:rPr>
              <a:t>p</a:t>
            </a:r>
            <a:endParaRPr lang="ko-KR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463849" y="2554668"/>
            <a:ext cx="5942791" cy="81664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467883" y="2563184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li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782576" y="2632610"/>
            <a:ext cx="5566652" cy="6363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782576" y="2632611"/>
            <a:ext cx="351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+mn-ea"/>
                <a:ea typeface="+mn-ea"/>
              </a:rPr>
              <a:t>p</a:t>
            </a:r>
            <a:endParaRPr lang="ko-KR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463849" y="3367191"/>
            <a:ext cx="5942791" cy="81664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467883" y="3375707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li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782576" y="3445134"/>
            <a:ext cx="5566652" cy="64680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782576" y="3445134"/>
            <a:ext cx="351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+mn-ea"/>
                <a:ea typeface="+mn-ea"/>
              </a:rPr>
              <a:t>p</a:t>
            </a:r>
            <a:endParaRPr lang="ko-KR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3015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공유 이벤트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24040" y="474347"/>
            <a:ext cx="6388340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24040" y="4418715"/>
            <a:ext cx="6677024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612380" y="474346"/>
            <a:ext cx="288683" cy="39443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939552" y="530425"/>
            <a:ext cx="60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4038" y="441871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footer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12380" y="481967"/>
            <a:ext cx="30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nav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4040" y="832725"/>
            <a:ext cx="6388340" cy="35859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31660" y="8438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04017" y="4512947"/>
            <a:ext cx="428386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204018" y="4564143"/>
            <a:ext cx="42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86541" y="1074844"/>
            <a:ext cx="6234396" cy="162263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286542" y="1074844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section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86541" y="2750822"/>
            <a:ext cx="6234396" cy="16226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86542" y="2750822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div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368380" y="1321065"/>
            <a:ext cx="6083981" cy="25384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375998" y="1328685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h2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368379" y="1574906"/>
            <a:ext cx="6083982" cy="52540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375998" y="1574906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p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68380" y="2100313"/>
            <a:ext cx="6083981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368379" y="210031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table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28295" y="2167395"/>
            <a:ext cx="5570725" cy="3929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828296" y="216739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input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361748" y="3036734"/>
            <a:ext cx="6083982" cy="62848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369367" y="3036734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p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61748" y="3663397"/>
            <a:ext cx="6083982" cy="62848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369367" y="3663397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p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541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화면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54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_1.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1_1. </a:t>
            </a:r>
            <a:r>
              <a:rPr lang="ko-KR" altLang="en-US" sz="900" dirty="0" smtClean="0"/>
              <a:t>클릭할 경우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</a:t>
            </a:r>
            <a:r>
              <a:rPr lang="ko-KR" altLang="en-US" sz="900" dirty="0" smtClean="0"/>
              <a:t>해당 페이지 </a:t>
            </a:r>
            <a:r>
              <a:rPr lang="ko-KR" altLang="en-US" sz="900" dirty="0" err="1" smtClean="0"/>
              <a:t>바로가기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link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2_1. </a:t>
            </a:r>
            <a:r>
              <a:rPr lang="ko-KR" altLang="en-US" sz="900" dirty="0"/>
              <a:t>아이콘에 </a:t>
            </a:r>
            <a:r>
              <a:rPr lang="en-US" altLang="ko-KR" sz="900" dirty="0"/>
              <a:t>hover</a:t>
            </a:r>
            <a:r>
              <a:rPr lang="ko-KR" altLang="en-US" sz="900" dirty="0"/>
              <a:t>할 경우</a:t>
            </a:r>
            <a:r>
              <a:rPr lang="en-US" altLang="ko-KR" sz="9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      </a:t>
            </a:r>
            <a:r>
              <a:rPr lang="ko-KR" altLang="en-US" sz="900" dirty="0" err="1"/>
              <a:t>네비게이션</a:t>
            </a:r>
            <a:r>
              <a:rPr lang="ko-KR" altLang="en-US" sz="900" dirty="0"/>
              <a:t> </a:t>
            </a:r>
            <a:r>
              <a:rPr lang="en-US" altLang="ko-KR" sz="900" dirty="0"/>
              <a:t>translate(</a:t>
            </a:r>
            <a:r>
              <a:rPr lang="ko-KR" altLang="en-US" sz="900" dirty="0"/>
              <a:t>우</a:t>
            </a:r>
            <a:r>
              <a:rPr lang="en-US" altLang="ko-KR" sz="900" dirty="0"/>
              <a:t> </a:t>
            </a:r>
            <a:r>
              <a:rPr lang="ko-KR" altLang="en-US" sz="900" dirty="0"/>
              <a:t>→ 좌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3_1. </a:t>
            </a:r>
            <a:r>
              <a:rPr lang="ko-KR" altLang="en-US" sz="900" dirty="0" smtClean="0"/>
              <a:t>클릭할 경우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 </a:t>
            </a:r>
            <a:r>
              <a:rPr lang="ko-KR" altLang="en-US" sz="900" dirty="0" smtClean="0"/>
              <a:t>해당 </a:t>
            </a:r>
            <a:r>
              <a:rPr lang="ko-KR" altLang="en-US" sz="900" dirty="0"/>
              <a:t>페이지 </a:t>
            </a:r>
            <a:r>
              <a:rPr lang="ko-KR" altLang="en-US" sz="900" dirty="0" err="1"/>
              <a:t>바로가기</a:t>
            </a:r>
            <a:r>
              <a:rPr lang="ko-KR" altLang="en-US" sz="900" dirty="0"/>
              <a:t> </a:t>
            </a:r>
            <a:r>
              <a:rPr lang="en-US" altLang="ko-KR" sz="900" dirty="0" smtClean="0"/>
              <a:t>link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3</a:t>
            </a:r>
            <a:r>
              <a:rPr lang="en-US" altLang="ko-KR" sz="900" dirty="0" smtClean="0"/>
              <a:t>_2. </a:t>
            </a:r>
            <a:r>
              <a:rPr lang="ko-KR" altLang="en-US" sz="900" dirty="0" err="1" smtClean="0"/>
              <a:t>네비게이션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 페이지 좌측에서 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translate(</a:t>
            </a:r>
            <a:r>
              <a:rPr lang="ko-KR" altLang="en-US" sz="900" dirty="0" smtClean="0"/>
              <a:t>우 → 좌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3_3. </a:t>
            </a:r>
            <a:r>
              <a:rPr lang="ko-KR" altLang="en-US" sz="900" dirty="0" smtClean="0"/>
              <a:t>텍스트</a:t>
            </a:r>
            <a:r>
              <a:rPr lang="en-US" altLang="ko-KR" sz="900" dirty="0" smtClean="0"/>
              <a:t>: </a:t>
            </a:r>
            <a:r>
              <a:rPr lang="ko-KR" altLang="en-US" sz="900" dirty="0" err="1" smtClean="0"/>
              <a:t>네비게이션</a:t>
            </a:r>
            <a:r>
              <a:rPr lang="ko-KR" altLang="en-US" sz="900" dirty="0" smtClean="0"/>
              <a:t> 좌측에서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    translate(</a:t>
            </a:r>
            <a:r>
              <a:rPr lang="ko-KR" altLang="en-US" sz="900" dirty="0"/>
              <a:t>우 → 좌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4</a:t>
            </a:r>
            <a:r>
              <a:rPr lang="en-US" altLang="ko-KR" sz="900" dirty="0" smtClean="0"/>
              <a:t>_1. </a:t>
            </a:r>
            <a:r>
              <a:rPr lang="ko-KR" altLang="en-US" sz="900" dirty="0" smtClean="0"/>
              <a:t>텍스트  위치 하단에서 </a:t>
            </a:r>
            <a:r>
              <a:rPr lang="en-US" altLang="ko-KR" sz="900" dirty="0" smtClean="0"/>
              <a:t>translate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 (</a:t>
            </a:r>
            <a:r>
              <a:rPr lang="ko-KR" altLang="en-US" sz="900" dirty="0" smtClean="0"/>
              <a:t>하 → 상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4</a:t>
            </a:r>
            <a:r>
              <a:rPr lang="en-US" altLang="ko-KR" sz="900" dirty="0" smtClean="0"/>
              <a:t>_2. </a:t>
            </a:r>
            <a:r>
              <a:rPr lang="ko-KR" altLang="en-US" sz="900" dirty="0" smtClean="0"/>
              <a:t>텍스트 바탕 왼쪽부터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 width 0 </a:t>
            </a:r>
            <a:r>
              <a:rPr lang="ko-KR" altLang="en-US" sz="900" dirty="0" smtClean="0"/>
              <a:t>→ </a:t>
            </a:r>
            <a:r>
              <a:rPr lang="en-US" altLang="ko-KR" sz="900" dirty="0" smtClean="0"/>
              <a:t>100%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5</a:t>
            </a:r>
            <a:r>
              <a:rPr lang="en-US" altLang="ko-KR" sz="900" dirty="0" smtClean="0"/>
              <a:t>_1. </a:t>
            </a:r>
            <a:r>
              <a:rPr lang="ko-KR" altLang="en-US" sz="900" dirty="0" smtClean="0"/>
              <a:t>클릭할 경우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      </a:t>
            </a:r>
            <a:r>
              <a:rPr lang="ko-KR" altLang="en-US" sz="900" dirty="0" smtClean="0"/>
              <a:t>해당 페이지 </a:t>
            </a:r>
            <a:r>
              <a:rPr lang="ko-KR" altLang="en-US" sz="900" dirty="0" err="1" smtClean="0"/>
              <a:t>바로가기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link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3298032" y="4536760"/>
            <a:ext cx="271459" cy="2714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88430" y="2128837"/>
            <a:ext cx="142875" cy="11525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524148" y="2207419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524148" y="2433638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524148" y="2659857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524148" y="2886076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524148" y="311229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164968" y="2122752"/>
            <a:ext cx="399468" cy="214674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Home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97073" y="1342778"/>
            <a:ext cx="2273379" cy="66325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latin typeface="+mn-ea"/>
                <a:ea typeface="+mn-ea"/>
              </a:rPr>
              <a:t>오늘 뭐 입지</a:t>
            </a:r>
            <a:r>
              <a:rPr lang="en-US" altLang="ko-KR" sz="2800" dirty="0" smtClean="0">
                <a:latin typeface="+mn-ea"/>
                <a:ea typeface="+mn-ea"/>
              </a:rPr>
              <a:t>?</a:t>
            </a:r>
            <a:endParaRPr lang="ko-KR" altLang="en-US" sz="2800" dirty="0">
              <a:latin typeface="+mn-ea"/>
              <a:ea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777207" y="2467771"/>
            <a:ext cx="3313110" cy="1341370"/>
            <a:chOff x="274320" y="1549718"/>
            <a:chExt cx="1262256" cy="2110740"/>
          </a:xfrm>
        </p:grpSpPr>
        <p:sp>
          <p:nvSpPr>
            <p:cNvPr id="46" name="직사각형 45"/>
            <p:cNvSpPr/>
            <p:nvPr/>
          </p:nvSpPr>
          <p:spPr>
            <a:xfrm>
              <a:off x="274320" y="1549718"/>
              <a:ext cx="1262256" cy="21107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/>
            <p:cNvCxnSpPr/>
            <p:nvPr/>
          </p:nvCxnSpPr>
          <p:spPr>
            <a:xfrm flipH="1">
              <a:off x="27432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93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2_2.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888480" y="442595"/>
            <a:ext cx="2255520" cy="4500880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트렌드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488430" y="2334577"/>
            <a:ext cx="142875" cy="11525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524148" y="2866783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524148" y="309240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524148" y="331803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142711" y="2540123"/>
            <a:ext cx="40588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Shorts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17301" y="964671"/>
            <a:ext cx="2032929" cy="377796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2020 S/S </a:t>
            </a:r>
            <a:r>
              <a:rPr lang="ko-KR" altLang="en-US" dirty="0" smtClean="0">
                <a:latin typeface="+mn-ea"/>
                <a:ea typeface="+mn-ea"/>
              </a:rPr>
              <a:t>패션 </a:t>
            </a:r>
            <a:r>
              <a:rPr lang="ko-KR" altLang="en-US" dirty="0" err="1" smtClean="0">
                <a:latin typeface="+mn-ea"/>
                <a:ea typeface="+mn-ea"/>
              </a:rPr>
              <a:t>트렌트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3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960301" y="1653141"/>
            <a:ext cx="1262256" cy="1976031"/>
            <a:chOff x="274320" y="1549718"/>
            <a:chExt cx="1262256" cy="2110740"/>
          </a:xfrm>
        </p:grpSpPr>
        <p:sp>
          <p:nvSpPr>
            <p:cNvPr id="23" name="직사각형 22"/>
            <p:cNvSpPr/>
            <p:nvPr/>
          </p:nvSpPr>
          <p:spPr>
            <a:xfrm>
              <a:off x="274320" y="1549718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 flipH="1">
              <a:off x="27432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2802633" y="1644569"/>
            <a:ext cx="1262256" cy="1984056"/>
            <a:chOff x="3244354" y="1541146"/>
            <a:chExt cx="1262256" cy="2119312"/>
          </a:xfrm>
        </p:grpSpPr>
        <p:sp>
          <p:nvSpPr>
            <p:cNvPr id="32" name="직사각형 31"/>
            <p:cNvSpPr/>
            <p:nvPr/>
          </p:nvSpPr>
          <p:spPr>
            <a:xfrm>
              <a:off x="3244354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3244354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4566207" y="1617422"/>
            <a:ext cx="1262256" cy="1976031"/>
            <a:chOff x="4634787" y="1513999"/>
            <a:chExt cx="1262256" cy="2110740"/>
          </a:xfrm>
        </p:grpSpPr>
        <p:sp>
          <p:nvSpPr>
            <p:cNvPr id="33" name="직사각형 32"/>
            <p:cNvSpPr/>
            <p:nvPr/>
          </p:nvSpPr>
          <p:spPr>
            <a:xfrm>
              <a:off x="4634787" y="1513999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4634787" y="1513999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타원 46"/>
          <p:cNvSpPr/>
          <p:nvPr/>
        </p:nvSpPr>
        <p:spPr>
          <a:xfrm>
            <a:off x="3298032" y="461423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50" name="타원 49"/>
          <p:cNvSpPr/>
          <p:nvPr/>
        </p:nvSpPr>
        <p:spPr>
          <a:xfrm>
            <a:off x="6524132" y="2641157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6525504" y="241553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168074" y="3782396"/>
            <a:ext cx="846707" cy="34624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latin typeface="+mn-ea"/>
                <a:ea typeface="+mn-ea"/>
              </a:rPr>
              <a:t>#1. Shorts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41523" y="3782396"/>
            <a:ext cx="1184941" cy="34624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latin typeface="+mn-ea"/>
                <a:ea typeface="+mn-ea"/>
              </a:rPr>
              <a:t>#2. Classic Blue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734708" y="3782396"/>
            <a:ext cx="925253" cy="34624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latin typeface="+mn-ea"/>
                <a:ea typeface="+mn-ea"/>
              </a:rPr>
              <a:t>#3. </a:t>
            </a:r>
            <a:r>
              <a:rPr lang="en-US" altLang="ko-KR" sz="1100" dirty="0" err="1" smtClean="0">
                <a:latin typeface="+mn-ea"/>
                <a:ea typeface="+mn-ea"/>
              </a:rPr>
              <a:t>Newtro</a:t>
            </a:r>
            <a:endParaRPr lang="ko-KR" altLang="en-US" sz="11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824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1"/>
          <p:cNvGraphicFramePr/>
          <p:nvPr>
            <p:extLst>
              <p:ext uri="{D42A27DB-BD31-4B8C-83A1-F6EECF244321}">
                <p14:modId xmlns:p14="http://schemas.microsoft.com/office/powerpoint/2010/main" val="1387219392"/>
              </p:ext>
            </p:extLst>
          </p:nvPr>
        </p:nvGraphicFramePr>
        <p:xfrm>
          <a:off x="217612" y="622201"/>
          <a:ext cx="8712100" cy="4235125"/>
        </p:xfrm>
        <a:graphic>
          <a:graphicData uri="http://schemas.openxmlformats.org/drawingml/2006/table">
            <a:tbl>
              <a:tblPr>
                <a:noFill/>
                <a:tableStyleId>{7D126DE5-4FBE-4D21-9FE1-DBEE6340F14A}</a:tableStyleId>
              </a:tblPr>
              <a:tblGrid>
                <a:gridCol w="663725"/>
                <a:gridCol w="995575"/>
                <a:gridCol w="1626700"/>
                <a:gridCol w="5426100"/>
              </a:tblGrid>
              <a:tr h="249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Version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Date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Page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Description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1.0.0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2020.02.14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504" y="120650"/>
            <a:ext cx="7035168" cy="27714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Document History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630237" y="1228718"/>
            <a:ext cx="2335042" cy="3037921"/>
            <a:chOff x="274320" y="1549718"/>
            <a:chExt cx="1262256" cy="2110741"/>
          </a:xfrm>
        </p:grpSpPr>
        <p:sp>
          <p:nvSpPr>
            <p:cNvPr id="23" name="직사각형 22"/>
            <p:cNvSpPr/>
            <p:nvPr/>
          </p:nvSpPr>
          <p:spPr>
            <a:xfrm>
              <a:off x="274320" y="1549719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 flipH="1">
              <a:off x="27432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2_2.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888480" y="442595"/>
            <a:ext cx="2255520" cy="4500880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트렌드</a:t>
            </a:r>
            <a:r>
              <a:rPr lang="ko-KR" altLang="en-US" dirty="0" smtClean="0"/>
              <a:t> 아이템 </a:t>
            </a:r>
            <a:r>
              <a:rPr lang="en-US" altLang="ko-KR" dirty="0" smtClean="0"/>
              <a:t>on Catwalk (</a:t>
            </a:r>
            <a:r>
              <a:rPr lang="ko-KR" altLang="en-US" dirty="0" smtClean="0"/>
              <a:t>키워드 </a:t>
            </a:r>
            <a:r>
              <a:rPr lang="en-US" altLang="ko-KR" dirty="0" smtClean="0"/>
              <a:t>1, 2, 3 </a:t>
            </a:r>
            <a:r>
              <a:rPr lang="ko-KR" altLang="en-US" dirty="0" smtClean="0"/>
              <a:t>동일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곱셈 기호 7"/>
          <p:cNvSpPr/>
          <p:nvPr/>
        </p:nvSpPr>
        <p:spPr>
          <a:xfrm>
            <a:off x="6102348" y="697188"/>
            <a:ext cx="391079" cy="391079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갈매기형 수장 52"/>
          <p:cNvSpPr/>
          <p:nvPr/>
        </p:nvSpPr>
        <p:spPr>
          <a:xfrm flipH="1">
            <a:off x="455432" y="2603871"/>
            <a:ext cx="105215" cy="379136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0237" y="4430470"/>
            <a:ext cx="673809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304046" y="4430470"/>
            <a:ext cx="1661233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갈매기형 수장 16"/>
          <p:cNvSpPr/>
          <p:nvPr/>
        </p:nvSpPr>
        <p:spPr>
          <a:xfrm>
            <a:off x="3048484" y="2558110"/>
            <a:ext cx="105215" cy="379136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99507" y="1228719"/>
            <a:ext cx="1236236" cy="306431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latin typeface="+mn-ea"/>
                <a:ea typeface="+mn-ea"/>
              </a:rPr>
              <a:t>키워드 </a:t>
            </a:r>
            <a:r>
              <a:rPr lang="en-US" altLang="ko-KR" sz="1050" dirty="0" smtClean="0">
                <a:latin typeface="+mn-ea"/>
                <a:ea typeface="+mn-ea"/>
              </a:rPr>
              <a:t>#1. Shorts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44017" y="1811663"/>
            <a:ext cx="1963999" cy="2492990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한 여름의 특권과도 같은 </a:t>
            </a:r>
            <a:r>
              <a:rPr lang="ko-KR" altLang="en-US" sz="800" dirty="0" err="1" smtClean="0">
                <a:latin typeface="+mn-ea"/>
                <a:ea typeface="+mn-ea"/>
              </a:rPr>
              <a:t>쇼츠</a:t>
            </a:r>
            <a:r>
              <a:rPr lang="en-US" altLang="ko-KR" sz="800" dirty="0" smtClean="0">
                <a:latin typeface="+mn-ea"/>
                <a:ea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8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err="1">
                <a:latin typeface="+mn-ea"/>
                <a:ea typeface="+mn-ea"/>
              </a:rPr>
              <a:t>셋업</a:t>
            </a:r>
            <a:r>
              <a:rPr lang="ko-KR" altLang="en-US" sz="800" dirty="0">
                <a:latin typeface="+mn-ea"/>
                <a:ea typeface="+mn-ea"/>
              </a:rPr>
              <a:t> </a:t>
            </a:r>
            <a:r>
              <a:rPr lang="ko-KR" altLang="en-US" sz="800" dirty="0" err="1">
                <a:latin typeface="+mn-ea"/>
                <a:ea typeface="+mn-ea"/>
              </a:rPr>
              <a:t>수트와</a:t>
            </a:r>
            <a:r>
              <a:rPr lang="ko-KR" altLang="en-US" sz="800" dirty="0">
                <a:latin typeface="+mn-ea"/>
                <a:ea typeface="+mn-ea"/>
              </a:rPr>
              <a:t> 매치해 </a:t>
            </a:r>
            <a:r>
              <a:rPr lang="ko-KR" altLang="en-US" sz="800" dirty="0" err="1" smtClean="0">
                <a:latin typeface="+mn-ea"/>
                <a:ea typeface="+mn-ea"/>
              </a:rPr>
              <a:t>스타일리쉬함을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극대화할 수 있는 버뮤다 </a:t>
            </a:r>
            <a:r>
              <a:rPr lang="ko-KR" altLang="en-US" sz="800" dirty="0" err="1" smtClean="0">
                <a:latin typeface="+mn-ea"/>
                <a:ea typeface="+mn-ea"/>
              </a:rPr>
              <a:t>쇼츠부터</a:t>
            </a:r>
            <a:endParaRPr lang="ko-KR" altLang="en-US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endParaRPr lang="ko-KR" altLang="en-US" sz="8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err="1" smtClean="0">
                <a:latin typeface="+mn-ea"/>
                <a:ea typeface="+mn-ea"/>
              </a:rPr>
              <a:t>에너제틱한</a:t>
            </a:r>
            <a:r>
              <a:rPr lang="ko-KR" altLang="en-US" sz="800" dirty="0" smtClean="0">
                <a:latin typeface="+mn-ea"/>
                <a:ea typeface="+mn-ea"/>
              </a:rPr>
              <a:t> </a:t>
            </a:r>
            <a:r>
              <a:rPr lang="ko-KR" altLang="en-US" sz="800" dirty="0" err="1" smtClean="0">
                <a:latin typeface="+mn-ea"/>
                <a:ea typeface="+mn-ea"/>
              </a:rPr>
              <a:t>에슬레저룩을</a:t>
            </a:r>
            <a:r>
              <a:rPr lang="ko-KR" altLang="en-US" sz="800" dirty="0" smtClean="0">
                <a:latin typeface="+mn-ea"/>
                <a:ea typeface="+mn-ea"/>
              </a:rPr>
              <a:t> 연출할 수 있는 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err="1" smtClean="0">
                <a:latin typeface="+mn-ea"/>
                <a:ea typeface="+mn-ea"/>
              </a:rPr>
              <a:t>스판</a:t>
            </a:r>
            <a:r>
              <a:rPr lang="ko-KR" altLang="en-US" sz="800" dirty="0" smtClean="0">
                <a:latin typeface="+mn-ea"/>
                <a:ea typeface="+mn-ea"/>
              </a:rPr>
              <a:t> 소재의 </a:t>
            </a:r>
            <a:r>
              <a:rPr lang="ko-KR" altLang="en-US" sz="800" dirty="0" err="1" smtClean="0">
                <a:latin typeface="+mn-ea"/>
                <a:ea typeface="+mn-ea"/>
              </a:rPr>
              <a:t>바이커</a:t>
            </a:r>
            <a:r>
              <a:rPr lang="ko-KR" altLang="en-US" sz="800" dirty="0" smtClean="0">
                <a:latin typeface="+mn-ea"/>
                <a:ea typeface="+mn-ea"/>
              </a:rPr>
              <a:t> </a:t>
            </a:r>
            <a:r>
              <a:rPr lang="ko-KR" altLang="en-US" sz="800" dirty="0" err="1" smtClean="0">
                <a:latin typeface="+mn-ea"/>
                <a:ea typeface="+mn-ea"/>
              </a:rPr>
              <a:t>쇼츠</a:t>
            </a:r>
            <a:r>
              <a:rPr lang="en-US" altLang="ko-KR" sz="800" dirty="0" smtClean="0">
                <a:latin typeface="+mn-ea"/>
                <a:ea typeface="+mn-ea"/>
              </a:rPr>
              <a:t>,</a:t>
            </a:r>
          </a:p>
          <a:p>
            <a:pPr algn="ctr">
              <a:lnSpc>
                <a:spcPct val="150000"/>
              </a:lnSpc>
            </a:pPr>
            <a:endParaRPr lang="en-US" altLang="ko-KR" sz="8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과감한 길이의 </a:t>
            </a:r>
            <a:r>
              <a:rPr lang="ko-KR" altLang="en-US" sz="800" dirty="0" err="1" smtClean="0">
                <a:latin typeface="+mn-ea"/>
                <a:ea typeface="+mn-ea"/>
              </a:rPr>
              <a:t>숏팬츠까지</a:t>
            </a:r>
            <a:r>
              <a:rPr lang="ko-KR" altLang="en-US" sz="800" dirty="0" smtClean="0">
                <a:latin typeface="+mn-ea"/>
                <a:ea typeface="+mn-ea"/>
              </a:rPr>
              <a:t> 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다채로운 길이와 디자인</a:t>
            </a:r>
            <a:r>
              <a:rPr lang="en-US" altLang="ko-KR" sz="800" dirty="0" smtClean="0">
                <a:latin typeface="+mn-ea"/>
                <a:ea typeface="+mn-ea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다양한 소재를 활용한 </a:t>
            </a:r>
            <a:r>
              <a:rPr lang="ko-KR" altLang="en-US" sz="800" dirty="0" err="1" smtClean="0">
                <a:latin typeface="+mn-ea"/>
                <a:ea typeface="+mn-ea"/>
              </a:rPr>
              <a:t>쇼츠</a:t>
            </a:r>
            <a:r>
              <a:rPr lang="ko-KR" altLang="en-US" sz="800" dirty="0" smtClean="0">
                <a:latin typeface="+mn-ea"/>
                <a:ea typeface="+mn-ea"/>
              </a:rPr>
              <a:t> 아이템을 통해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이번 여름을 준비해보자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 rot="20536802">
            <a:off x="2462286" y="3611880"/>
            <a:ext cx="258839" cy="411480"/>
            <a:chOff x="1304046" y="2026920"/>
            <a:chExt cx="493712" cy="784860"/>
          </a:xfrm>
          <a:solidFill>
            <a:schemeClr val="bg1">
              <a:lumMod val="65000"/>
            </a:schemeClr>
          </a:solidFill>
        </p:grpSpPr>
        <p:sp>
          <p:nvSpPr>
            <p:cNvPr id="7" name="직사각형 6"/>
            <p:cNvSpPr/>
            <p:nvPr/>
          </p:nvSpPr>
          <p:spPr>
            <a:xfrm>
              <a:off x="1516380" y="2482532"/>
              <a:ext cx="57382" cy="3292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도넛 5"/>
            <p:cNvSpPr/>
            <p:nvPr/>
          </p:nvSpPr>
          <p:spPr>
            <a:xfrm>
              <a:off x="1304046" y="2026920"/>
              <a:ext cx="493712" cy="49371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4595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346559" y="1378973"/>
            <a:ext cx="2174406" cy="2828932"/>
            <a:chOff x="274320" y="1549718"/>
            <a:chExt cx="1262256" cy="2110741"/>
          </a:xfrm>
        </p:grpSpPr>
        <p:sp>
          <p:nvSpPr>
            <p:cNvPr id="23" name="직사각형 22"/>
            <p:cNvSpPr/>
            <p:nvPr/>
          </p:nvSpPr>
          <p:spPr>
            <a:xfrm>
              <a:off x="274320" y="1549719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 flipH="1">
              <a:off x="27432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2_2.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888480" y="442595"/>
            <a:ext cx="2255520" cy="4500880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 </a:t>
            </a:r>
            <a:r>
              <a:rPr lang="en-US" altLang="ko-KR" dirty="0" smtClean="0"/>
              <a:t>#1, #2, #3 _ on Catwalk</a:t>
            </a:r>
            <a:endParaRPr lang="ko-KR" altLang="en-US" dirty="0"/>
          </a:p>
        </p:txBody>
      </p:sp>
      <p:sp>
        <p:nvSpPr>
          <p:cNvPr id="8" name="곱셈 기호 7"/>
          <p:cNvSpPr/>
          <p:nvPr/>
        </p:nvSpPr>
        <p:spPr>
          <a:xfrm>
            <a:off x="6242047" y="628123"/>
            <a:ext cx="391079" cy="391079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갈매기형 수장 20"/>
          <p:cNvSpPr/>
          <p:nvPr/>
        </p:nvSpPr>
        <p:spPr>
          <a:xfrm flipH="1">
            <a:off x="2087382" y="2603871"/>
            <a:ext cx="105215" cy="379136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갈매기형 수장 21"/>
          <p:cNvSpPr/>
          <p:nvPr/>
        </p:nvSpPr>
        <p:spPr>
          <a:xfrm>
            <a:off x="4680434" y="2558110"/>
            <a:ext cx="105215" cy="379136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15644" y="823663"/>
            <a:ext cx="1236236" cy="306431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키워드 </a:t>
            </a:r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#1. Shorts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1230" y="4629150"/>
            <a:ext cx="503664" cy="27584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4 / 10</a:t>
            </a:r>
          </a:p>
        </p:txBody>
      </p:sp>
    </p:spTree>
    <p:extLst>
      <p:ext uri="{BB962C8B-B14F-4D97-AF65-F5344CB8AC3E}">
        <p14:creationId xmlns:p14="http://schemas.microsoft.com/office/powerpoint/2010/main" val="122756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_1.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취향</a:t>
            </a:r>
            <a:r>
              <a:rPr lang="en-US" altLang="ko-KR" dirty="0" smtClean="0"/>
              <a:t>ZONE</a:t>
            </a:r>
            <a:r>
              <a:rPr lang="ko-KR" altLang="en-US" dirty="0" smtClean="0"/>
              <a:t>중</a:t>
            </a:r>
            <a:r>
              <a:rPr lang="en-US" altLang="ko-KR" dirty="0" smtClean="0"/>
              <a:t>(</a:t>
            </a:r>
            <a:r>
              <a:rPr lang="ko-KR" altLang="en-US" dirty="0" smtClean="0"/>
              <a:t>설문조사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64968" y="2122752"/>
            <a:ext cx="399468" cy="214674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Home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19515" y="2320378"/>
            <a:ext cx="2228494" cy="761747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latin typeface="+mn-ea"/>
                <a:ea typeface="+mn-ea"/>
              </a:rPr>
              <a:t>개</a:t>
            </a:r>
            <a:r>
              <a:rPr lang="ko-KR" altLang="en-US" sz="1100" b="1" dirty="0">
                <a:latin typeface="+mn-ea"/>
                <a:ea typeface="+mn-ea"/>
              </a:rPr>
              <a:t>인</a:t>
            </a:r>
            <a:r>
              <a:rPr lang="ko-KR" altLang="en-US" sz="1100" b="1" dirty="0" smtClean="0">
                <a:latin typeface="+mn-ea"/>
                <a:ea typeface="+mn-ea"/>
              </a:rPr>
              <a:t>의 취향</a:t>
            </a:r>
            <a:r>
              <a:rPr lang="ko-KR" altLang="en-US" sz="1100" dirty="0" smtClean="0">
                <a:latin typeface="+mn-ea"/>
                <a:ea typeface="+mn-ea"/>
              </a:rPr>
              <a:t>은 존중되어야 한다</a:t>
            </a:r>
            <a:r>
              <a:rPr lang="en-US" altLang="ko-KR" sz="1100" dirty="0" smtClean="0">
                <a:latin typeface="+mn-ea"/>
                <a:ea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9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latin typeface="+mn-ea"/>
                <a:ea typeface="+mn-ea"/>
              </a:rPr>
              <a:t>내 취향을 저격할 스타일링이 궁금하다면</a:t>
            </a:r>
            <a:r>
              <a:rPr lang="en-US" altLang="ko-KR" sz="900" dirty="0" smtClean="0">
                <a:latin typeface="+mn-ea"/>
                <a:ea typeface="+mn-ea"/>
              </a:rPr>
              <a:t>?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25025" y="3565748"/>
            <a:ext cx="617477" cy="33701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  <a:ea typeface="+mn-ea"/>
              </a:rPr>
              <a:t>GO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→</a:t>
            </a:r>
            <a:endParaRPr lang="ko-KR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488430" y="2334577"/>
            <a:ext cx="142875" cy="11525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6524148" y="2866783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6524148" y="309240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6524148" y="331803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142711" y="2540123"/>
            <a:ext cx="40588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Shorts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524132" y="2641157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6525504" y="241553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3298032" y="461423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1587500" y="1074097"/>
            <a:ext cx="3784600" cy="50783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 smtClean="0">
                <a:solidFill>
                  <a:schemeClr val="accent2"/>
                </a:solidFill>
                <a:latin typeface="+mn-ea"/>
                <a:ea typeface="+mn-ea"/>
              </a:rPr>
              <a:t>취</a:t>
            </a:r>
            <a:r>
              <a:rPr lang="ko-KR" altLang="en-US" sz="1800" dirty="0" smtClean="0">
                <a:latin typeface="+mn-ea"/>
                <a:ea typeface="+mn-ea"/>
              </a:rPr>
              <a:t>향 </a:t>
            </a:r>
            <a:r>
              <a:rPr lang="en-US" altLang="ko-KR" sz="1800" dirty="0" smtClean="0">
                <a:solidFill>
                  <a:schemeClr val="accent2"/>
                </a:solidFill>
                <a:latin typeface="+mn-ea"/>
                <a:ea typeface="+mn-ea"/>
              </a:rPr>
              <a:t>Zone</a:t>
            </a:r>
            <a:r>
              <a:rPr lang="ko-KR" altLang="en-US" sz="1800" dirty="0" smtClean="0">
                <a:latin typeface="+mn-ea"/>
                <a:ea typeface="+mn-ea"/>
              </a:rPr>
              <a:t>중</a:t>
            </a:r>
            <a:endParaRPr lang="ko-KR" altLang="en-US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5851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_1.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취향</a:t>
            </a:r>
            <a:r>
              <a:rPr lang="en-US" altLang="ko-KR" dirty="0"/>
              <a:t>ZONE</a:t>
            </a:r>
            <a:r>
              <a:rPr lang="ko-KR" altLang="en-US" dirty="0"/>
              <a:t>중</a:t>
            </a:r>
            <a:r>
              <a:rPr lang="en-US" altLang="ko-KR" dirty="0"/>
              <a:t>(</a:t>
            </a:r>
            <a:r>
              <a:rPr lang="ko-KR" altLang="en-US" dirty="0"/>
              <a:t>설문조사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605649" y="2421827"/>
            <a:ext cx="1656224" cy="33701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marL="228600" indent="-228600" algn="ctr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+mn-ea"/>
                <a:ea typeface="+mn-ea"/>
              </a:rPr>
              <a:t>내 취향은 소나무다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87500" y="1074097"/>
            <a:ext cx="3784600" cy="50783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 smtClean="0">
                <a:solidFill>
                  <a:schemeClr val="accent2"/>
                </a:solidFill>
                <a:latin typeface="+mn-ea"/>
                <a:ea typeface="+mn-ea"/>
              </a:rPr>
              <a:t>취</a:t>
            </a:r>
            <a:r>
              <a:rPr lang="ko-KR" altLang="en-US" sz="1800" dirty="0" smtClean="0">
                <a:latin typeface="+mn-ea"/>
                <a:ea typeface="+mn-ea"/>
              </a:rPr>
              <a:t>향 </a:t>
            </a:r>
            <a:r>
              <a:rPr lang="en-US" altLang="ko-KR" sz="1800" dirty="0" smtClean="0">
                <a:solidFill>
                  <a:schemeClr val="accent2"/>
                </a:solidFill>
                <a:latin typeface="+mn-ea"/>
                <a:ea typeface="+mn-ea"/>
              </a:rPr>
              <a:t>Zone</a:t>
            </a:r>
            <a:r>
              <a:rPr lang="ko-KR" altLang="en-US" sz="1800" dirty="0" smtClean="0">
                <a:latin typeface="+mn-ea"/>
                <a:ea typeface="+mn-ea"/>
              </a:rPr>
              <a:t>중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06762" y="3179059"/>
            <a:ext cx="90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atin typeface="+mn-ea"/>
                <a:ea typeface="+mn-ea"/>
              </a:rPr>
              <a:t>YES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60762" y="3179059"/>
            <a:ext cx="90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atin typeface="+mn-ea"/>
                <a:ea typeface="+mn-ea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375210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2_2.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888480" y="442595"/>
            <a:ext cx="2255520" cy="4500880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취향</a:t>
            </a:r>
            <a:r>
              <a:rPr lang="en-US" altLang="ko-KR" dirty="0"/>
              <a:t>ZONE</a:t>
            </a:r>
            <a:r>
              <a:rPr lang="ko-KR" altLang="en-US" dirty="0"/>
              <a:t>중</a:t>
            </a:r>
            <a:r>
              <a:rPr lang="en-US" altLang="ko-KR" dirty="0"/>
              <a:t>(</a:t>
            </a:r>
            <a:r>
              <a:rPr lang="ko-KR" altLang="en-US" dirty="0" smtClean="0"/>
              <a:t>설문조사</a:t>
            </a:r>
            <a:r>
              <a:rPr lang="en-US" altLang="ko-KR" dirty="0"/>
              <a:t>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)*</a:t>
            </a:r>
            <a:r>
              <a:rPr lang="ko-KR" altLang="en-US" dirty="0" smtClean="0"/>
              <a:t>스타일링 샘플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3298032" y="461423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grpSp>
        <p:nvGrpSpPr>
          <p:cNvPr id="19" name="그룹 18"/>
          <p:cNvGrpSpPr/>
          <p:nvPr/>
        </p:nvGrpSpPr>
        <p:grpSpPr>
          <a:xfrm>
            <a:off x="595715" y="1450975"/>
            <a:ext cx="5462300" cy="2533650"/>
            <a:chOff x="594012" y="1438275"/>
            <a:chExt cx="5462300" cy="2533650"/>
          </a:xfrm>
        </p:grpSpPr>
        <p:sp>
          <p:nvSpPr>
            <p:cNvPr id="8" name="직사각형 7"/>
            <p:cNvSpPr/>
            <p:nvPr/>
          </p:nvSpPr>
          <p:spPr>
            <a:xfrm>
              <a:off x="811212" y="1438275"/>
              <a:ext cx="5245100" cy="2533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>
              <a:stCxn id="8" idx="1"/>
              <a:endCxn id="8" idx="3"/>
            </p:cNvCxnSpPr>
            <p:nvPr/>
          </p:nvCxnSpPr>
          <p:spPr>
            <a:xfrm>
              <a:off x="811212" y="2705100"/>
              <a:ext cx="52451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endCxn id="8" idx="2"/>
            </p:cNvCxnSpPr>
            <p:nvPr/>
          </p:nvCxnSpPr>
          <p:spPr>
            <a:xfrm>
              <a:off x="3433762" y="1438275"/>
              <a:ext cx="0" cy="253365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4754562" y="1438275"/>
              <a:ext cx="0" cy="253365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119312" y="1438275"/>
              <a:ext cx="0" cy="253365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 rot="20524822">
              <a:off x="594012" y="1447800"/>
              <a:ext cx="1298575" cy="400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Styling 1.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6488430" y="2334577"/>
            <a:ext cx="142875" cy="11525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524148" y="2866783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524148" y="309240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524148" y="331803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42711" y="2540123"/>
            <a:ext cx="40588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Shorts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524132" y="2641157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6525504" y="241553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151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_1.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옷잘러가</a:t>
            </a:r>
            <a:r>
              <a:rPr lang="ko-KR" altLang="en-US" dirty="0" smtClean="0"/>
              <a:t> 알려주는 코디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64968" y="2122752"/>
            <a:ext cx="399468" cy="214674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Home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87500" y="1226497"/>
            <a:ext cx="3784600" cy="50783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 err="1" smtClean="0">
                <a:latin typeface="+mn-ea"/>
                <a:ea typeface="+mn-ea"/>
              </a:rPr>
              <a:t>옷잘러가</a:t>
            </a:r>
            <a:r>
              <a:rPr lang="ko-KR" altLang="en-US" sz="1800" dirty="0" smtClean="0">
                <a:latin typeface="+mn-ea"/>
                <a:ea typeface="+mn-ea"/>
              </a:rPr>
              <a:t> 알려주는 코디</a:t>
            </a:r>
            <a:endParaRPr lang="ko-KR" altLang="en-US" sz="1800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989303" y="2428876"/>
            <a:ext cx="2888932" cy="106182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Best</a:t>
            </a:r>
            <a:r>
              <a:rPr lang="ko-KR" altLang="en-US" sz="1200" dirty="0" smtClean="0">
                <a:latin typeface="+mn-ea"/>
                <a:ea typeface="+mn-ea"/>
              </a:rPr>
              <a:t>와 </a:t>
            </a:r>
            <a:r>
              <a:rPr lang="en-US" altLang="ko-KR" sz="1200" dirty="0" smtClean="0">
                <a:latin typeface="+mn-ea"/>
                <a:ea typeface="+mn-ea"/>
              </a:rPr>
              <a:t>Worst</a:t>
            </a:r>
            <a:r>
              <a:rPr lang="ko-KR" altLang="en-US" sz="1200" dirty="0" smtClean="0">
                <a:latin typeface="+mn-ea"/>
                <a:ea typeface="+mn-ea"/>
              </a:rPr>
              <a:t>는 한 끗 차이로 갈린다</a:t>
            </a:r>
            <a:r>
              <a:rPr lang="en-US" altLang="ko-KR" sz="1200" dirty="0" smtClean="0">
                <a:latin typeface="+mn-ea"/>
                <a:ea typeface="+mn-ea"/>
              </a:rPr>
              <a:t>!</a:t>
            </a:r>
          </a:p>
          <a:p>
            <a:pPr algn="ctr"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err="1" smtClean="0">
                <a:latin typeface="+mn-ea"/>
                <a:ea typeface="+mn-ea"/>
              </a:rPr>
              <a:t>옷잘러가</a:t>
            </a:r>
            <a:r>
              <a:rPr lang="ko-KR" altLang="en-US" sz="1000" dirty="0" smtClean="0">
                <a:latin typeface="+mn-ea"/>
                <a:ea typeface="+mn-ea"/>
              </a:rPr>
              <a:t> 알려주는 </a:t>
            </a:r>
            <a:r>
              <a:rPr lang="ko-KR" altLang="en-US" sz="1000" dirty="0" err="1" smtClean="0">
                <a:latin typeface="+mn-ea"/>
                <a:ea typeface="+mn-ea"/>
              </a:rPr>
              <a:t>트렌드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ko-KR" altLang="en-US" sz="1000" dirty="0" err="1" smtClean="0">
                <a:latin typeface="+mn-ea"/>
                <a:ea typeface="+mn-ea"/>
              </a:rPr>
              <a:t>아이템별</a:t>
            </a:r>
            <a:r>
              <a:rPr lang="ko-KR" altLang="en-US" sz="1000" dirty="0" smtClean="0">
                <a:latin typeface="+mn-ea"/>
                <a:ea typeface="+mn-ea"/>
              </a:rPr>
              <a:t> 코디 팁으로</a:t>
            </a:r>
            <a:endParaRPr lang="en-US" altLang="ko-KR" sz="10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latin typeface="+mn-ea"/>
                <a:ea typeface="+mn-ea"/>
              </a:rPr>
              <a:t>다가오는 </a:t>
            </a:r>
            <a:r>
              <a:rPr lang="en-US" altLang="ko-KR" sz="1000" dirty="0" smtClean="0">
                <a:latin typeface="+mn-ea"/>
                <a:ea typeface="+mn-ea"/>
              </a:rPr>
              <a:t>S/S </a:t>
            </a:r>
            <a:r>
              <a:rPr lang="ko-KR" altLang="en-US" sz="1000" dirty="0" smtClean="0">
                <a:latin typeface="+mn-ea"/>
                <a:ea typeface="+mn-ea"/>
              </a:rPr>
              <a:t>시즌에는 베스트 </a:t>
            </a:r>
            <a:r>
              <a:rPr lang="ko-KR" altLang="en-US" sz="1000" dirty="0" err="1" smtClean="0">
                <a:latin typeface="+mn-ea"/>
                <a:ea typeface="+mn-ea"/>
              </a:rPr>
              <a:t>드레서가</a:t>
            </a:r>
            <a:r>
              <a:rPr lang="ko-KR" altLang="en-US" sz="1000" dirty="0" smtClean="0">
                <a:latin typeface="+mn-ea"/>
                <a:ea typeface="+mn-ea"/>
              </a:rPr>
              <a:t> 되어보자</a:t>
            </a:r>
            <a:r>
              <a:rPr lang="en-US" altLang="ko-KR" sz="1000" dirty="0" smtClean="0">
                <a:latin typeface="+mn-ea"/>
                <a:ea typeface="+mn-ea"/>
              </a:rPr>
              <a:t>!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488430" y="2334577"/>
            <a:ext cx="142875" cy="11525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524148" y="2866783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524148" y="309240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524148" y="331803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142711" y="2540123"/>
            <a:ext cx="40588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Shorts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524132" y="2641157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6525504" y="241553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298032" y="461423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03782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_1.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옷잘러가</a:t>
            </a:r>
            <a:r>
              <a:rPr lang="ko-KR" altLang="en-US" dirty="0" smtClean="0"/>
              <a:t> 알려주는 코디 </a:t>
            </a:r>
            <a:r>
              <a:rPr lang="en-US" altLang="ko-KR" dirty="0" smtClean="0"/>
              <a:t>(</a:t>
            </a:r>
            <a:r>
              <a:rPr lang="ko-KR" altLang="en-US" dirty="0" smtClean="0"/>
              <a:t>키워드 </a:t>
            </a:r>
            <a:r>
              <a:rPr lang="en-US" altLang="ko-KR" dirty="0" smtClean="0"/>
              <a:t>1, 2, 3 </a:t>
            </a:r>
            <a:r>
              <a:rPr lang="ko-KR" altLang="en-US" dirty="0" smtClean="0"/>
              <a:t>동일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6488430" y="2334577"/>
            <a:ext cx="142875" cy="11525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524148" y="2866783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524148" y="309240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524148" y="331803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142711" y="2540123"/>
            <a:ext cx="40588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Shorts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524132" y="2641157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6525504" y="241553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298032" y="461423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885471" y="603885"/>
            <a:ext cx="3535680" cy="394722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736878" y="657476"/>
            <a:ext cx="300992" cy="3867854"/>
            <a:chOff x="1736878" y="642236"/>
            <a:chExt cx="300992" cy="3867854"/>
          </a:xfrm>
        </p:grpSpPr>
        <p:sp>
          <p:nvSpPr>
            <p:cNvPr id="8" name="막힌 원호 7"/>
            <p:cNvSpPr/>
            <p:nvPr/>
          </p:nvSpPr>
          <p:spPr>
            <a:xfrm rot="16200000">
              <a:off x="1736881" y="642236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막힌 원호 23"/>
            <p:cNvSpPr/>
            <p:nvPr/>
          </p:nvSpPr>
          <p:spPr>
            <a:xfrm rot="16200000">
              <a:off x="1736881" y="877570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막힌 원호 28"/>
            <p:cNvSpPr/>
            <p:nvPr/>
          </p:nvSpPr>
          <p:spPr>
            <a:xfrm rot="16200000">
              <a:off x="1736880" y="1114676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막힌 원호 30"/>
            <p:cNvSpPr/>
            <p:nvPr/>
          </p:nvSpPr>
          <p:spPr>
            <a:xfrm rot="16200000">
              <a:off x="1740690" y="1350896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막힌 원호 31"/>
            <p:cNvSpPr/>
            <p:nvPr/>
          </p:nvSpPr>
          <p:spPr>
            <a:xfrm rot="16200000">
              <a:off x="1736879" y="1587116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막힌 원호 32"/>
            <p:cNvSpPr/>
            <p:nvPr/>
          </p:nvSpPr>
          <p:spPr>
            <a:xfrm rot="16200000">
              <a:off x="1736879" y="1815716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막힌 원호 33"/>
            <p:cNvSpPr/>
            <p:nvPr/>
          </p:nvSpPr>
          <p:spPr>
            <a:xfrm rot="16200000">
              <a:off x="1736878" y="2037397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막힌 원호 36"/>
            <p:cNvSpPr/>
            <p:nvPr/>
          </p:nvSpPr>
          <p:spPr>
            <a:xfrm rot="16200000">
              <a:off x="1740690" y="2279800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막힌 원호 38"/>
            <p:cNvSpPr/>
            <p:nvPr/>
          </p:nvSpPr>
          <p:spPr>
            <a:xfrm rot="16200000">
              <a:off x="1736878" y="2517263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막힌 원호 39"/>
            <p:cNvSpPr/>
            <p:nvPr/>
          </p:nvSpPr>
          <p:spPr>
            <a:xfrm rot="16200000">
              <a:off x="1740690" y="2748095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막힌 원호 40"/>
            <p:cNvSpPr/>
            <p:nvPr/>
          </p:nvSpPr>
          <p:spPr>
            <a:xfrm rot="16200000">
              <a:off x="1740690" y="2997995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막힌 원호 41"/>
            <p:cNvSpPr/>
            <p:nvPr/>
          </p:nvSpPr>
          <p:spPr>
            <a:xfrm rot="16200000">
              <a:off x="1736880" y="3240883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막힌 원호 42"/>
            <p:cNvSpPr/>
            <p:nvPr/>
          </p:nvSpPr>
          <p:spPr>
            <a:xfrm rot="16200000">
              <a:off x="1740690" y="3497105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막힌 원호 43"/>
            <p:cNvSpPr/>
            <p:nvPr/>
          </p:nvSpPr>
          <p:spPr>
            <a:xfrm rot="16200000">
              <a:off x="1736880" y="3740470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막힌 원호 44"/>
            <p:cNvSpPr/>
            <p:nvPr/>
          </p:nvSpPr>
          <p:spPr>
            <a:xfrm rot="16200000">
              <a:off x="1740690" y="3976690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막힌 원호 45"/>
            <p:cNvSpPr/>
            <p:nvPr/>
          </p:nvSpPr>
          <p:spPr>
            <a:xfrm rot="16200000">
              <a:off x="1736879" y="4212910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8" name="텍스트 개체 틀 3"/>
          <p:cNvSpPr txBox="1">
            <a:spLocks/>
          </p:cNvSpPr>
          <p:nvPr/>
        </p:nvSpPr>
        <p:spPr>
          <a:xfrm>
            <a:off x="1885471" y="983403"/>
            <a:ext cx="998702" cy="938147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4800" b="1" dirty="0" smtClean="0"/>
              <a:t>1. </a:t>
            </a:r>
            <a:r>
              <a:rPr lang="en-US" altLang="ko-KR" sz="900" dirty="0" smtClean="0"/>
              <a:t> </a:t>
            </a:r>
          </a:p>
        </p:txBody>
      </p:sp>
      <p:sp>
        <p:nvSpPr>
          <p:cNvPr id="11" name="양쪽 모서리가 둥근 사각형 10"/>
          <p:cNvSpPr/>
          <p:nvPr/>
        </p:nvSpPr>
        <p:spPr>
          <a:xfrm rot="5400000">
            <a:off x="5170177" y="933466"/>
            <a:ext cx="729661" cy="21247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양쪽 모서리가 둥근 사각형 48"/>
          <p:cNvSpPr/>
          <p:nvPr/>
        </p:nvSpPr>
        <p:spPr>
          <a:xfrm rot="5400000">
            <a:off x="5170176" y="1682084"/>
            <a:ext cx="729661" cy="21247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양쪽 모서리가 둥근 사각형 49"/>
          <p:cNvSpPr/>
          <p:nvPr/>
        </p:nvSpPr>
        <p:spPr>
          <a:xfrm rot="5400000">
            <a:off x="5170177" y="2431881"/>
            <a:ext cx="729661" cy="21247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3"/>
          <p:cNvSpPr txBox="1">
            <a:spLocks/>
          </p:cNvSpPr>
          <p:nvPr/>
        </p:nvSpPr>
        <p:spPr>
          <a:xfrm>
            <a:off x="4590571" y="2437082"/>
            <a:ext cx="998702" cy="938147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4800" b="1" dirty="0" smtClean="0"/>
              <a:t>2. </a:t>
            </a:r>
            <a:r>
              <a:rPr lang="en-US" altLang="ko-KR" sz="900" dirty="0" smtClean="0"/>
              <a:t> </a:t>
            </a:r>
          </a:p>
        </p:txBody>
      </p:sp>
      <p:sp>
        <p:nvSpPr>
          <p:cNvPr id="53" name="텍스트 개체 틀 3"/>
          <p:cNvSpPr txBox="1">
            <a:spLocks/>
          </p:cNvSpPr>
          <p:nvPr/>
        </p:nvSpPr>
        <p:spPr>
          <a:xfrm>
            <a:off x="1885471" y="3469353"/>
            <a:ext cx="998702" cy="938147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4800" b="1" dirty="0" smtClean="0"/>
              <a:t>3. </a:t>
            </a:r>
            <a:r>
              <a:rPr lang="en-US" altLang="ko-KR" sz="900" dirty="0" smtClean="0"/>
              <a:t> </a:t>
            </a:r>
          </a:p>
        </p:txBody>
      </p:sp>
      <p:sp>
        <p:nvSpPr>
          <p:cNvPr id="55" name="텍스트 개체 틀 3"/>
          <p:cNvSpPr txBox="1">
            <a:spLocks/>
          </p:cNvSpPr>
          <p:nvPr/>
        </p:nvSpPr>
        <p:spPr>
          <a:xfrm>
            <a:off x="2596610" y="609913"/>
            <a:ext cx="2703103" cy="168512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700" dirty="0" smtClean="0"/>
              <a:t>체형에 맞는 </a:t>
            </a:r>
            <a:r>
              <a:rPr lang="ko-KR" altLang="en-US" sz="700" dirty="0" err="1" smtClean="0"/>
              <a:t>핏</a:t>
            </a:r>
            <a:r>
              <a:rPr lang="ko-KR" altLang="en-US" sz="700" dirty="0" smtClean="0"/>
              <a:t> 선택이 가장 중요하다</a:t>
            </a:r>
            <a:r>
              <a:rPr lang="en-US" altLang="ko-KR" sz="700" dirty="0"/>
              <a:t>!</a:t>
            </a:r>
            <a:endParaRPr lang="en-US" altLang="ko-KR" sz="700" dirty="0" smtClean="0"/>
          </a:p>
          <a:p>
            <a:pPr algn="just">
              <a:lnSpc>
                <a:spcPct val="150000"/>
              </a:lnSpc>
            </a:pPr>
            <a:r>
              <a:rPr lang="ko-KR" altLang="en-US" sz="700" dirty="0" smtClean="0"/>
              <a:t>허벅지가 굵은 체형이라면 길이가 짧은 </a:t>
            </a:r>
            <a:r>
              <a:rPr lang="en-US" altLang="ko-KR" sz="700" dirty="0" smtClean="0"/>
              <a:t>1.5</a:t>
            </a:r>
            <a:r>
              <a:rPr lang="ko-KR" altLang="en-US" sz="700" dirty="0" smtClean="0"/>
              <a:t>부 길이의 </a:t>
            </a:r>
            <a:r>
              <a:rPr lang="ko-KR" altLang="en-US" sz="700" dirty="0" err="1" smtClean="0"/>
              <a:t>쇼츠나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8</a:t>
            </a:r>
            <a:r>
              <a:rPr lang="ko-KR" altLang="en-US" sz="700" dirty="0" smtClean="0"/>
              <a:t>부 길이의 </a:t>
            </a:r>
            <a:r>
              <a:rPr lang="ko-KR" altLang="en-US" sz="700" dirty="0" err="1" smtClean="0"/>
              <a:t>루즈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핏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쇼츠를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굵은 종아리가 고민이라면</a:t>
            </a:r>
            <a:r>
              <a:rPr lang="en-US" altLang="ko-KR" sz="700" dirty="0" smtClean="0"/>
              <a:t> </a:t>
            </a:r>
            <a:r>
              <a:rPr lang="ko-KR" altLang="en-US" sz="700" dirty="0" err="1" smtClean="0"/>
              <a:t>퍼티그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쇼츠나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카고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쇼츠처럼</a:t>
            </a:r>
            <a:r>
              <a:rPr lang="ko-KR" altLang="en-US" sz="700" dirty="0" smtClean="0"/>
              <a:t> 커다란 포켓이 있는 </a:t>
            </a:r>
            <a:r>
              <a:rPr lang="ko-KR" altLang="en-US" sz="700" dirty="0" err="1" smtClean="0"/>
              <a:t>쇼츠를</a:t>
            </a:r>
            <a:r>
              <a:rPr lang="ko-KR" altLang="en-US" sz="700" dirty="0" smtClean="0"/>
              <a:t> 고르면 해당 부위에  시선이 집중되는 것을 막을 수 있다</a:t>
            </a:r>
            <a:r>
              <a:rPr lang="en-US" altLang="ko-KR" sz="7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700" dirty="0" smtClean="0"/>
              <a:t>발목이 </a:t>
            </a:r>
            <a:r>
              <a:rPr lang="ko-KR" altLang="en-US" sz="700" dirty="0"/>
              <a:t>굵고 다리가 짧은 편이라면 무릎 위로 오는 짧은 길이의 레귤러 </a:t>
            </a:r>
            <a:r>
              <a:rPr lang="ko-KR" altLang="en-US" sz="700" dirty="0" err="1"/>
              <a:t>핏을</a:t>
            </a:r>
            <a:r>
              <a:rPr lang="ko-KR" altLang="en-US" sz="700" dirty="0"/>
              <a:t> 선택하고 디테일을 최소화해 다리로 시선이 쏠리는 걸 방지하는 것이 좋다</a:t>
            </a:r>
            <a:r>
              <a:rPr lang="en-US" altLang="ko-KR" sz="700" dirty="0"/>
              <a:t>. </a:t>
            </a:r>
            <a:r>
              <a:rPr lang="ko-KR" altLang="en-US" sz="700" dirty="0"/>
              <a:t>얇은 다리에 콤플렉스가 있다면 패턴이 화려하거나</a:t>
            </a:r>
            <a:r>
              <a:rPr lang="en-US" altLang="ko-KR" sz="700" dirty="0"/>
              <a:t>, </a:t>
            </a:r>
            <a:r>
              <a:rPr lang="ko-KR" altLang="en-US" sz="700" dirty="0" err="1"/>
              <a:t>컬러풀한</a:t>
            </a:r>
            <a:r>
              <a:rPr lang="ko-KR" altLang="en-US" sz="700" dirty="0"/>
              <a:t> </a:t>
            </a:r>
            <a:r>
              <a:rPr lang="ko-KR" altLang="en-US" sz="700" dirty="0" err="1"/>
              <a:t>쇼츠를</a:t>
            </a:r>
            <a:r>
              <a:rPr lang="ko-KR" altLang="en-US" sz="700" dirty="0"/>
              <a:t> 선택해 체격을 커 보이게 하는 착시 효과를 노려보자</a:t>
            </a:r>
            <a:endParaRPr lang="en-US" altLang="ko-KR" sz="700" dirty="0"/>
          </a:p>
        </p:txBody>
      </p:sp>
      <p:sp>
        <p:nvSpPr>
          <p:cNvPr id="56" name="텍스트 개체 틀 3"/>
          <p:cNvSpPr txBox="1">
            <a:spLocks/>
          </p:cNvSpPr>
          <p:nvPr/>
        </p:nvSpPr>
        <p:spPr>
          <a:xfrm>
            <a:off x="1924521" y="2353978"/>
            <a:ext cx="2703103" cy="11043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700" dirty="0" err="1" smtClean="0"/>
              <a:t>쇼츠를</a:t>
            </a:r>
            <a:r>
              <a:rPr lang="ko-KR" altLang="en-US" sz="700" dirty="0" smtClean="0"/>
              <a:t> </a:t>
            </a:r>
            <a:r>
              <a:rPr lang="ko-KR" altLang="en-US" sz="700" dirty="0" err="1"/>
              <a:t>셋업으로</a:t>
            </a:r>
            <a:r>
              <a:rPr lang="ko-KR" altLang="en-US" sz="700" dirty="0"/>
              <a:t> </a:t>
            </a:r>
            <a:r>
              <a:rPr lang="ko-KR" altLang="en-US" sz="700" dirty="0" smtClean="0"/>
              <a:t>매치하면 </a:t>
            </a:r>
            <a:r>
              <a:rPr lang="ko-KR" altLang="en-US" sz="700" dirty="0"/>
              <a:t>시원하면서도 </a:t>
            </a:r>
            <a:r>
              <a:rPr lang="ko-KR" altLang="en-US" sz="700" dirty="0" err="1"/>
              <a:t>시크한</a:t>
            </a:r>
            <a:r>
              <a:rPr lang="ko-KR" altLang="en-US" sz="700" dirty="0"/>
              <a:t> </a:t>
            </a:r>
            <a:r>
              <a:rPr lang="ko-KR" altLang="en-US" sz="700" dirty="0" err="1"/>
              <a:t>시티룩을</a:t>
            </a:r>
            <a:r>
              <a:rPr lang="ko-KR" altLang="en-US" sz="700" dirty="0"/>
              <a:t> 연출할 수 있다</a:t>
            </a:r>
            <a:r>
              <a:rPr lang="en-US" altLang="ko-KR" sz="700" dirty="0"/>
              <a:t>. </a:t>
            </a:r>
            <a:r>
              <a:rPr lang="ko-KR" altLang="en-US" sz="700" dirty="0"/>
              <a:t>이때 지나치게 </a:t>
            </a:r>
            <a:r>
              <a:rPr lang="ko-KR" altLang="en-US" sz="700" dirty="0" err="1"/>
              <a:t>캐주얼해</a:t>
            </a:r>
            <a:r>
              <a:rPr lang="ko-KR" altLang="en-US" sz="700" dirty="0"/>
              <a:t> 보이는 인상을 주고 싶지 않다면 패턴이 있는 상의나 액세서리를 적재적소에 매치하는 것이 중요하다</a:t>
            </a:r>
            <a:r>
              <a:rPr lang="en-US" altLang="ko-KR" sz="700" dirty="0"/>
              <a:t>. </a:t>
            </a:r>
            <a:r>
              <a:rPr lang="ko-KR" altLang="en-US" sz="700" dirty="0" err="1"/>
              <a:t>아우터로</a:t>
            </a:r>
            <a:r>
              <a:rPr lang="ko-KR" altLang="en-US" sz="700" dirty="0"/>
              <a:t> </a:t>
            </a:r>
            <a:r>
              <a:rPr lang="ko-KR" altLang="en-US" sz="700" dirty="0" err="1"/>
              <a:t>수트</a:t>
            </a:r>
            <a:r>
              <a:rPr lang="ko-KR" altLang="en-US" sz="700" dirty="0"/>
              <a:t> </a:t>
            </a:r>
            <a:r>
              <a:rPr lang="ko-KR" altLang="en-US" sz="700" dirty="0" err="1"/>
              <a:t>자켓을</a:t>
            </a:r>
            <a:r>
              <a:rPr lang="ko-KR" altLang="en-US" sz="700" dirty="0"/>
              <a:t> </a:t>
            </a:r>
            <a:r>
              <a:rPr lang="ko-KR" altLang="en-US" sz="700" dirty="0" smtClean="0"/>
              <a:t>선택해 </a:t>
            </a:r>
            <a:r>
              <a:rPr lang="ko-KR" altLang="en-US" sz="700" dirty="0" err="1" smtClean="0"/>
              <a:t>포멀한</a:t>
            </a:r>
            <a:r>
              <a:rPr lang="ko-KR" altLang="en-US" sz="700" dirty="0" smtClean="0"/>
              <a:t> 느낌을 강조하거나 </a:t>
            </a:r>
            <a:r>
              <a:rPr lang="ko-KR" altLang="en-US" sz="700" dirty="0"/>
              <a:t>하이힐 슈즈나 플랫폼 샌들을 더해 화려하게 연출하는 것도 추천한다</a:t>
            </a:r>
            <a:r>
              <a:rPr lang="en-US" altLang="ko-KR" sz="700" dirty="0"/>
              <a:t>.</a:t>
            </a:r>
          </a:p>
        </p:txBody>
      </p:sp>
      <p:sp>
        <p:nvSpPr>
          <p:cNvPr id="57" name="텍스트 개체 틀 3"/>
          <p:cNvSpPr txBox="1">
            <a:spLocks/>
          </p:cNvSpPr>
          <p:nvPr/>
        </p:nvSpPr>
        <p:spPr>
          <a:xfrm>
            <a:off x="2596610" y="3473652"/>
            <a:ext cx="2703103" cy="9295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700" dirty="0" smtClean="0"/>
              <a:t>평소 즐겨 입는 데님 </a:t>
            </a:r>
            <a:r>
              <a:rPr lang="ko-KR" altLang="en-US" sz="700" dirty="0" err="1" smtClean="0"/>
              <a:t>쇼츠와</a:t>
            </a:r>
            <a:r>
              <a:rPr lang="ko-KR" altLang="en-US" sz="700" dirty="0" smtClean="0"/>
              <a:t> 티셔츠의 조합에 새로움을 더하고 싶다면 상반된 분위기의 아이템을 더해보자</a:t>
            </a:r>
            <a:r>
              <a:rPr lang="en-US" altLang="ko-KR" sz="700" dirty="0" smtClean="0"/>
              <a:t>. </a:t>
            </a:r>
            <a:r>
              <a:rPr lang="ko-KR" altLang="en-US" sz="700" dirty="0" smtClean="0"/>
              <a:t>데님 </a:t>
            </a:r>
            <a:r>
              <a:rPr lang="ko-KR" altLang="en-US" sz="700" dirty="0" err="1" smtClean="0"/>
              <a:t>쇼츠에</a:t>
            </a:r>
            <a:r>
              <a:rPr lang="ko-KR" altLang="en-US" sz="700" dirty="0" smtClean="0"/>
              <a:t> 휴가지에서 입을 법한 트로피컬 패턴의 </a:t>
            </a:r>
            <a:r>
              <a:rPr lang="ko-KR" altLang="en-US" sz="700" dirty="0" err="1" smtClean="0"/>
              <a:t>로브를</a:t>
            </a:r>
            <a:r>
              <a:rPr lang="ko-KR" altLang="en-US" sz="700" dirty="0" smtClean="0"/>
              <a:t> 매치하면 시원한 분위기의 </a:t>
            </a:r>
            <a:r>
              <a:rPr lang="ko-KR" altLang="en-US" sz="700" dirty="0" err="1" smtClean="0"/>
              <a:t>바캉스룩을</a:t>
            </a:r>
            <a:r>
              <a:rPr lang="ko-KR" altLang="en-US" sz="700" dirty="0" smtClean="0"/>
              <a:t> 연출할 수 있다</a:t>
            </a:r>
            <a:r>
              <a:rPr lang="en-US" altLang="ko-KR" sz="700" dirty="0" smtClean="0"/>
              <a:t>. </a:t>
            </a:r>
            <a:r>
              <a:rPr lang="ko-KR" altLang="en-US" sz="700" dirty="0" smtClean="0"/>
              <a:t>여기에</a:t>
            </a:r>
            <a:r>
              <a:rPr lang="en-US" altLang="ko-KR" sz="700" dirty="0" smtClean="0"/>
              <a:t> PVC</a:t>
            </a:r>
            <a:r>
              <a:rPr lang="ko-KR" altLang="en-US" sz="700" dirty="0" smtClean="0"/>
              <a:t>나 플라스틱 소재의 액세서리를 더하면 여름 느낌이 한층 더 살아난다</a:t>
            </a:r>
            <a:r>
              <a:rPr lang="en-US" altLang="ko-KR" sz="700" dirty="0" smtClean="0"/>
              <a:t>.</a:t>
            </a:r>
            <a:endParaRPr lang="en-US" altLang="ko-KR" sz="700" dirty="0"/>
          </a:p>
        </p:txBody>
      </p:sp>
      <p:sp>
        <p:nvSpPr>
          <p:cNvPr id="58" name="텍스트 개체 틀 3"/>
          <p:cNvSpPr txBox="1">
            <a:spLocks/>
          </p:cNvSpPr>
          <p:nvPr/>
        </p:nvSpPr>
        <p:spPr>
          <a:xfrm rot="5400000">
            <a:off x="5359703" y="911792"/>
            <a:ext cx="363476" cy="25582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700" dirty="0" err="1" smtClean="0">
                <a:solidFill>
                  <a:schemeClr val="bg1"/>
                </a:solidFill>
              </a:rPr>
              <a:t>쇼츠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59" name="텍스트 개체 틀 3"/>
          <p:cNvSpPr txBox="1">
            <a:spLocks/>
          </p:cNvSpPr>
          <p:nvPr/>
        </p:nvSpPr>
        <p:spPr>
          <a:xfrm rot="5400000">
            <a:off x="5359776" y="1660410"/>
            <a:ext cx="363476" cy="25582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</a:rPr>
              <a:t>블</a:t>
            </a:r>
            <a:r>
              <a:rPr lang="ko-KR" altLang="en-US" sz="700" dirty="0">
                <a:solidFill>
                  <a:schemeClr val="tx1"/>
                </a:solidFill>
              </a:rPr>
              <a:t>루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60" name="텍스트 개체 틀 3"/>
          <p:cNvSpPr txBox="1">
            <a:spLocks/>
          </p:cNvSpPr>
          <p:nvPr/>
        </p:nvSpPr>
        <p:spPr>
          <a:xfrm rot="5400000">
            <a:off x="5298355" y="2410207"/>
            <a:ext cx="473302" cy="25582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700" smtClean="0">
                <a:solidFill>
                  <a:schemeClr val="tx1"/>
                </a:solidFill>
              </a:rPr>
              <a:t>뉴트</a:t>
            </a:r>
            <a:r>
              <a:rPr lang="ko-KR" altLang="en-US" sz="700">
                <a:solidFill>
                  <a:schemeClr val="tx1"/>
                </a:solidFill>
              </a:rPr>
              <a:t>로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98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2_3.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ko-KR" altLang="en-US" sz="9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2020 S/S</a:t>
            </a:r>
            <a:endParaRPr lang="ko-KR" altLang="en-US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902200" y="483101"/>
            <a:ext cx="1863725" cy="4460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90600" y="908050"/>
            <a:ext cx="3759200" cy="9779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</a:rPr>
              <a:t>제가 딱 좋아하는 스타일이네요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니트로 처음 </a:t>
            </a:r>
            <a:r>
              <a:rPr lang="ko-KR" altLang="en-US" sz="700" dirty="0" err="1">
                <a:solidFill>
                  <a:schemeClr val="tx1"/>
                </a:solidFill>
              </a:rPr>
              <a:t>쿠어를</a:t>
            </a:r>
            <a:r>
              <a:rPr lang="ko-KR" altLang="en-US" sz="700" dirty="0">
                <a:solidFill>
                  <a:schemeClr val="tx1"/>
                </a:solidFill>
              </a:rPr>
              <a:t> 접했는데 군더더기 없이 깔끔한 스타일을 개인적으로 좋아해서 전체적으로 옷이 다 </a:t>
            </a:r>
            <a:r>
              <a:rPr lang="ko-KR" altLang="en-US" sz="700" dirty="0" err="1">
                <a:solidFill>
                  <a:schemeClr val="tx1"/>
                </a:solidFill>
              </a:rPr>
              <a:t>이쁜거</a:t>
            </a:r>
            <a:r>
              <a:rPr lang="ko-KR" altLang="en-US" sz="700" dirty="0">
                <a:solidFill>
                  <a:schemeClr val="tx1"/>
                </a:solidFill>
              </a:rPr>
              <a:t> 같습니다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요즘 오프라인 대신 온라인으로 </a:t>
            </a:r>
            <a:r>
              <a:rPr lang="ko-KR" altLang="en-US" sz="700" dirty="0" err="1">
                <a:solidFill>
                  <a:schemeClr val="tx1"/>
                </a:solidFill>
              </a:rPr>
              <a:t>옷구경하는</a:t>
            </a:r>
            <a:r>
              <a:rPr lang="ko-KR" altLang="en-US" sz="700" dirty="0">
                <a:solidFill>
                  <a:schemeClr val="tx1"/>
                </a:solidFill>
              </a:rPr>
              <a:t> 재미에 빠졌는데 </a:t>
            </a:r>
            <a:r>
              <a:rPr lang="ko-KR" altLang="en-US" sz="700" dirty="0" err="1">
                <a:solidFill>
                  <a:schemeClr val="tx1"/>
                </a:solidFill>
              </a:rPr>
              <a:t>무신사쇼케이스</a:t>
            </a:r>
            <a:r>
              <a:rPr lang="ko-KR" altLang="en-US" sz="700" dirty="0">
                <a:solidFill>
                  <a:schemeClr val="tx1"/>
                </a:solidFill>
              </a:rPr>
              <a:t> 이벤트 통해서 </a:t>
            </a:r>
            <a:r>
              <a:rPr lang="ko-KR" altLang="en-US" sz="700" dirty="0" err="1">
                <a:solidFill>
                  <a:schemeClr val="tx1"/>
                </a:solidFill>
              </a:rPr>
              <a:t>쿠어</a:t>
            </a:r>
            <a:r>
              <a:rPr lang="ko-KR" altLang="en-US" sz="700" dirty="0">
                <a:solidFill>
                  <a:schemeClr val="tx1"/>
                </a:solidFill>
              </a:rPr>
              <a:t> 제품들 다시 만나볼 </a:t>
            </a:r>
            <a:r>
              <a:rPr lang="ko-KR" altLang="en-US" sz="700" dirty="0" err="1">
                <a:solidFill>
                  <a:schemeClr val="tx1"/>
                </a:solidFill>
              </a:rPr>
              <a:t>수있어서</a:t>
            </a:r>
            <a:r>
              <a:rPr lang="ko-KR" altLang="en-US" sz="700" dirty="0">
                <a:solidFill>
                  <a:schemeClr val="tx1"/>
                </a:solidFill>
              </a:rPr>
              <a:t> 좋았습니다</a:t>
            </a:r>
            <a:r>
              <a:rPr lang="en-US" altLang="ko-KR" sz="700" dirty="0">
                <a:solidFill>
                  <a:schemeClr val="tx1"/>
                </a:solidFill>
              </a:rPr>
              <a:t>.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2034" y="1619250"/>
            <a:ext cx="7889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" dirty="0" smtClean="0">
                <a:latin typeface="+mn-lt"/>
              </a:rPr>
              <a:t>25</a:t>
            </a:r>
            <a:r>
              <a:rPr lang="ko-KR" altLang="en-US" sz="600" dirty="0" smtClean="0">
                <a:latin typeface="+mn-lt"/>
              </a:rPr>
              <a:t>분 전 </a:t>
            </a:r>
            <a:r>
              <a:rPr lang="en-US" altLang="ko-KR" sz="600" dirty="0" smtClean="0">
                <a:latin typeface="+mn-lt"/>
              </a:rPr>
              <a:t>|  </a:t>
            </a:r>
            <a:r>
              <a:rPr lang="en-US" altLang="ko-KR" sz="600" dirty="0" smtClean="0"/>
              <a:t>abc123</a:t>
            </a:r>
            <a:endParaRPr lang="ko-KR" altLang="en-US" sz="6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45234" y="2095559"/>
            <a:ext cx="3759200" cy="6409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700" dirty="0" err="1">
                <a:solidFill>
                  <a:schemeClr val="tx1"/>
                </a:solidFill>
              </a:rPr>
              <a:t>미니멀의</a:t>
            </a:r>
            <a:r>
              <a:rPr lang="ko-KR" altLang="en-US" sz="700" dirty="0">
                <a:solidFill>
                  <a:schemeClr val="tx1"/>
                </a:solidFill>
              </a:rPr>
              <a:t> 정석인 </a:t>
            </a:r>
            <a:r>
              <a:rPr lang="ko-KR" altLang="en-US" sz="700" dirty="0" err="1">
                <a:solidFill>
                  <a:schemeClr val="tx1"/>
                </a:solidFill>
              </a:rPr>
              <a:t>쿠어제품은</a:t>
            </a:r>
            <a:r>
              <a:rPr lang="ko-KR" altLang="en-US" sz="700" dirty="0">
                <a:solidFill>
                  <a:schemeClr val="tx1"/>
                </a:solidFill>
              </a:rPr>
              <a:t> 언제나 </a:t>
            </a:r>
            <a:r>
              <a:rPr lang="ko-KR" altLang="en-US" sz="700" dirty="0" err="1">
                <a:solidFill>
                  <a:schemeClr val="tx1"/>
                </a:solidFill>
              </a:rPr>
              <a:t>전를</a:t>
            </a:r>
            <a:r>
              <a:rPr lang="ko-KR" altLang="en-US" sz="700" dirty="0">
                <a:solidFill>
                  <a:schemeClr val="tx1"/>
                </a:solidFill>
              </a:rPr>
              <a:t> 기대하게 만드네요 정말 맘에 들고 </a:t>
            </a:r>
            <a:r>
              <a:rPr lang="ko-KR" altLang="en-US" sz="700" dirty="0" err="1">
                <a:solidFill>
                  <a:schemeClr val="tx1"/>
                </a:solidFill>
              </a:rPr>
              <a:t>데이트룩으로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</a:rPr>
              <a:t>딱일</a:t>
            </a:r>
            <a:r>
              <a:rPr lang="ko-KR" altLang="en-US" sz="700" dirty="0">
                <a:solidFill>
                  <a:schemeClr val="tx1"/>
                </a:solidFill>
              </a:rPr>
              <a:t> 거 </a:t>
            </a:r>
            <a:r>
              <a:rPr lang="ko-KR" altLang="en-US" sz="700" dirty="0" err="1">
                <a:solidFill>
                  <a:schemeClr val="tx1"/>
                </a:solidFill>
              </a:rPr>
              <a:t>같네요ㅎㅎ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06668" y="2485448"/>
            <a:ext cx="7889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" dirty="0" smtClean="0">
                <a:latin typeface="+mn-lt"/>
              </a:rPr>
              <a:t>40</a:t>
            </a:r>
            <a:r>
              <a:rPr lang="ko-KR" altLang="en-US" sz="600" dirty="0" smtClean="0">
                <a:latin typeface="+mn-lt"/>
              </a:rPr>
              <a:t>분 전 </a:t>
            </a:r>
            <a:r>
              <a:rPr lang="en-US" altLang="ko-KR" sz="600" dirty="0" smtClean="0">
                <a:latin typeface="+mn-lt"/>
              </a:rPr>
              <a:t>|  </a:t>
            </a:r>
            <a:r>
              <a:rPr lang="en-US" altLang="ko-KR" sz="600" dirty="0" smtClean="0"/>
              <a:t>abc123</a:t>
            </a:r>
            <a:endParaRPr lang="ko-KR" altLang="en-US" sz="6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005617" y="2963666"/>
            <a:ext cx="3759200" cy="10850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</a:rPr>
              <a:t>브랜드의 </a:t>
            </a:r>
            <a:r>
              <a:rPr lang="ko-KR" altLang="en-US" sz="700" dirty="0" err="1">
                <a:solidFill>
                  <a:schemeClr val="tx1"/>
                </a:solidFill>
              </a:rPr>
              <a:t>아이덴티티와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</a:rPr>
              <a:t>콘셉트가</a:t>
            </a:r>
            <a:r>
              <a:rPr lang="ko-KR" altLang="en-US" sz="700" dirty="0">
                <a:solidFill>
                  <a:schemeClr val="tx1"/>
                </a:solidFill>
              </a:rPr>
              <a:t> 확실한 브랜드라 역시 이번 시즌 제품 역시 매력적이네요 </a:t>
            </a:r>
            <a:r>
              <a:rPr lang="ko-KR" altLang="en-US" sz="700" dirty="0" err="1">
                <a:solidFill>
                  <a:schemeClr val="tx1"/>
                </a:solidFill>
              </a:rPr>
              <a:t>미니멀이라는</a:t>
            </a:r>
            <a:r>
              <a:rPr lang="ko-KR" altLang="en-US" sz="700" dirty="0">
                <a:solidFill>
                  <a:schemeClr val="tx1"/>
                </a:solidFill>
              </a:rPr>
              <a:t> 분야에서 깔끔하고 군더더기 없는 디자인에서 시즌마다 디테일을 둔다는 게 </a:t>
            </a:r>
            <a:r>
              <a:rPr lang="ko-KR" altLang="en-US" sz="700" dirty="0" err="1">
                <a:solidFill>
                  <a:schemeClr val="tx1"/>
                </a:solidFill>
              </a:rPr>
              <a:t>메리트</a:t>
            </a:r>
            <a:r>
              <a:rPr lang="ko-KR" altLang="en-US" sz="700" dirty="0">
                <a:solidFill>
                  <a:schemeClr val="tx1"/>
                </a:solidFill>
              </a:rPr>
              <a:t> 있고 어렵다고 생각합니다 제품 </a:t>
            </a:r>
            <a:r>
              <a:rPr lang="ko-KR" altLang="en-US" sz="700" dirty="0" err="1">
                <a:solidFill>
                  <a:schemeClr val="tx1"/>
                </a:solidFill>
              </a:rPr>
              <a:t>퀄리티</a:t>
            </a:r>
            <a:r>
              <a:rPr lang="ko-KR" altLang="en-US" sz="700" dirty="0">
                <a:solidFill>
                  <a:schemeClr val="tx1"/>
                </a:solidFill>
              </a:rPr>
              <a:t> 상품뿐만 아니라 마케팅 이벤트를 통해 다방면에서 출중한 게 보이네요 이번 </a:t>
            </a:r>
            <a:r>
              <a:rPr lang="ko-KR" altLang="en-US" sz="700" dirty="0" err="1">
                <a:solidFill>
                  <a:schemeClr val="tx1"/>
                </a:solidFill>
              </a:rPr>
              <a:t>쇼케이스</a:t>
            </a:r>
            <a:r>
              <a:rPr lang="ko-KR" altLang="en-US" sz="700" dirty="0">
                <a:solidFill>
                  <a:schemeClr val="tx1"/>
                </a:solidFill>
              </a:rPr>
              <a:t> 역시 결이라는 부분에서 인상이 남네요 좋게 감상했습니다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15755" y="3767957"/>
            <a:ext cx="8402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" dirty="0" smtClean="0">
                <a:latin typeface="+mn-lt"/>
              </a:rPr>
              <a:t>2</a:t>
            </a:r>
            <a:r>
              <a:rPr lang="ko-KR" altLang="en-US" sz="600" dirty="0" smtClean="0">
                <a:latin typeface="+mn-lt"/>
              </a:rPr>
              <a:t>시간 전 </a:t>
            </a:r>
            <a:r>
              <a:rPr lang="en-US" altLang="ko-KR" sz="600" dirty="0" smtClean="0">
                <a:latin typeface="+mn-lt"/>
              </a:rPr>
              <a:t>|  </a:t>
            </a:r>
            <a:r>
              <a:rPr lang="en-US" altLang="ko-KR" sz="600" dirty="0" smtClean="0"/>
              <a:t>abc123</a:t>
            </a:r>
            <a:endParaRPr lang="ko-KR" altLang="en-US" sz="6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45234" y="4274066"/>
            <a:ext cx="3759200" cy="8186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</a:rPr>
              <a:t>오랜만에 봄이 찾아오는 날씨가 되어서 </a:t>
            </a:r>
            <a:r>
              <a:rPr lang="ko-KR" altLang="en-US" sz="700" dirty="0" err="1">
                <a:solidFill>
                  <a:schemeClr val="tx1"/>
                </a:solidFill>
              </a:rPr>
              <a:t>옷구경을</a:t>
            </a:r>
            <a:r>
              <a:rPr lang="ko-KR" altLang="en-US" sz="700" dirty="0">
                <a:solidFill>
                  <a:schemeClr val="tx1"/>
                </a:solidFill>
              </a:rPr>
              <a:t> 하다가 </a:t>
            </a:r>
            <a:r>
              <a:rPr lang="ko-KR" altLang="en-US" sz="700" dirty="0" err="1">
                <a:solidFill>
                  <a:schemeClr val="tx1"/>
                </a:solidFill>
              </a:rPr>
              <a:t>쿠어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en-US" altLang="ko-KR" sz="700" dirty="0">
                <a:solidFill>
                  <a:schemeClr val="tx1"/>
                </a:solidFill>
              </a:rPr>
              <a:t>2020 s/s </a:t>
            </a:r>
            <a:r>
              <a:rPr lang="ko-KR" altLang="en-US" sz="700" dirty="0">
                <a:solidFill>
                  <a:schemeClr val="tx1"/>
                </a:solidFill>
              </a:rPr>
              <a:t>컬렉션을 하는걸 보았는데 사실은 저도 처음 보게 된 브랜드였는데 궁금해서 사이트에 들어가 봤습니다</a:t>
            </a:r>
            <a:r>
              <a:rPr lang="en-US" altLang="ko-KR" sz="700" dirty="0" smtClean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항상 옷을 </a:t>
            </a:r>
            <a:r>
              <a:rPr lang="ko-KR" altLang="en-US" sz="700" dirty="0" err="1">
                <a:solidFill>
                  <a:schemeClr val="tx1"/>
                </a:solidFill>
              </a:rPr>
              <a:t>살때</a:t>
            </a:r>
            <a:r>
              <a:rPr lang="ko-KR" altLang="en-US" sz="700" dirty="0">
                <a:solidFill>
                  <a:schemeClr val="tx1"/>
                </a:solidFill>
              </a:rPr>
              <a:t> 한번 </a:t>
            </a:r>
            <a:r>
              <a:rPr lang="ko-KR" altLang="en-US" sz="700" dirty="0" err="1">
                <a:solidFill>
                  <a:schemeClr val="tx1"/>
                </a:solidFill>
              </a:rPr>
              <a:t>빠지만</a:t>
            </a:r>
            <a:r>
              <a:rPr lang="ko-KR" altLang="en-US" sz="700" dirty="0">
                <a:solidFill>
                  <a:schemeClr val="tx1"/>
                </a:solidFill>
              </a:rPr>
              <a:t> 그 브랜드의 옷을 </a:t>
            </a:r>
            <a:r>
              <a:rPr lang="ko-KR" altLang="en-US" sz="700" dirty="0" err="1">
                <a:solidFill>
                  <a:schemeClr val="tx1"/>
                </a:solidFill>
              </a:rPr>
              <a:t>계속사는</a:t>
            </a:r>
            <a:r>
              <a:rPr lang="ko-KR" altLang="en-US" sz="700" dirty="0">
                <a:solidFill>
                  <a:schemeClr val="tx1"/>
                </a:solidFill>
              </a:rPr>
              <a:t> 경향이 있어서 들어가서 구경을 </a:t>
            </a:r>
            <a:r>
              <a:rPr lang="ko-KR" altLang="en-US" sz="700" dirty="0" smtClean="0">
                <a:solidFill>
                  <a:schemeClr val="tx1"/>
                </a:solidFill>
              </a:rPr>
              <a:t>하기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5234" y="4945856"/>
            <a:ext cx="3759200" cy="174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45234" y="4943474"/>
            <a:ext cx="37592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텍스트 개체 틀 3"/>
          <p:cNvSpPr txBox="1">
            <a:spLocks/>
          </p:cNvSpPr>
          <p:nvPr/>
        </p:nvSpPr>
        <p:spPr>
          <a:xfrm>
            <a:off x="4902200" y="468630"/>
            <a:ext cx="1863725" cy="44748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050" b="1" dirty="0" smtClean="0"/>
              <a:t>공</a:t>
            </a:r>
            <a:r>
              <a:rPr lang="ko-KR" altLang="en-US" sz="1050" b="1" dirty="0"/>
              <a:t>유</a:t>
            </a:r>
            <a:r>
              <a:rPr lang="ko-KR" altLang="en-US" sz="1050" b="1" dirty="0" smtClean="0"/>
              <a:t> 이벤트</a:t>
            </a:r>
            <a:endParaRPr lang="en-US" altLang="ko-KR" sz="1050" b="1" dirty="0" smtClean="0"/>
          </a:p>
          <a:p>
            <a:pPr>
              <a:lnSpc>
                <a:spcPct val="120000"/>
              </a:lnSpc>
            </a:pPr>
            <a:endParaRPr lang="en-US" altLang="ko-KR" sz="600" b="1" dirty="0"/>
          </a:p>
          <a:p>
            <a:pPr>
              <a:lnSpc>
                <a:spcPct val="150000"/>
              </a:lnSpc>
            </a:pPr>
            <a:r>
              <a:rPr lang="ko-KR" altLang="en-US" sz="600" dirty="0" smtClean="0"/>
              <a:t>취향 맞춤 서비스 </a:t>
            </a:r>
            <a:r>
              <a:rPr lang="en-US" altLang="ko-KR" sz="600" dirty="0" smtClean="0"/>
              <a:t>‘</a:t>
            </a:r>
            <a:r>
              <a:rPr lang="ko-KR" altLang="en-US" sz="600" dirty="0" smtClean="0"/>
              <a:t>오늘 뭐 입지</a:t>
            </a:r>
            <a:r>
              <a:rPr lang="en-US" altLang="ko-KR" sz="600" dirty="0" smtClean="0"/>
              <a:t>’ </a:t>
            </a:r>
            <a:r>
              <a:rPr lang="ko-KR" altLang="en-US" sz="600" dirty="0" smtClean="0"/>
              <a:t>페이지를 공유하신 뒤 </a:t>
            </a:r>
            <a:r>
              <a:rPr lang="en-US" altLang="ko-KR" sz="600" dirty="0" smtClean="0"/>
              <a:t>URL</a:t>
            </a:r>
            <a:r>
              <a:rPr lang="ko-KR" altLang="en-US" sz="600" dirty="0" smtClean="0"/>
              <a:t>과 함께 </a:t>
            </a:r>
            <a:r>
              <a:rPr lang="ko-KR" altLang="en-US" sz="600" dirty="0" err="1" smtClean="0"/>
              <a:t>감상평을</a:t>
            </a:r>
            <a:r>
              <a:rPr lang="ko-KR" altLang="en-US" sz="600" dirty="0" smtClean="0"/>
              <a:t> </a:t>
            </a:r>
            <a:r>
              <a:rPr lang="ko-KR" altLang="en-US" sz="600" dirty="0"/>
              <a:t>남겨주세요</a:t>
            </a:r>
            <a:r>
              <a:rPr lang="en-US" altLang="ko-KR" sz="600" dirty="0"/>
              <a:t>. </a:t>
            </a:r>
            <a:r>
              <a:rPr lang="ko-KR" altLang="en-US" sz="600" dirty="0"/>
              <a:t>추첨을 통해 </a:t>
            </a:r>
            <a:r>
              <a:rPr lang="en-US" altLang="ko-KR" sz="600" dirty="0" smtClean="0"/>
              <a:t>5</a:t>
            </a:r>
            <a:r>
              <a:rPr lang="ko-KR" altLang="en-US" sz="600" dirty="0" smtClean="0"/>
              <a:t>분께 </a:t>
            </a:r>
            <a:r>
              <a:rPr lang="en-US" altLang="ko-KR" sz="600" dirty="0" smtClean="0"/>
              <a:t>2020 S/S </a:t>
            </a:r>
            <a:r>
              <a:rPr lang="ko-KR" altLang="en-US" sz="600" dirty="0" smtClean="0"/>
              <a:t>시즌에 활용할 수 있는 클래식 블루 아이템을 선물해드립니다</a:t>
            </a:r>
            <a:r>
              <a:rPr lang="en-US" altLang="ko-KR" sz="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en-US" altLang="ko-KR" sz="600" dirty="0" smtClean="0"/>
              <a:t>- </a:t>
            </a:r>
            <a:r>
              <a:rPr lang="ko-KR" altLang="en-US" sz="600" dirty="0" smtClean="0"/>
              <a:t>기간 </a:t>
            </a:r>
            <a:r>
              <a:rPr lang="en-US" altLang="ko-KR" sz="600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600" dirty="0"/>
              <a:t>2020</a:t>
            </a:r>
            <a:r>
              <a:rPr lang="ko-KR" altLang="en-US" sz="600" dirty="0"/>
              <a:t>년 </a:t>
            </a:r>
            <a:r>
              <a:rPr lang="en-US" altLang="ko-KR" sz="600" dirty="0"/>
              <a:t>3</a:t>
            </a:r>
            <a:r>
              <a:rPr lang="ko-KR" altLang="en-US" sz="600" dirty="0"/>
              <a:t>월 </a:t>
            </a:r>
            <a:r>
              <a:rPr lang="en-US" altLang="ko-KR" sz="600" dirty="0"/>
              <a:t>11</a:t>
            </a:r>
            <a:r>
              <a:rPr lang="ko-KR" altLang="en-US" sz="600" dirty="0"/>
              <a:t>일</a:t>
            </a:r>
            <a:r>
              <a:rPr lang="en-US" altLang="ko-KR" sz="600" dirty="0"/>
              <a:t>(</a:t>
            </a:r>
            <a:r>
              <a:rPr lang="ko-KR" altLang="en-US" sz="600" dirty="0"/>
              <a:t>수</a:t>
            </a:r>
            <a:r>
              <a:rPr lang="en-US" altLang="ko-KR" sz="600" dirty="0"/>
              <a:t>) ~ 3</a:t>
            </a:r>
            <a:r>
              <a:rPr lang="ko-KR" altLang="en-US" sz="600" dirty="0"/>
              <a:t>월 </a:t>
            </a:r>
            <a:r>
              <a:rPr lang="en-US" altLang="ko-KR" sz="600" dirty="0"/>
              <a:t>25</a:t>
            </a:r>
            <a:r>
              <a:rPr lang="ko-KR" altLang="en-US" sz="600" dirty="0"/>
              <a:t>일</a:t>
            </a:r>
            <a:r>
              <a:rPr lang="en-US" altLang="ko-KR" sz="600" dirty="0"/>
              <a:t>(</a:t>
            </a:r>
            <a:r>
              <a:rPr lang="ko-KR" altLang="en-US" sz="600" dirty="0"/>
              <a:t>수</a:t>
            </a:r>
            <a:r>
              <a:rPr lang="en-US" altLang="ko-KR" sz="600" dirty="0" smtClean="0"/>
              <a:t>)</a:t>
            </a: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en-US" altLang="ko-KR" sz="600" dirty="0" smtClean="0"/>
              <a:t>- </a:t>
            </a:r>
            <a:r>
              <a:rPr lang="ko-KR" altLang="en-US" sz="600" dirty="0" smtClean="0"/>
              <a:t>발표 </a:t>
            </a:r>
            <a:r>
              <a:rPr lang="en-US" altLang="ko-KR" sz="600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600" dirty="0"/>
              <a:t>2020</a:t>
            </a:r>
            <a:r>
              <a:rPr lang="ko-KR" altLang="en-US" sz="600" dirty="0"/>
              <a:t>년 </a:t>
            </a:r>
            <a:r>
              <a:rPr lang="en-US" altLang="ko-KR" sz="600" dirty="0"/>
              <a:t>3</a:t>
            </a:r>
            <a:r>
              <a:rPr lang="ko-KR" altLang="en-US" sz="600" dirty="0"/>
              <a:t>월 </a:t>
            </a:r>
            <a:r>
              <a:rPr lang="en-US" altLang="ko-KR" sz="600" dirty="0"/>
              <a:t>31</a:t>
            </a:r>
            <a:r>
              <a:rPr lang="ko-KR" altLang="en-US" sz="600" dirty="0"/>
              <a:t>일</a:t>
            </a:r>
            <a:r>
              <a:rPr lang="en-US" altLang="ko-KR" sz="600" dirty="0"/>
              <a:t>(</a:t>
            </a:r>
            <a:r>
              <a:rPr lang="ko-KR" altLang="en-US" sz="600" dirty="0"/>
              <a:t>화</a:t>
            </a:r>
            <a:r>
              <a:rPr lang="en-US" altLang="ko-KR" sz="600" dirty="0" smtClean="0"/>
              <a:t>) </a:t>
            </a:r>
            <a:r>
              <a:rPr lang="ko-KR" altLang="en-US" sz="600" dirty="0" smtClean="0"/>
              <a:t>당첨자 개별 연락</a:t>
            </a:r>
            <a:endParaRPr lang="en-US" altLang="ko-KR" sz="600" dirty="0" smtClean="0"/>
          </a:p>
          <a:p>
            <a:pPr>
              <a:lnSpc>
                <a:spcPct val="150000"/>
              </a:lnSpc>
            </a:pP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en-US" altLang="ko-KR" sz="600" dirty="0" smtClean="0"/>
              <a:t>- </a:t>
            </a:r>
            <a:r>
              <a:rPr lang="ko-KR" altLang="en-US" sz="600" dirty="0" smtClean="0"/>
              <a:t>경품 </a:t>
            </a:r>
            <a:r>
              <a:rPr lang="en-US" altLang="ko-KR" sz="6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600" dirty="0" smtClean="0"/>
              <a:t>1) </a:t>
            </a:r>
            <a:r>
              <a:rPr lang="ko-KR" altLang="en-US" sz="600" dirty="0" err="1" smtClean="0"/>
              <a:t>커버낫</a:t>
            </a:r>
            <a:r>
              <a:rPr lang="ko-KR" altLang="en-US" sz="600" dirty="0" smtClean="0"/>
              <a:t> </a:t>
            </a:r>
            <a:r>
              <a:rPr lang="en-US" altLang="ko-KR" sz="600" dirty="0" smtClean="0"/>
              <a:t>/ TWILL </a:t>
            </a:r>
            <a:r>
              <a:rPr lang="en-US" altLang="ko-KR" sz="600" dirty="0"/>
              <a:t>C LOGO B.B </a:t>
            </a:r>
            <a:r>
              <a:rPr lang="en-US" altLang="ko-KR" sz="600" dirty="0" smtClean="0"/>
              <a:t>CAP BLUE_1</a:t>
            </a:r>
            <a:r>
              <a:rPr lang="ko-KR" altLang="en-US" sz="600" dirty="0" smtClean="0"/>
              <a:t>명</a:t>
            </a:r>
            <a:endParaRPr lang="en-US" altLang="ko-KR" sz="600" dirty="0" smtClean="0"/>
          </a:p>
          <a:p>
            <a:pPr>
              <a:lnSpc>
                <a:spcPct val="150000"/>
              </a:lnSpc>
            </a:pPr>
            <a:r>
              <a:rPr lang="en-US" altLang="ko-KR" sz="600" dirty="0" smtClean="0"/>
              <a:t>2) </a:t>
            </a:r>
            <a:r>
              <a:rPr lang="ko-KR" altLang="en-US" sz="600" dirty="0" err="1" smtClean="0"/>
              <a:t>본챔스</a:t>
            </a:r>
            <a:r>
              <a:rPr lang="en-US" altLang="ko-KR" sz="600" dirty="0" smtClean="0"/>
              <a:t>/ CHMPS WALLET BLUE_1</a:t>
            </a:r>
            <a:r>
              <a:rPr lang="ko-KR" altLang="en-US" sz="600" dirty="0" smtClean="0"/>
              <a:t>명</a:t>
            </a:r>
            <a:endParaRPr lang="en-US" altLang="ko-KR" sz="600" dirty="0" smtClean="0"/>
          </a:p>
          <a:p>
            <a:pPr>
              <a:lnSpc>
                <a:spcPct val="150000"/>
              </a:lnSpc>
            </a:pPr>
            <a:r>
              <a:rPr lang="en-US" altLang="ko-KR" sz="600" dirty="0" smtClean="0"/>
              <a:t>3) </a:t>
            </a:r>
            <a:r>
              <a:rPr lang="ko-KR" altLang="en-US" sz="600" dirty="0" err="1" smtClean="0"/>
              <a:t>아디다스</a:t>
            </a:r>
            <a:r>
              <a:rPr lang="en-US" altLang="ko-KR" sz="600" dirty="0" smtClean="0"/>
              <a:t>/ </a:t>
            </a:r>
            <a:r>
              <a:rPr lang="ko-KR" altLang="en-US" sz="600" dirty="0" err="1" smtClean="0"/>
              <a:t>에센셜</a:t>
            </a:r>
            <a:r>
              <a:rPr lang="ko-KR" altLang="en-US" sz="600" dirty="0" smtClean="0"/>
              <a:t> </a:t>
            </a:r>
            <a:r>
              <a:rPr lang="ko-KR" altLang="en-US" sz="600" dirty="0" err="1" smtClean="0"/>
              <a:t>크로스바디백</a:t>
            </a:r>
            <a:r>
              <a:rPr lang="ko-KR" altLang="en-US" sz="600" dirty="0" smtClean="0"/>
              <a:t> 블루</a:t>
            </a:r>
            <a:r>
              <a:rPr lang="en-US" altLang="ko-KR" sz="600" dirty="0" smtClean="0"/>
              <a:t>_1</a:t>
            </a:r>
            <a:r>
              <a:rPr lang="ko-KR" altLang="en-US" sz="600" dirty="0" smtClean="0"/>
              <a:t>명</a:t>
            </a:r>
            <a:endParaRPr lang="en-US" altLang="ko-KR" sz="600" dirty="0" smtClean="0"/>
          </a:p>
          <a:p>
            <a:pPr>
              <a:lnSpc>
                <a:spcPct val="150000"/>
              </a:lnSpc>
            </a:pPr>
            <a:r>
              <a:rPr lang="en-US" altLang="ko-KR" sz="600" dirty="0"/>
              <a:t>4</a:t>
            </a:r>
            <a:r>
              <a:rPr lang="en-US" altLang="ko-KR" sz="600" dirty="0" smtClean="0"/>
              <a:t>) </a:t>
            </a:r>
            <a:r>
              <a:rPr lang="ko-KR" altLang="en-US" sz="600" dirty="0" err="1" smtClean="0"/>
              <a:t>샤카</a:t>
            </a:r>
            <a:r>
              <a:rPr lang="en-US" altLang="ko-KR" sz="600" dirty="0" smtClean="0"/>
              <a:t>/ </a:t>
            </a:r>
            <a:r>
              <a:rPr lang="ko-KR" altLang="en-US" sz="600" dirty="0" err="1" smtClean="0"/>
              <a:t>칠아웃</a:t>
            </a:r>
            <a:r>
              <a:rPr lang="en-US" altLang="ko-KR" sz="600" dirty="0" smtClean="0"/>
              <a:t> </a:t>
            </a:r>
            <a:r>
              <a:rPr lang="ko-KR" altLang="en-US" sz="600" dirty="0" err="1" smtClean="0"/>
              <a:t>로얄컬러</a:t>
            </a:r>
            <a:r>
              <a:rPr lang="en-US" altLang="ko-KR" sz="600" dirty="0" smtClean="0"/>
              <a:t>_1</a:t>
            </a:r>
            <a:r>
              <a:rPr lang="ko-KR" altLang="en-US" sz="600" dirty="0" smtClean="0"/>
              <a:t>명</a:t>
            </a:r>
            <a:r>
              <a:rPr lang="en-US" altLang="ko-KR" sz="600" dirty="0" smtClean="0"/>
              <a:t/>
            </a:r>
            <a:br>
              <a:rPr lang="en-US" altLang="ko-KR" sz="600" dirty="0" smtClean="0"/>
            </a:br>
            <a:r>
              <a:rPr lang="en-US" altLang="ko-KR" sz="600" dirty="0" smtClean="0"/>
              <a:t>5) </a:t>
            </a:r>
            <a:r>
              <a:rPr lang="ko-KR" altLang="en-US" sz="600" dirty="0" err="1" smtClean="0"/>
              <a:t>무신사</a:t>
            </a:r>
            <a:r>
              <a:rPr lang="ko-KR" altLang="en-US" sz="600" dirty="0" smtClean="0"/>
              <a:t> </a:t>
            </a:r>
            <a:r>
              <a:rPr lang="ko-KR" altLang="en-US" sz="600" dirty="0" err="1" smtClean="0"/>
              <a:t>스탠다드</a:t>
            </a:r>
            <a:r>
              <a:rPr lang="en-US" altLang="ko-KR" sz="600" dirty="0" smtClean="0"/>
              <a:t>/ </a:t>
            </a:r>
            <a:r>
              <a:rPr lang="ko-KR" altLang="en-US" sz="600" dirty="0" err="1" smtClean="0"/>
              <a:t>크루</a:t>
            </a:r>
            <a:r>
              <a:rPr lang="ko-KR" altLang="en-US" sz="600" dirty="0" smtClean="0"/>
              <a:t> </a:t>
            </a:r>
            <a:r>
              <a:rPr lang="ko-KR" altLang="en-US" sz="600" dirty="0" err="1"/>
              <a:t>삭스</a:t>
            </a:r>
            <a:r>
              <a:rPr lang="ko-KR" altLang="en-US" sz="600" dirty="0"/>
              <a:t> 컬러 </a:t>
            </a:r>
            <a:r>
              <a:rPr lang="ko-KR" altLang="en-US" sz="600" dirty="0" err="1"/>
              <a:t>베리에이션</a:t>
            </a:r>
            <a:r>
              <a:rPr lang="ko-KR" altLang="en-US" sz="600" dirty="0"/>
              <a:t> </a:t>
            </a:r>
            <a:r>
              <a:rPr lang="en-US" altLang="ko-KR" sz="600" dirty="0"/>
              <a:t>5</a:t>
            </a:r>
            <a:r>
              <a:rPr lang="ko-KR" altLang="en-US" sz="600" dirty="0"/>
              <a:t>팩 </a:t>
            </a:r>
            <a:r>
              <a:rPr lang="en-US" altLang="ko-KR" sz="600" dirty="0" smtClean="0"/>
              <a:t>(</a:t>
            </a:r>
            <a:r>
              <a:rPr lang="ko-KR" altLang="en-US" sz="600" dirty="0" smtClean="0"/>
              <a:t>블루</a:t>
            </a:r>
            <a:r>
              <a:rPr lang="en-US" altLang="ko-KR" sz="600" dirty="0" smtClean="0"/>
              <a:t>)_1</a:t>
            </a:r>
            <a:r>
              <a:rPr lang="ko-KR" altLang="en-US" sz="600" dirty="0" smtClean="0"/>
              <a:t>명</a:t>
            </a:r>
            <a:endParaRPr lang="en-US" altLang="ko-KR" sz="600" dirty="0" smtClean="0"/>
          </a:p>
          <a:p>
            <a:pPr>
              <a:lnSpc>
                <a:spcPct val="150000"/>
              </a:lnSpc>
            </a:pPr>
            <a:endParaRPr lang="en-US" altLang="ko-KR" sz="600" dirty="0" smtClean="0"/>
          </a:p>
          <a:p>
            <a:pPr>
              <a:lnSpc>
                <a:spcPct val="150000"/>
              </a:lnSpc>
            </a:pPr>
            <a:r>
              <a:rPr lang="ko-KR" altLang="en-US" sz="600" dirty="0" smtClean="0"/>
              <a:t>작성자</a:t>
            </a:r>
            <a:r>
              <a:rPr lang="en-US" altLang="ko-KR" sz="6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600" dirty="0" smtClean="0"/>
              <a:t>연락처</a:t>
            </a:r>
            <a:r>
              <a:rPr lang="en-US" altLang="ko-KR" sz="6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600" dirty="0" smtClean="0"/>
              <a:t>URL: </a:t>
            </a:r>
          </a:p>
          <a:p>
            <a:pPr>
              <a:lnSpc>
                <a:spcPct val="150000"/>
              </a:lnSpc>
            </a:pPr>
            <a:r>
              <a:rPr lang="ko-KR" altLang="en-US" sz="600" dirty="0" err="1" smtClean="0"/>
              <a:t>감상평</a:t>
            </a:r>
            <a:endParaRPr lang="en-US" altLang="ko-KR" sz="600" dirty="0"/>
          </a:p>
        </p:txBody>
      </p:sp>
      <p:sp>
        <p:nvSpPr>
          <p:cNvPr id="59" name="직사각형 58"/>
          <p:cNvSpPr/>
          <p:nvPr/>
        </p:nvSpPr>
        <p:spPr>
          <a:xfrm>
            <a:off x="5265420" y="3307080"/>
            <a:ext cx="1447800" cy="106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265420" y="3452872"/>
            <a:ext cx="1447800" cy="106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998720" y="3860290"/>
            <a:ext cx="1714500" cy="7421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998720" y="4668265"/>
            <a:ext cx="1714500" cy="17805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등록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265420" y="3591044"/>
            <a:ext cx="1447800" cy="106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93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/>
        </p:nvSpPr>
        <p:spPr>
          <a:xfrm>
            <a:off x="251520" y="699542"/>
            <a:ext cx="7513260" cy="4176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AutoNum type="arabicPeriod"/>
            </a:pPr>
            <a:r>
              <a:rPr lang="en-US" sz="1000" b="1" dirty="0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Information Architecture</a:t>
            </a:r>
            <a:endParaRPr lang="en-US" dirty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2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</a:rPr>
              <a:t>. 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Wireframe</a:t>
            </a: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   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</a:rPr>
              <a:t>2_1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. Main</a:t>
            </a: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   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</a:rPr>
              <a:t>2_2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. </a:t>
            </a:r>
            <a:r>
              <a:rPr lang="ko-KR" altLang="en-US" sz="1000" b="1" dirty="0">
                <a:solidFill>
                  <a:srgbClr val="3F3F3F"/>
                </a:solidFill>
                <a:latin typeface="+mn-ea"/>
              </a:rPr>
              <a:t>키워드 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#1, #2, #3 </a:t>
            </a:r>
            <a:r>
              <a:rPr lang="ko-KR" altLang="en-US" sz="1000" b="1" dirty="0">
                <a:solidFill>
                  <a:srgbClr val="3F3F3F"/>
                </a:solidFill>
                <a:latin typeface="+mn-ea"/>
              </a:rPr>
              <a:t>페이지</a:t>
            </a: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ko-KR" altLang="en-US" sz="1000" b="1" dirty="0">
                <a:solidFill>
                  <a:srgbClr val="3F3F3F"/>
                </a:solidFill>
                <a:latin typeface="+mn-ea"/>
              </a:rPr>
              <a:t>    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3_3. My 2020 S/S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</a:pPr>
            <a:r>
              <a:rPr lang="en-US" altLang="ko-KR" sz="1000" b="1" dirty="0">
                <a:solidFill>
                  <a:srgbClr val="3F3F3F"/>
                </a:solidFill>
                <a:latin typeface="+mn-ea"/>
                <a:ea typeface="+mn-ea"/>
              </a:rPr>
              <a:t>3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.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화면 설계</a:t>
            </a:r>
            <a:endParaRPr lang="en-US" altLang="ko-KR" sz="1000" b="1" dirty="0" smtClean="0">
              <a:solidFill>
                <a:srgbClr val="3F3F3F"/>
              </a:solidFill>
              <a:latin typeface="+mn-ea"/>
              <a:ea typeface="+mn-ea"/>
            </a:endParaRP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ko-KR" altLang="en-US" sz="1000" b="1" dirty="0">
                <a:solidFill>
                  <a:srgbClr val="3F3F3F"/>
                </a:solidFill>
                <a:latin typeface="+mn-ea"/>
                <a:ea typeface="+mn-ea"/>
              </a:rPr>
              <a:t>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  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2_1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  <a:ea typeface="+mn-ea"/>
              </a:rPr>
              <a:t>.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Main</a:t>
            </a: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    2_2.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키워드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#1, #2, #3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 페이지</a:t>
            </a: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   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2_3. My 2020 S/S</a:t>
            </a:r>
          </a:p>
          <a:p>
            <a:pPr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1000" b="1" dirty="0" smtClean="0">
                <a:solidFill>
                  <a:srgbClr val="3F3F3F"/>
                </a:solidFill>
                <a:latin typeface="+mn-ea"/>
              </a:rPr>
              <a:t>    2_4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.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</a:rPr>
              <a:t>1depth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</a:rPr>
              <a:t>메뉴</a:t>
            </a:r>
            <a:endParaRPr lang="en-US" altLang="ko-KR" sz="1000" b="1" dirty="0" smtClean="0">
              <a:solidFill>
                <a:srgbClr val="3F3F3F"/>
              </a:solidFill>
              <a:latin typeface="+mn-ea"/>
              <a:ea typeface="+mn-ea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107504" y="120650"/>
            <a:ext cx="7035168" cy="27714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32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Information </a:t>
            </a:r>
            <a:r>
              <a:rPr lang="en-US" altLang="ko-KR" dirty="0" smtClean="0"/>
              <a:t>Architecture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9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직선 연결선 73"/>
          <p:cNvCxnSpPr/>
          <p:nvPr/>
        </p:nvCxnSpPr>
        <p:spPr>
          <a:xfrm>
            <a:off x="1607820" y="3771900"/>
            <a:ext cx="90678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1607820" y="4328160"/>
            <a:ext cx="90678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455420" y="3215640"/>
            <a:ext cx="90678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7874382" y="1727543"/>
            <a:ext cx="0" cy="90135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6072919" y="1727543"/>
            <a:ext cx="0" cy="24384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4244270" y="1722260"/>
            <a:ext cx="0" cy="1430083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277430" y="1716977"/>
            <a:ext cx="0" cy="24384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Google Shape;114;p13"/>
          <p:cNvGraphicFramePr/>
          <p:nvPr>
            <p:extLst>
              <p:ext uri="{D42A27DB-BD31-4B8C-83A1-F6EECF244321}">
                <p14:modId xmlns:p14="http://schemas.microsoft.com/office/powerpoint/2010/main" val="2506893496"/>
              </p:ext>
            </p:extLst>
          </p:nvPr>
        </p:nvGraphicFramePr>
        <p:xfrm>
          <a:off x="622023" y="3028297"/>
          <a:ext cx="1303325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1_1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키워드 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#1.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쇼츠</a:t>
                      </a:r>
                      <a:endParaRPr lang="ko-KR" altLang="en-US"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578051452"/>
              </p:ext>
            </p:extLst>
          </p:nvPr>
        </p:nvGraphicFramePr>
        <p:xfrm>
          <a:off x="3879448" y="865382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800" b="1" u="none" strike="noStrike" cap="none" dirty="0" smtClean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Main</a:t>
                      </a:r>
                      <a:endParaRPr sz="800" b="1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36C0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Google Shape;92;p13"/>
          <p:cNvGraphicFramePr/>
          <p:nvPr>
            <p:extLst>
              <p:ext uri="{D42A27DB-BD31-4B8C-83A1-F6EECF244321}">
                <p14:modId xmlns:p14="http://schemas.microsoft.com/office/powerpoint/2010/main" val="138589090"/>
              </p:ext>
            </p:extLst>
          </p:nvPr>
        </p:nvGraphicFramePr>
        <p:xfrm>
          <a:off x="621657" y="2384413"/>
          <a:ext cx="1301928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1928"/>
              </a:tblGrid>
              <a:tr h="3586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800" b="1" u="none" strike="noStrike" cap="none" baseline="0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트렌드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소개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Information Architecture(</a:t>
            </a:r>
            <a:r>
              <a:rPr lang="ko-KR" altLang="en-US" dirty="0"/>
              <a:t>정보구조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1_0</a:t>
            </a:r>
            <a:endParaRPr lang="en-US" altLang="ko-KR" dirty="0"/>
          </a:p>
        </p:txBody>
      </p:sp>
      <p:cxnSp>
        <p:nvCxnSpPr>
          <p:cNvPr id="111" name="Google Shape;108;p13"/>
          <p:cNvCxnSpPr/>
          <p:nvPr/>
        </p:nvCxnSpPr>
        <p:spPr>
          <a:xfrm flipH="1" flipV="1">
            <a:off x="1278795" y="1716977"/>
            <a:ext cx="6595587" cy="10566"/>
          </a:xfrm>
          <a:prstGeom prst="straightConnector1">
            <a:avLst/>
          </a:prstGeom>
          <a:noFill/>
          <a:ln w="31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09;p13"/>
          <p:cNvCxnSpPr>
            <a:stCxn id="90" idx="2"/>
          </p:cNvCxnSpPr>
          <p:nvPr/>
        </p:nvCxnSpPr>
        <p:spPr>
          <a:xfrm>
            <a:off x="4599448" y="1225382"/>
            <a:ext cx="0" cy="491595"/>
          </a:xfrm>
          <a:prstGeom prst="straightConnector1">
            <a:avLst/>
          </a:prstGeom>
          <a:noFill/>
          <a:ln w="31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15" name="Google Shape;114;p13"/>
          <p:cNvGraphicFramePr/>
          <p:nvPr>
            <p:extLst>
              <p:ext uri="{D42A27DB-BD31-4B8C-83A1-F6EECF244321}">
                <p14:modId xmlns:p14="http://schemas.microsoft.com/office/powerpoint/2010/main" val="1149027471"/>
              </p:ext>
            </p:extLst>
          </p:nvPr>
        </p:nvGraphicFramePr>
        <p:xfrm>
          <a:off x="622023" y="3588367"/>
          <a:ext cx="1303325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1_2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키워드 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#2.</a:t>
                      </a:r>
                      <a:r>
                        <a:rPr lang="en-US" altLang="ko-KR" sz="800" b="0" u="none" strike="noStrike" cap="none" baseline="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u="none" strike="noStrike" cap="none" baseline="0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뉴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트로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Google Shape;114;p13"/>
          <p:cNvGraphicFramePr/>
          <p:nvPr>
            <p:extLst>
              <p:ext uri="{D42A27DB-BD31-4B8C-83A1-F6EECF244321}">
                <p14:modId xmlns:p14="http://schemas.microsoft.com/office/powerpoint/2010/main" val="3136690232"/>
              </p:ext>
            </p:extLst>
          </p:nvPr>
        </p:nvGraphicFramePr>
        <p:xfrm>
          <a:off x="622023" y="4148437"/>
          <a:ext cx="1303325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1_3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키워드 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#3.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올블랙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Google Shape;92;p13"/>
          <p:cNvGraphicFramePr/>
          <p:nvPr>
            <p:extLst>
              <p:ext uri="{D42A27DB-BD31-4B8C-83A1-F6EECF244321}">
                <p14:modId xmlns:p14="http://schemas.microsoft.com/office/powerpoint/2010/main" val="1500453654"/>
              </p:ext>
            </p:extLst>
          </p:nvPr>
        </p:nvGraphicFramePr>
        <p:xfrm>
          <a:off x="3593306" y="2383961"/>
          <a:ext cx="1301928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1928"/>
              </a:tblGrid>
              <a:tr h="3586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취향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ZONE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중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Google Shape;92;p13"/>
          <p:cNvGraphicFramePr/>
          <p:nvPr>
            <p:extLst>
              <p:ext uri="{D42A27DB-BD31-4B8C-83A1-F6EECF244321}">
                <p14:modId xmlns:p14="http://schemas.microsoft.com/office/powerpoint/2010/main" val="136541058"/>
              </p:ext>
            </p:extLst>
          </p:nvPr>
        </p:nvGraphicFramePr>
        <p:xfrm>
          <a:off x="5406715" y="2402684"/>
          <a:ext cx="1301928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1928"/>
              </a:tblGrid>
              <a:tr h="3586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스타일링 팁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Google Shape;92;p13"/>
          <p:cNvGraphicFramePr/>
          <p:nvPr>
            <p:extLst>
              <p:ext uri="{D42A27DB-BD31-4B8C-83A1-F6EECF244321}">
                <p14:modId xmlns:p14="http://schemas.microsoft.com/office/powerpoint/2010/main" val="2086814713"/>
              </p:ext>
            </p:extLst>
          </p:nvPr>
        </p:nvGraphicFramePr>
        <p:xfrm>
          <a:off x="7223418" y="2395563"/>
          <a:ext cx="1301928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1928"/>
              </a:tblGrid>
              <a:tr h="3586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댓글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이벤트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Google Shape;114;p13"/>
          <p:cNvGraphicFramePr/>
          <p:nvPr>
            <p:extLst>
              <p:ext uri="{D42A27DB-BD31-4B8C-83A1-F6EECF244321}">
                <p14:modId xmlns:p14="http://schemas.microsoft.com/office/powerpoint/2010/main" val="3061483654"/>
              </p:ext>
            </p:extLst>
          </p:nvPr>
        </p:nvGraphicFramePr>
        <p:xfrm>
          <a:off x="3592607" y="3035640"/>
          <a:ext cx="1303325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2_1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취향별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스타일링</a:t>
                      </a:r>
                      <a:endParaRPr lang="ko-KR" altLang="en-US"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Google Shape;114;p13"/>
          <p:cNvGraphicFramePr/>
          <p:nvPr>
            <p:extLst>
              <p:ext uri="{D42A27DB-BD31-4B8C-83A1-F6EECF244321}">
                <p14:modId xmlns:p14="http://schemas.microsoft.com/office/powerpoint/2010/main" val="2108337837"/>
              </p:ext>
            </p:extLst>
          </p:nvPr>
        </p:nvGraphicFramePr>
        <p:xfrm>
          <a:off x="5422623" y="3028020"/>
          <a:ext cx="1303325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3_1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쇼츠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스타일링 팁</a:t>
                      </a:r>
                      <a:endParaRPr lang="ko-KR" altLang="en-US"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Google Shape;114;p13"/>
          <p:cNvGraphicFramePr/>
          <p:nvPr>
            <p:extLst>
              <p:ext uri="{D42A27DB-BD31-4B8C-83A1-F6EECF244321}">
                <p14:modId xmlns:p14="http://schemas.microsoft.com/office/powerpoint/2010/main" val="4038429937"/>
              </p:ext>
            </p:extLst>
          </p:nvPr>
        </p:nvGraphicFramePr>
        <p:xfrm>
          <a:off x="5422623" y="3588090"/>
          <a:ext cx="1303325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3_2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baseline="0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뉴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트로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스타일링 팁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Google Shape;114;p13"/>
          <p:cNvGraphicFramePr/>
          <p:nvPr>
            <p:extLst>
              <p:ext uri="{D42A27DB-BD31-4B8C-83A1-F6EECF244321}">
                <p14:modId xmlns:p14="http://schemas.microsoft.com/office/powerpoint/2010/main" val="3896352737"/>
              </p:ext>
            </p:extLst>
          </p:nvPr>
        </p:nvGraphicFramePr>
        <p:xfrm>
          <a:off x="5422623" y="4148160"/>
          <a:ext cx="1303325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3_3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올블랙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Google Shape;114;p13"/>
          <p:cNvGraphicFramePr/>
          <p:nvPr>
            <p:extLst>
              <p:ext uri="{D42A27DB-BD31-4B8C-83A1-F6EECF244321}">
                <p14:modId xmlns:p14="http://schemas.microsoft.com/office/powerpoint/2010/main" val="3219231992"/>
              </p:ext>
            </p:extLst>
          </p:nvPr>
        </p:nvGraphicFramePr>
        <p:xfrm>
          <a:off x="2046963" y="3028519"/>
          <a:ext cx="1303325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1_2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쇼츠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 Runway</a:t>
                      </a:r>
                      <a:endParaRPr lang="ko-KR" altLang="en-US"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Google Shape;114;p13"/>
          <p:cNvGraphicFramePr/>
          <p:nvPr>
            <p:extLst>
              <p:ext uri="{D42A27DB-BD31-4B8C-83A1-F6EECF244321}">
                <p14:modId xmlns:p14="http://schemas.microsoft.com/office/powerpoint/2010/main" val="1405601123"/>
              </p:ext>
            </p:extLst>
          </p:nvPr>
        </p:nvGraphicFramePr>
        <p:xfrm>
          <a:off x="2046963" y="3588589"/>
          <a:ext cx="1303325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3_2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baseline="0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뉴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트로</a:t>
                      </a:r>
                      <a:r>
                        <a:rPr lang="ko-KR" altLang="en-US" sz="800" b="0" u="none" strike="noStrike" cap="none" baseline="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u="none" strike="noStrike" cap="none" baseline="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 Runway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Google Shape;114;p13"/>
          <p:cNvGraphicFramePr/>
          <p:nvPr>
            <p:extLst>
              <p:ext uri="{D42A27DB-BD31-4B8C-83A1-F6EECF244321}">
                <p14:modId xmlns:p14="http://schemas.microsoft.com/office/powerpoint/2010/main" val="3889191613"/>
              </p:ext>
            </p:extLst>
          </p:nvPr>
        </p:nvGraphicFramePr>
        <p:xfrm>
          <a:off x="2046963" y="4148659"/>
          <a:ext cx="1303325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3_3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올블랙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 Runway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Wireframe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0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24040" y="474347"/>
            <a:ext cx="6388340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24040" y="4418715"/>
            <a:ext cx="6677024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612380" y="474346"/>
            <a:ext cx="288683" cy="39443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939552" y="530425"/>
            <a:ext cx="60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4038" y="441871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footer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12380" y="481967"/>
            <a:ext cx="30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nav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4040" y="832725"/>
            <a:ext cx="6388340" cy="35859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31660" y="8438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04017" y="4512947"/>
            <a:ext cx="428386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204018" y="4564143"/>
            <a:ext cx="42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86542" y="2934655"/>
            <a:ext cx="6234397" cy="1401125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293769" y="294317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img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86544" y="1310640"/>
            <a:ext cx="6234396" cy="16240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286542" y="1310640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h2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4158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2020 S/S </a:t>
            </a:r>
            <a:r>
              <a:rPr lang="ko-KR" altLang="en-US" dirty="0" err="1" smtClean="0"/>
              <a:t>트렌드</a:t>
            </a:r>
            <a:r>
              <a:rPr lang="ko-KR" altLang="en-US" dirty="0" smtClean="0"/>
              <a:t> 키워드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24040" y="474347"/>
            <a:ext cx="6388340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24040" y="4418715"/>
            <a:ext cx="6677024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612380" y="474346"/>
            <a:ext cx="288683" cy="39443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939552" y="530425"/>
            <a:ext cx="60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4038" y="441871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footer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12380" y="481967"/>
            <a:ext cx="30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nav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4040" y="832725"/>
            <a:ext cx="6388340" cy="35859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31660" y="8438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04017" y="4512947"/>
            <a:ext cx="428386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204018" y="4564143"/>
            <a:ext cx="42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95778" y="1131723"/>
            <a:ext cx="6248022" cy="31549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302192" y="1138731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h2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95400" y="1447214"/>
            <a:ext cx="6248400" cy="28504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295778" y="1447214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figure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34419" y="1693435"/>
            <a:ext cx="1371961" cy="17268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134419" y="1701950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img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44572" y="1693435"/>
            <a:ext cx="1371961" cy="17268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944572" y="1701950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img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754725" y="1701950"/>
            <a:ext cx="1371961" cy="171837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754725" y="1701950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img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134680" y="3420323"/>
            <a:ext cx="1371699" cy="6879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134419" y="34203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figcaption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28602" y="3713525"/>
            <a:ext cx="1133239" cy="33164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328602" y="371352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946553" y="3420323"/>
            <a:ext cx="1371699" cy="6879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946292" y="34203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figcaption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140475" y="3713525"/>
            <a:ext cx="1133239" cy="33164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140475" y="371352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754987" y="3420323"/>
            <a:ext cx="1371699" cy="6879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754726" y="34203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figcaption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948909" y="3713525"/>
            <a:ext cx="1133239" cy="33164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948909" y="371352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8028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트렌드</a:t>
            </a:r>
            <a:r>
              <a:rPr lang="ko-KR" altLang="en-US" dirty="0" smtClean="0"/>
              <a:t> 소개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키워드 </a:t>
            </a:r>
            <a:r>
              <a:rPr lang="en-US" altLang="ko-KR" dirty="0" smtClean="0"/>
              <a:t>#1, 2, 3 </a:t>
            </a:r>
            <a:r>
              <a:rPr lang="ko-KR" altLang="en-US" dirty="0" smtClean="0"/>
              <a:t>동일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24040" y="474347"/>
            <a:ext cx="6388340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24040" y="4418715"/>
            <a:ext cx="6677024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612380" y="474346"/>
            <a:ext cx="288683" cy="39443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939552" y="530425"/>
            <a:ext cx="60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4038" y="441871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footer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12380" y="481967"/>
            <a:ext cx="30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nav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4040" y="832725"/>
            <a:ext cx="6388340" cy="35859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31660" y="8438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04017" y="4512947"/>
            <a:ext cx="428386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204018" y="4564143"/>
            <a:ext cx="42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95778" y="1131723"/>
            <a:ext cx="6240402" cy="31549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302192" y="1131723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h2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95400" y="1447214"/>
            <a:ext cx="6240780" cy="24159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295778" y="1447214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figure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79220" y="1763965"/>
            <a:ext cx="2964180" cy="201555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379936" y="1776422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img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415979" y="1756345"/>
            <a:ext cx="3041401" cy="20231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422020" y="1763965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figcaption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295778" y="3946920"/>
            <a:ext cx="6240402" cy="289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295400" y="3946920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+mn-ea"/>
                <a:ea typeface="+mn-ea"/>
              </a:rPr>
              <a:t>span</a:t>
            </a:r>
            <a:endParaRPr lang="ko-KR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11040" y="2101526"/>
            <a:ext cx="2872740" cy="157893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519057" y="2108744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+mn-ea"/>
                <a:ea typeface="+mn-ea"/>
              </a:rPr>
              <a:t>p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6252435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3716</TotalTime>
  <Words>1273</Words>
  <Application>Microsoft Office PowerPoint</Application>
  <PresentationFormat>화면 슬라이드 쇼(16:9)</PresentationFormat>
  <Paragraphs>387</Paragraphs>
  <Slides>27</Slides>
  <Notes>24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표지</vt:lpstr>
      <vt:lpstr>간지등</vt:lpstr>
      <vt:lpstr>1_디자인 사용자 지정</vt:lpstr>
      <vt:lpstr>화면설계 평가_자유주제</vt:lpstr>
      <vt:lpstr>Document History</vt:lpstr>
      <vt:lpstr>Index</vt:lpstr>
      <vt:lpstr>1. Information Architecture</vt:lpstr>
      <vt:lpstr>Information Architecture(정보구조)</vt:lpstr>
      <vt:lpstr>3. Wireframe</vt:lpstr>
      <vt:lpstr>Main</vt:lpstr>
      <vt:lpstr>2020 S/S 트렌드 키워드 3</vt:lpstr>
      <vt:lpstr>트렌드 소개 (키워드 #1, 2, 3 동일)</vt:lpstr>
      <vt:lpstr>트렌드 on Runway (키워드 1, 2, 3 동일) </vt:lpstr>
      <vt:lpstr>취향ZONE중</vt:lpstr>
      <vt:lpstr>취향ZONE중(설문조사)</vt:lpstr>
      <vt:lpstr>취향ZONE중(설문조사 결과)</vt:lpstr>
      <vt:lpstr>옷잘러가 알려주는 코디</vt:lpstr>
      <vt:lpstr>옷잘러가 알려주는 코디 (키워드 1, 2, 3 동일)</vt:lpstr>
      <vt:lpstr>공유 이벤트</vt:lpstr>
      <vt:lpstr>2. 화면 설계</vt:lpstr>
      <vt:lpstr>Main</vt:lpstr>
      <vt:lpstr>트렌드 소개</vt:lpstr>
      <vt:lpstr>트렌드 아이템 on Catwalk (키워드 1, 2, 3 동일)</vt:lpstr>
      <vt:lpstr>키워드 #1, #2, #3 _ on Catwalk</vt:lpstr>
      <vt:lpstr>취향ZONE중(설문조사)</vt:lpstr>
      <vt:lpstr>취향ZONE중(설문조사)</vt:lpstr>
      <vt:lpstr>취향ZONE중(설문조사 결과)*스타일링 샘플</vt:lpstr>
      <vt:lpstr>옷잘러가 알려주는 코디</vt:lpstr>
      <vt:lpstr>옷잘러가 알려주는 코디 (키워드 1, 2, 3 동일)</vt:lpstr>
      <vt:lpstr>My 2020 S/S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Minideco 홈페이지 리뉴얼</dc:title>
  <dc:creator>Administrator</dc:creator>
  <cp:lastModifiedBy>Windows 사용자</cp:lastModifiedBy>
  <cp:revision>174</cp:revision>
  <dcterms:modified xsi:type="dcterms:W3CDTF">2020-03-25T13:23:39Z</dcterms:modified>
</cp:coreProperties>
</file>