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D5681-1BD3-0444-C679-438E9BA88363}" v="404" dt="2024-09-24T10:53:13.101"/>
    <p1510:client id="{BC77F9F6-B1A7-77F8-0561-81FF290E886A}" v="4" dt="2024-09-24T09:58:20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e0e0d594c9ab563cf7e8433d82605addfc7d7abde37902f04f0ce573bc6b7c0::" providerId="AD" clId="Web-{325D5681-1BD3-0444-C679-438E9BA88363}"/>
    <pc:docChg chg="addSld modSld">
      <pc:chgData name="Guest User" userId="S::urn:spo:anon#ae0e0d594c9ab563cf7e8433d82605addfc7d7abde37902f04f0ce573bc6b7c0::" providerId="AD" clId="Web-{325D5681-1BD3-0444-C679-438E9BA88363}" dt="2024-09-24T10:53:13.101" v="427" actId="1076"/>
      <pc:docMkLst>
        <pc:docMk/>
      </pc:docMkLst>
      <pc:sldChg chg="addSp delSp modSp mod setBg setClrOvrMap">
        <pc:chgData name="Guest User" userId="S::urn:spo:anon#ae0e0d594c9ab563cf7e8433d82605addfc7d7abde37902f04f0ce573bc6b7c0::" providerId="AD" clId="Web-{325D5681-1BD3-0444-C679-438E9BA88363}" dt="2024-09-24T10:52:09.757" v="425" actId="20577"/>
        <pc:sldMkLst>
          <pc:docMk/>
          <pc:sldMk cId="2118113756" sldId="256"/>
        </pc:sldMkLst>
        <pc:spChg chg="mod">
          <ac:chgData name="Guest User" userId="S::urn:spo:anon#ae0e0d594c9ab563cf7e8433d82605addfc7d7abde37902f04f0ce573bc6b7c0::" providerId="AD" clId="Web-{325D5681-1BD3-0444-C679-438E9BA88363}" dt="2024-09-24T10:52:09.757" v="425" actId="20577"/>
          <ac:spMkLst>
            <pc:docMk/>
            <pc:sldMk cId="2118113756" sldId="256"/>
            <ac:spMk id="2" creationId="{50FC352A-D93D-1703-1DAE-9E01AEA70951}"/>
          </ac:spMkLst>
        </pc:spChg>
        <pc:spChg chg="mod">
          <ac:chgData name="Guest User" userId="S::urn:spo:anon#ae0e0d594c9ab563cf7e8433d82605addfc7d7abde37902f04f0ce573bc6b7c0::" providerId="AD" clId="Web-{325D5681-1BD3-0444-C679-438E9BA88363}" dt="2024-09-24T08:34:20.353" v="46"/>
          <ac:spMkLst>
            <pc:docMk/>
            <pc:sldMk cId="2118113756" sldId="256"/>
            <ac:spMk id="3" creationId="{3EB3444D-CB1B-64D4-460C-824C3748476A}"/>
          </ac:spMkLst>
        </pc:spChg>
        <pc:spChg chg="add del mod">
          <ac:chgData name="Guest User" userId="S::urn:spo:anon#ae0e0d594c9ab563cf7e8433d82605addfc7d7abde37902f04f0ce573bc6b7c0::" providerId="AD" clId="Web-{325D5681-1BD3-0444-C679-438E9BA88363}" dt="2024-09-24T08:28:07.349" v="23"/>
          <ac:spMkLst>
            <pc:docMk/>
            <pc:sldMk cId="2118113756" sldId="256"/>
            <ac:spMk id="5" creationId="{25BDA34D-8252-8646-F790-814BF278870C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29:45.100" v="32"/>
          <ac:spMkLst>
            <pc:docMk/>
            <pc:sldMk cId="2118113756" sldId="256"/>
            <ac:spMk id="10" creationId="{71B2258F-86CA-4D4D-8270-BC05FCDEBFB3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4:10.556" v="43"/>
          <ac:spMkLst>
            <pc:docMk/>
            <pc:sldMk cId="2118113756" sldId="256"/>
            <ac:spMk id="12" creationId="{657F69E0-C4B0-4BEC-A689-4F8D877F05D4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4:10.556" v="43"/>
          <ac:spMkLst>
            <pc:docMk/>
            <pc:sldMk cId="2118113756" sldId="256"/>
            <ac:spMk id="14" creationId="{9F6380B4-6A1C-481E-8408-B4E6C75B9B81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29:36.631" v="29"/>
          <ac:spMkLst>
            <pc:docMk/>
            <pc:sldMk cId="2118113756" sldId="256"/>
            <ac:spMk id="15" creationId="{22A397E7-BF60-45B2-84C7-B074B76C37A7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4:20.353" v="45"/>
          <ac:spMkLst>
            <pc:docMk/>
            <pc:sldMk cId="2118113756" sldId="256"/>
            <ac:spMk id="16" creationId="{71B2258F-86CA-4D4D-8270-BC05FCDEBFB3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29:36.631" v="29"/>
          <ac:spMkLst>
            <pc:docMk/>
            <pc:sldMk cId="2118113756" sldId="256"/>
            <ac:spMk id="17" creationId="{890DEF05-784E-4B61-89E4-04C4ECF4E5A0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29:45.084" v="31"/>
          <ac:spMkLst>
            <pc:docMk/>
            <pc:sldMk cId="2118113756" sldId="256"/>
            <ac:spMk id="21" creationId="{C1DD1A8A-57D5-4A81-AD04-532B043C5611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29:45.084" v="31"/>
          <ac:spMkLst>
            <pc:docMk/>
            <pc:sldMk cId="2118113756" sldId="256"/>
            <ac:spMk id="22" creationId="{007891EC-4501-44ED-A8C8-B11B6DB767AB}"/>
          </ac:spMkLst>
        </pc:spChg>
        <pc:picChg chg="add del mod ord">
          <ac:chgData name="Guest User" userId="S::urn:spo:anon#ae0e0d594c9ab563cf7e8433d82605addfc7d7abde37902f04f0ce573bc6b7c0::" providerId="AD" clId="Web-{325D5681-1BD3-0444-C679-438E9BA88363}" dt="2024-09-24T08:29:11.412" v="25"/>
          <ac:picMkLst>
            <pc:docMk/>
            <pc:sldMk cId="2118113756" sldId="256"/>
            <ac:picMk id="4" creationId="{CB6A11D0-F711-168B-A048-FA8ADA137E27}"/>
          </ac:picMkLst>
        </pc:picChg>
        <pc:picChg chg="add mod ord">
          <ac:chgData name="Guest User" userId="S::urn:spo:anon#ae0e0d594c9ab563cf7e8433d82605addfc7d7abde37902f04f0ce573bc6b7c0::" providerId="AD" clId="Web-{325D5681-1BD3-0444-C679-438E9BA88363}" dt="2024-09-24T08:34:20.353" v="45"/>
          <ac:picMkLst>
            <pc:docMk/>
            <pc:sldMk cId="2118113756" sldId="256"/>
            <ac:picMk id="7" creationId="{DDF476A7-6198-2116-7B53-5BAE5FD2C967}"/>
          </ac:picMkLst>
        </pc:picChg>
        <pc:cxnChg chg="add del">
          <ac:chgData name="Guest User" userId="S::urn:spo:anon#ae0e0d594c9ab563cf7e8433d82605addfc7d7abde37902f04f0ce573bc6b7c0::" providerId="AD" clId="Web-{325D5681-1BD3-0444-C679-438E9BA88363}" dt="2024-09-24T08:29:36.631" v="29"/>
          <ac:cxnSpMkLst>
            <pc:docMk/>
            <pc:sldMk cId="2118113756" sldId="256"/>
            <ac:cxnSpMk id="19" creationId="{C41BAEC7-F7B0-4224-8B18-8F74B7D87F0B}"/>
          </ac:cxnSpMkLst>
        </pc:cxn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10:53:13.101" v="427" actId="1076"/>
        <pc:sldMkLst>
          <pc:docMk/>
          <pc:sldMk cId="1158333034" sldId="257"/>
        </pc:sldMkLst>
        <pc:spChg chg="mod">
          <ac:chgData name="Guest User" userId="S::urn:spo:anon#ae0e0d594c9ab563cf7e8433d82605addfc7d7abde37902f04f0ce573bc6b7c0::" providerId="AD" clId="Web-{325D5681-1BD3-0444-C679-438E9BA88363}" dt="2024-09-24T10:53:13.101" v="427" actId="1076"/>
          <ac:spMkLst>
            <pc:docMk/>
            <pc:sldMk cId="1158333034" sldId="257"/>
            <ac:spMk id="2" creationId="{B9EA839C-120E-C2AD-CE6C-32E62432A0A7}"/>
          </ac:spMkLst>
        </pc:spChg>
        <pc:spChg chg="add del mod">
          <ac:chgData name="Guest User" userId="S::urn:spo:anon#ae0e0d594c9ab563cf7e8433d82605addfc7d7abde37902f04f0ce573bc6b7c0::" providerId="AD" clId="Web-{325D5681-1BD3-0444-C679-438E9BA88363}" dt="2024-09-24T10:51:26.647" v="419" actId="20577"/>
          <ac:spMkLst>
            <pc:docMk/>
            <pc:sldMk cId="1158333034" sldId="257"/>
            <ac:spMk id="3" creationId="{2B2AC4D6-7A4A-A296-8464-A3A01F2B42CE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8:37.544" v="119"/>
          <ac:spMkLst>
            <pc:docMk/>
            <pc:sldMk cId="1158333034" sldId="257"/>
            <ac:spMk id="8" creationId="{70DFC902-7D23-471A-B557-B6B6917D7A0D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8:37.544" v="119"/>
          <ac:spMkLst>
            <pc:docMk/>
            <pc:sldMk cId="1158333034" sldId="257"/>
            <ac:spMk id="10" creationId="{A55D5633-D557-4DCA-982C-FF36EB7A1C00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8:37.544" v="119"/>
          <ac:spMkLst>
            <pc:docMk/>
            <pc:sldMk cId="1158333034" sldId="257"/>
            <ac:spMk id="12" creationId="{450D3AD2-FA80-415F-A9CE-54D884561CD7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17" creationId="{A7AE9375-4664-4DB2-922D-2782A6E439AC}"/>
          </ac:spMkLst>
        </pc:spChg>
        <pc:spChg chg="add del mod">
          <ac:chgData name="Guest User" userId="S::urn:spo:anon#ae0e0d594c9ab563cf7e8433d82605addfc7d7abde37902f04f0ce573bc6b7c0::" providerId="AD" clId="Web-{325D5681-1BD3-0444-C679-438E9BA88363}" dt="2024-09-24T08:57:05.339" v="280"/>
          <ac:spMkLst>
            <pc:docMk/>
            <pc:sldMk cId="1158333034" sldId="257"/>
            <ac:spMk id="20" creationId="{45021B37-C043-BCA4-560B-E725E0ED49C4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21" creationId="{9DD005C1-8C51-42D6-9BEE-B9B83849743D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27" creationId="{BACC6370-2D7E-4714-9D71-7542949D7D5D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5:49.822" v="277"/>
          <ac:spMkLst>
            <pc:docMk/>
            <pc:sldMk cId="1158333034" sldId="257"/>
            <ac:spMk id="28" creationId="{EDDBB197-D710-4A4F-A9CA-FD2177498BE8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29" creationId="{F68B3F68-107C-434F-AA38-110D5EA91B85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5:49.822" v="277"/>
          <ac:spMkLst>
            <pc:docMk/>
            <pc:sldMk cId="1158333034" sldId="257"/>
            <ac:spMk id="30" creationId="{975D1CFA-2CDB-4B64-BD9F-85744E8DA12F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31" creationId="{AAD0DBB9-1A4B-4391-81D4-CB19F9AB918A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57:15.057" v="281"/>
          <ac:spMkLst>
            <pc:docMk/>
            <pc:sldMk cId="1158333034" sldId="257"/>
            <ac:spMk id="33" creationId="{063BBA22-50EA-4C4D-BE05-F1CE4E63AA56}"/>
          </ac:spMkLst>
        </pc:spChg>
        <pc:grpChg chg="add del">
          <ac:chgData name="Guest User" userId="S::urn:spo:anon#ae0e0d594c9ab563cf7e8433d82605addfc7d7abde37902f04f0ce573bc6b7c0::" providerId="AD" clId="Web-{325D5681-1BD3-0444-C679-438E9BA88363}" dt="2024-09-24T08:55:49.822" v="277"/>
          <ac:grpSpMkLst>
            <pc:docMk/>
            <pc:sldMk cId="1158333034" sldId="257"/>
            <ac:grpSpMk id="32" creationId="{25EE5136-01F1-466C-962D-BA9B4C6757AA}"/>
          </ac:grpSpMkLst>
        </pc:grpChg>
        <pc:graphicFrameChg chg="add del">
          <ac:chgData name="Guest User" userId="S::urn:spo:anon#ae0e0d594c9ab563cf7e8433d82605addfc7d7abde37902f04f0ce573bc6b7c0::" providerId="AD" clId="Web-{325D5681-1BD3-0444-C679-438E9BA88363}" dt="2024-09-24T08:57:15.057" v="281"/>
          <ac:graphicFrameMkLst>
            <pc:docMk/>
            <pc:sldMk cId="1158333034" sldId="257"/>
            <ac:graphicFrameMk id="23" creationId="{AA3BACB0-0195-3F00-7569-C7DDB9C73014}"/>
          </ac:graphicFrameMkLst>
        </pc:graphicFrameChg>
        <pc:picChg chg="add del">
          <ac:chgData name="Guest User" userId="S::urn:spo:anon#ae0e0d594c9ab563cf7e8433d82605addfc7d7abde37902f04f0ce573bc6b7c0::" providerId="AD" clId="Web-{325D5681-1BD3-0444-C679-438E9BA88363}" dt="2024-09-24T08:55:49.822" v="277"/>
          <ac:picMkLst>
            <pc:docMk/>
            <pc:sldMk cId="1158333034" sldId="257"/>
            <ac:picMk id="25" creationId="{498E4720-24BA-A8EB-6BB7-731EB2456024}"/>
          </ac:picMkLst>
        </pc:picChg>
        <pc:cxnChg chg="add del">
          <ac:chgData name="Guest User" userId="S::urn:spo:anon#ae0e0d594c9ab563cf7e8433d82605addfc7d7abde37902f04f0ce573bc6b7c0::" providerId="AD" clId="Web-{325D5681-1BD3-0444-C679-438E9BA88363}" dt="2024-09-24T08:57:15.057" v="281"/>
          <ac:cxnSpMkLst>
            <pc:docMk/>
            <pc:sldMk cId="1158333034" sldId="257"/>
            <ac:cxnSpMk id="19" creationId="{EE504C98-6397-41C1-A8D8-2D9C4ED307E0}"/>
          </ac:cxnSpMkLst>
        </pc:cxn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09:13:18.678" v="394" actId="20577"/>
        <pc:sldMkLst>
          <pc:docMk/>
          <pc:sldMk cId="1874979338" sldId="258"/>
        </pc:sldMkLst>
        <pc:spChg chg="mod">
          <ac:chgData name="Guest User" userId="S::urn:spo:anon#ae0e0d594c9ab563cf7e8433d82605addfc7d7abde37902f04f0ce573bc6b7c0::" providerId="AD" clId="Web-{325D5681-1BD3-0444-C679-438E9BA88363}" dt="2024-09-24T09:11:47.396" v="361" actId="20577"/>
          <ac:spMkLst>
            <pc:docMk/>
            <pc:sldMk cId="1874979338" sldId="258"/>
            <ac:spMk id="2" creationId="{08841231-C069-3AD6-E05F-286640BE061F}"/>
          </ac:spMkLst>
        </pc:spChg>
        <pc:spChg chg="mod">
          <ac:chgData name="Guest User" userId="S::urn:spo:anon#ae0e0d594c9ab563cf7e8433d82605addfc7d7abde37902f04f0ce573bc6b7c0::" providerId="AD" clId="Web-{325D5681-1BD3-0444-C679-438E9BA88363}" dt="2024-09-24T09:13:18.678" v="394" actId="20577"/>
          <ac:spMkLst>
            <pc:docMk/>
            <pc:sldMk cId="1874979338" sldId="258"/>
            <ac:spMk id="3" creationId="{245C143E-ABE0-1197-4EDF-4D581BD07526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8:04.434" v="118"/>
          <ac:spMkLst>
            <pc:docMk/>
            <pc:sldMk cId="1874979338" sldId="258"/>
            <ac:spMk id="9" creationId="{C0763A76-9F1C-4FC5-82B7-DD475DA461B2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38:04.434" v="118"/>
          <ac:spMkLst>
            <pc:docMk/>
            <pc:sldMk cId="1874979338" sldId="258"/>
            <ac:spMk id="11" creationId="{E81BF4F6-F2CF-4984-9D14-D6966D92F99F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8:04.434" v="118"/>
          <ac:spMkLst>
            <pc:docMk/>
            <pc:sldMk cId="1874979338" sldId="258"/>
            <ac:spMk id="16" creationId="{5A0118C5-4F8D-4CF4-BADD-53FEACC6C42A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8:04.434" v="118"/>
          <ac:spMkLst>
            <pc:docMk/>
            <pc:sldMk cId="1874979338" sldId="258"/>
            <ac:spMk id="22" creationId="{CAEBFCD5-5356-4326-8D39-8235A46CD7B2}"/>
          </ac:spMkLst>
        </pc:spChg>
        <pc:grpChg chg="add">
          <ac:chgData name="Guest User" userId="S::urn:spo:anon#ae0e0d594c9ab563cf7e8433d82605addfc7d7abde37902f04f0ce573bc6b7c0::" providerId="AD" clId="Web-{325D5681-1BD3-0444-C679-438E9BA88363}" dt="2024-09-24T08:38:04.434" v="118"/>
          <ac:grpSpMkLst>
            <pc:docMk/>
            <pc:sldMk cId="1874979338" sldId="258"/>
            <ac:grpSpMk id="18" creationId="{89C6B508-0B2C-4D80-99F6-BC8C9C69341A}"/>
          </ac:grpSpMkLst>
        </pc:grpChg>
        <pc:grpChg chg="add">
          <ac:chgData name="Guest User" userId="S::urn:spo:anon#ae0e0d594c9ab563cf7e8433d82605addfc7d7abde37902f04f0ce573bc6b7c0::" providerId="AD" clId="Web-{325D5681-1BD3-0444-C679-438E9BA88363}" dt="2024-09-24T08:38:04.434" v="118"/>
          <ac:grpSpMkLst>
            <pc:docMk/>
            <pc:sldMk cId="1874979338" sldId="258"/>
            <ac:grpSpMk id="24" creationId="{6B67BE95-96EF-433C-9F29-B0732AA6B6AC}"/>
          </ac:grpSpMkLst>
        </pc:grpChg>
        <pc:grpChg chg="add">
          <ac:chgData name="Guest User" userId="S::urn:spo:anon#ae0e0d594c9ab563cf7e8433d82605addfc7d7abde37902f04f0ce573bc6b7c0::" providerId="AD" clId="Web-{325D5681-1BD3-0444-C679-438E9BA88363}" dt="2024-09-24T08:38:04.434" v="118"/>
          <ac:grpSpMkLst>
            <pc:docMk/>
            <pc:sldMk cId="1874979338" sldId="258"/>
            <ac:grpSpMk id="28" creationId="{D6E8B984-55B9-4A62-A043-997D00F0AE09}"/>
          </ac:grpSpMkLst>
        </pc:grpChg>
        <pc:grpChg chg="add">
          <ac:chgData name="Guest User" userId="S::urn:spo:anon#ae0e0d594c9ab563cf7e8433d82605addfc7d7abde37902f04f0ce573bc6b7c0::" providerId="AD" clId="Web-{325D5681-1BD3-0444-C679-438E9BA88363}" dt="2024-09-24T08:38:04.434" v="118"/>
          <ac:grpSpMkLst>
            <pc:docMk/>
            <pc:sldMk cId="1874979338" sldId="258"/>
            <ac:grpSpMk id="43" creationId="{DDFA5A3F-B050-4826-ACB4-F634DD12C7BC}"/>
          </ac:grpSpMkLst>
        </pc:grpChg>
        <pc:picChg chg="add mod ord">
          <ac:chgData name="Guest User" userId="S::urn:spo:anon#ae0e0d594c9ab563cf7e8433d82605addfc7d7abde37902f04f0ce573bc6b7c0::" providerId="AD" clId="Web-{325D5681-1BD3-0444-C679-438E9BA88363}" dt="2024-09-24T08:38:04.434" v="118"/>
          <ac:picMkLst>
            <pc:docMk/>
            <pc:sldMk cId="1874979338" sldId="258"/>
            <ac:picMk id="5" creationId="{48FEC7DA-B9DC-EBD6-693B-CE6E52D9BE4F}"/>
          </ac:picMkLst>
        </pc:picChg>
      </pc:sldChg>
      <pc:sldChg chg="addSp modSp new mod setBg">
        <pc:chgData name="Guest User" userId="S::urn:spo:anon#ae0e0d594c9ab563cf7e8433d82605addfc7d7abde37902f04f0ce573bc6b7c0::" providerId="AD" clId="Web-{325D5681-1BD3-0444-C679-438E9BA88363}" dt="2024-09-24T08:37:15.871" v="117" actId="20577"/>
        <pc:sldMkLst>
          <pc:docMk/>
          <pc:sldMk cId="2233228584" sldId="259"/>
        </pc:sldMkLst>
        <pc:spChg chg="mod">
          <ac:chgData name="Guest User" userId="S::urn:spo:anon#ae0e0d594c9ab563cf7e8433d82605addfc7d7abde37902f04f0ce573bc6b7c0::" providerId="AD" clId="Web-{325D5681-1BD3-0444-C679-438E9BA88363}" dt="2024-09-24T08:37:01.793" v="116"/>
          <ac:spMkLst>
            <pc:docMk/>
            <pc:sldMk cId="2233228584" sldId="259"/>
            <ac:spMk id="2" creationId="{1D518CDE-4597-D44B-66E1-63BD47853ACE}"/>
          </ac:spMkLst>
        </pc:spChg>
        <pc:spChg chg="mod">
          <ac:chgData name="Guest User" userId="S::urn:spo:anon#ae0e0d594c9ab563cf7e8433d82605addfc7d7abde37902f04f0ce573bc6b7c0::" providerId="AD" clId="Web-{325D5681-1BD3-0444-C679-438E9BA88363}" dt="2024-09-24T08:37:15.871" v="117" actId="20577"/>
          <ac:spMkLst>
            <pc:docMk/>
            <pc:sldMk cId="2233228584" sldId="259"/>
            <ac:spMk id="3" creationId="{39C09A5B-AD5B-F7FC-3165-A14ED1CF1525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7:01.793" v="116"/>
          <ac:spMkLst>
            <pc:docMk/>
            <pc:sldMk cId="2233228584" sldId="259"/>
            <ac:spMk id="8" creationId="{5A0118C5-4F8D-4CF4-BADD-53FEACC6C42A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7:01.793" v="116"/>
          <ac:spMkLst>
            <pc:docMk/>
            <pc:sldMk cId="2233228584" sldId="259"/>
            <ac:spMk id="10" creationId="{A99050EE-26AF-4253-BD50-F0FCD965A8F6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7:01.793" v="116"/>
          <ac:spMkLst>
            <pc:docMk/>
            <pc:sldMk cId="2233228584" sldId="259"/>
            <ac:spMk id="16" creationId="{D0C78466-EB6E-45A0-99A6-A00789ACD90A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7:01.793" v="116"/>
          <ac:spMkLst>
            <pc:docMk/>
            <pc:sldMk cId="2233228584" sldId="259"/>
            <ac:spMk id="18" creationId="{E99F76E4-5DFD-4DBE-B042-66FBCD1182C9}"/>
          </ac:spMkLst>
        </pc:spChg>
        <pc:grpChg chg="add">
          <ac:chgData name="Guest User" userId="S::urn:spo:anon#ae0e0d594c9ab563cf7e8433d82605addfc7d7abde37902f04f0ce573bc6b7c0::" providerId="AD" clId="Web-{325D5681-1BD3-0444-C679-438E9BA88363}" dt="2024-09-24T08:37:01.793" v="116"/>
          <ac:grpSpMkLst>
            <pc:docMk/>
            <pc:sldMk cId="2233228584" sldId="259"/>
            <ac:grpSpMk id="12" creationId="{00E015F5-1A99-4E40-BC3D-7707802996B5}"/>
          </ac:grpSpMkLst>
        </pc:grpChg>
        <pc:grpChg chg="add">
          <ac:chgData name="Guest User" userId="S::urn:spo:anon#ae0e0d594c9ab563cf7e8433d82605addfc7d7abde37902f04f0ce573bc6b7c0::" providerId="AD" clId="Web-{325D5681-1BD3-0444-C679-438E9BA88363}" dt="2024-09-24T08:37:01.793" v="116"/>
          <ac:grpSpMkLst>
            <pc:docMk/>
            <pc:sldMk cId="2233228584" sldId="259"/>
            <ac:grpSpMk id="20" creationId="{5468B3A9-705E-43C3-A742-0619B0D8F2EE}"/>
          </ac:grpSpMkLst>
        </pc:grpChg>
        <pc:grpChg chg="add">
          <ac:chgData name="Guest User" userId="S::urn:spo:anon#ae0e0d594c9ab563cf7e8433d82605addfc7d7abde37902f04f0ce573bc6b7c0::" providerId="AD" clId="Web-{325D5681-1BD3-0444-C679-438E9BA88363}" dt="2024-09-24T08:37:01.793" v="116"/>
          <ac:grpSpMkLst>
            <pc:docMk/>
            <pc:sldMk cId="2233228584" sldId="259"/>
            <ac:grpSpMk id="191" creationId="{773717CC-ECEE-4ABF-BA61-C59F46801775}"/>
          </ac:grpSpMkLst>
        </pc:grpChg>
      </pc:sldChg>
      <pc:sldChg chg="addSp modSp new mod setBg setClrOvrMap">
        <pc:chgData name="Guest User" userId="S::urn:spo:anon#ae0e0d594c9ab563cf7e8433d82605addfc7d7abde37902f04f0ce573bc6b7c0::" providerId="AD" clId="Web-{325D5681-1BD3-0444-C679-438E9BA88363}" dt="2024-09-24T08:39:55.639" v="130"/>
        <pc:sldMkLst>
          <pc:docMk/>
          <pc:sldMk cId="27647548" sldId="260"/>
        </pc:sldMkLst>
        <pc:spChg chg="mod">
          <ac:chgData name="Guest User" userId="S::urn:spo:anon#ae0e0d594c9ab563cf7e8433d82605addfc7d7abde37902f04f0ce573bc6b7c0::" providerId="AD" clId="Web-{325D5681-1BD3-0444-C679-438E9BA88363}" dt="2024-09-24T08:39:55.639" v="130"/>
          <ac:spMkLst>
            <pc:docMk/>
            <pc:sldMk cId="27647548" sldId="260"/>
            <ac:spMk id="2" creationId="{3B38127B-9D62-559A-A46E-803FF7C18798}"/>
          </ac:spMkLst>
        </pc:spChg>
        <pc:spChg chg="mod">
          <ac:chgData name="Guest User" userId="S::urn:spo:anon#ae0e0d594c9ab563cf7e8433d82605addfc7d7abde37902f04f0ce573bc6b7c0::" providerId="AD" clId="Web-{325D5681-1BD3-0444-C679-438E9BA88363}" dt="2024-09-24T08:39:55.639" v="130"/>
          <ac:spMkLst>
            <pc:docMk/>
            <pc:sldMk cId="27647548" sldId="260"/>
            <ac:spMk id="3" creationId="{13A8454E-4208-ED7E-FC96-6A75BF9DF522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39:55.639" v="130"/>
          <ac:spMkLst>
            <pc:docMk/>
            <pc:sldMk cId="27647548" sldId="260"/>
            <ac:spMk id="8" creationId="{B95B9BA8-1D69-4796-85F5-B6D0BD52354B}"/>
          </ac:spMkLst>
        </pc:spChg>
        <pc:grpChg chg="add">
          <ac:chgData name="Guest User" userId="S::urn:spo:anon#ae0e0d594c9ab563cf7e8433d82605addfc7d7abde37902f04f0ce573bc6b7c0::" providerId="AD" clId="Web-{325D5681-1BD3-0444-C679-438E9BA88363}" dt="2024-09-24T08:39:55.639" v="130"/>
          <ac:grpSpMkLst>
            <pc:docMk/>
            <pc:sldMk cId="27647548" sldId="260"/>
            <ac:grpSpMk id="10" creationId="{4728F330-19FB-4D39-BD0F-53032ABFEB7F}"/>
          </ac:grpSpMkLst>
        </pc:grpChg>
      </pc:sldChg>
      <pc:sldChg chg="addSp modSp new mod setBg">
        <pc:chgData name="Guest User" userId="S::urn:spo:anon#ae0e0d594c9ab563cf7e8433d82605addfc7d7abde37902f04f0ce573bc6b7c0::" providerId="AD" clId="Web-{325D5681-1BD3-0444-C679-438E9BA88363}" dt="2024-09-24T08:41:02.655" v="138"/>
        <pc:sldMkLst>
          <pc:docMk/>
          <pc:sldMk cId="292993985" sldId="261"/>
        </pc:sldMkLst>
        <pc:spChg chg="mod">
          <ac:chgData name="Guest User" userId="S::urn:spo:anon#ae0e0d594c9ab563cf7e8433d82605addfc7d7abde37902f04f0ce573bc6b7c0::" providerId="AD" clId="Web-{325D5681-1BD3-0444-C679-438E9BA88363}" dt="2024-09-24T08:41:02.655" v="138"/>
          <ac:spMkLst>
            <pc:docMk/>
            <pc:sldMk cId="292993985" sldId="261"/>
            <ac:spMk id="2" creationId="{22957D61-DCAB-5432-817A-432D7A64A656}"/>
          </ac:spMkLst>
        </pc:spChg>
        <pc:spChg chg="mod">
          <ac:chgData name="Guest User" userId="S::urn:spo:anon#ae0e0d594c9ab563cf7e8433d82605addfc7d7abde37902f04f0ce573bc6b7c0::" providerId="AD" clId="Web-{325D5681-1BD3-0444-C679-438E9BA88363}" dt="2024-09-24T08:41:02.655" v="138"/>
          <ac:spMkLst>
            <pc:docMk/>
            <pc:sldMk cId="292993985" sldId="261"/>
            <ac:spMk id="3" creationId="{C82AB802-0C7E-12CC-1B46-9CDED4DE32FE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1:02.655" v="138"/>
          <ac:spMkLst>
            <pc:docMk/>
            <pc:sldMk cId="292993985" sldId="261"/>
            <ac:spMk id="8" creationId="{70DFC902-7D23-471A-B557-B6B6917D7A0D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1:02.655" v="138"/>
          <ac:spMkLst>
            <pc:docMk/>
            <pc:sldMk cId="292993985" sldId="261"/>
            <ac:spMk id="10" creationId="{A55D5633-D557-4DCA-982C-FF36EB7A1C00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1:02.655" v="138"/>
          <ac:spMkLst>
            <pc:docMk/>
            <pc:sldMk cId="292993985" sldId="261"/>
            <ac:spMk id="12" creationId="{450D3AD2-FA80-415F-A9CE-54D884561CD7}"/>
          </ac:spMkLst>
        </pc:sp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08:43:59.704" v="163"/>
        <pc:sldMkLst>
          <pc:docMk/>
          <pc:sldMk cId="525424073" sldId="262"/>
        </pc:sldMkLst>
        <pc:spChg chg="mod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2" creationId="{BE4F4EFD-5B83-CD34-CE36-4D6B9AD678BF}"/>
          </ac:spMkLst>
        </pc:spChg>
        <pc:spChg chg="del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3" creationId="{FA13BC5A-A68C-139E-F70F-76AC337866BA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9" creationId="{0671A8AE-40A1-4631-A6B8-581AFF065482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11" creationId="{AB58EF07-17C2-48CF-ABB0-EEF1F17CB8F0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13" creationId="{AF2F604E-43BE-4DC3-B983-E071523364F8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3:59.704" v="163"/>
          <ac:spMkLst>
            <pc:docMk/>
            <pc:sldMk cId="525424073" sldId="262"/>
            <ac:spMk id="15" creationId="{08C9B587-E65E-4B52-B37C-ABEBB6E87928}"/>
          </ac:spMkLst>
        </pc:spChg>
        <pc:picChg chg="add">
          <ac:chgData name="Guest User" userId="S::urn:spo:anon#ae0e0d594c9ab563cf7e8433d82605addfc7d7abde37902f04f0ce573bc6b7c0::" providerId="AD" clId="Web-{325D5681-1BD3-0444-C679-438E9BA88363}" dt="2024-09-24T08:43:59.704" v="163"/>
          <ac:picMkLst>
            <pc:docMk/>
            <pc:sldMk cId="525424073" sldId="262"/>
            <ac:picMk id="5" creationId="{79A0198D-250E-E475-182E-38F8B0B12BD4}"/>
          </ac:picMkLst>
        </pc:pic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08:42:36.625" v="154"/>
        <pc:sldMkLst>
          <pc:docMk/>
          <pc:sldMk cId="4152030205" sldId="263"/>
        </pc:sldMkLst>
        <pc:spChg chg="mod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2" creationId="{48F896DF-5EA1-A1F2-6E74-8C67AEDC41A0}"/>
          </ac:spMkLst>
        </pc:spChg>
        <pc:spChg chg="del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3" creationId="{121F8383-C998-CED4-E7EB-1C30FC3A979B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9" creationId="{0671A8AE-40A1-4631-A6B8-581AFF065482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11" creationId="{AB58EF07-17C2-48CF-ABB0-EEF1F17CB8F0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13" creationId="{AF2F604E-43BE-4DC3-B983-E071523364F8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2:36.625" v="154"/>
          <ac:spMkLst>
            <pc:docMk/>
            <pc:sldMk cId="4152030205" sldId="263"/>
            <ac:spMk id="15" creationId="{08C9B587-E65E-4B52-B37C-ABEBB6E87928}"/>
          </ac:spMkLst>
        </pc:spChg>
        <pc:picChg chg="add">
          <ac:chgData name="Guest User" userId="S::urn:spo:anon#ae0e0d594c9ab563cf7e8433d82605addfc7d7abde37902f04f0ce573bc6b7c0::" providerId="AD" clId="Web-{325D5681-1BD3-0444-C679-438E9BA88363}" dt="2024-09-24T08:42:36.625" v="154"/>
          <ac:picMkLst>
            <pc:docMk/>
            <pc:sldMk cId="4152030205" sldId="263"/>
            <ac:picMk id="5" creationId="{52B4B254-2D16-A135-B834-DF484D4B60AE}"/>
          </ac:picMkLst>
        </pc:pic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08:46:03.768" v="172"/>
        <pc:sldMkLst>
          <pc:docMk/>
          <pc:sldMk cId="2390353646" sldId="264"/>
        </pc:sldMkLst>
        <pc:spChg chg="mod ord">
          <ac:chgData name="Guest User" userId="S::urn:spo:anon#ae0e0d594c9ab563cf7e8433d82605addfc7d7abde37902f04f0ce573bc6b7c0::" providerId="AD" clId="Web-{325D5681-1BD3-0444-C679-438E9BA88363}" dt="2024-09-24T08:46:03.768" v="172"/>
          <ac:spMkLst>
            <pc:docMk/>
            <pc:sldMk cId="2390353646" sldId="264"/>
            <ac:spMk id="2" creationId="{5FF49908-2B94-4402-CFF7-E15A7A1857CE}"/>
          </ac:spMkLst>
        </pc:spChg>
        <pc:spChg chg="del">
          <ac:chgData name="Guest User" userId="S::urn:spo:anon#ae0e0d594c9ab563cf7e8433d82605addfc7d7abde37902f04f0ce573bc6b7c0::" providerId="AD" clId="Web-{325D5681-1BD3-0444-C679-438E9BA88363}" dt="2024-09-24T08:45:40.643" v="171"/>
          <ac:spMkLst>
            <pc:docMk/>
            <pc:sldMk cId="2390353646" sldId="264"/>
            <ac:spMk id="3" creationId="{895C79A7-19E2-6276-C873-A4E048CBBFF6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6:03.768" v="172"/>
          <ac:spMkLst>
            <pc:docMk/>
            <pc:sldMk cId="2390353646" sldId="264"/>
            <ac:spMk id="8" creationId="{977BD9DD-FC14-1E3E-CBEB-6CDEB457AB5A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6:03.768" v="172"/>
          <ac:spMkLst>
            <pc:docMk/>
            <pc:sldMk cId="2390353646" sldId="264"/>
            <ac:spMk id="11" creationId="{04812C46-200A-4DEB-A05E-3ED6C68C2387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6:03.768" v="172"/>
          <ac:spMkLst>
            <pc:docMk/>
            <pc:sldMk cId="2390353646" sldId="264"/>
            <ac:spMk id="13" creationId="{D1EA859B-E555-4109-94F3-6700E046E008}"/>
          </ac:spMkLst>
        </pc:spChg>
        <pc:picChg chg="add mod ord">
          <ac:chgData name="Guest User" userId="S::urn:spo:anon#ae0e0d594c9ab563cf7e8433d82605addfc7d7abde37902f04f0ce573bc6b7c0::" providerId="AD" clId="Web-{325D5681-1BD3-0444-C679-438E9BA88363}" dt="2024-09-24T08:46:03.768" v="172"/>
          <ac:picMkLst>
            <pc:docMk/>
            <pc:sldMk cId="2390353646" sldId="264"/>
            <ac:picMk id="4" creationId="{5B4BAAC7-8A34-237D-0331-8E5CC8161AEA}"/>
          </ac:picMkLst>
        </pc:picChg>
      </pc:sldChg>
      <pc:sldChg chg="addSp delSp modSp new mod setBg">
        <pc:chgData name="Guest User" userId="S::urn:spo:anon#ae0e0d594c9ab563cf7e8433d82605addfc7d7abde37902f04f0ce573bc6b7c0::" providerId="AD" clId="Web-{325D5681-1BD3-0444-C679-438E9BA88363}" dt="2024-09-24T08:48:46.848" v="211"/>
        <pc:sldMkLst>
          <pc:docMk/>
          <pc:sldMk cId="2646285575" sldId="265"/>
        </pc:sldMkLst>
        <pc:spChg chg="mod ord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2" creationId="{2B2D68CB-0100-420A-5A50-7FE3BE29A93E}"/>
          </ac:spMkLst>
        </pc:spChg>
        <pc:spChg chg="del">
          <ac:chgData name="Guest User" userId="S::urn:spo:anon#ae0e0d594c9ab563cf7e8433d82605addfc7d7abde37902f04f0ce573bc6b7c0::" providerId="AD" clId="Web-{325D5681-1BD3-0444-C679-438E9BA88363}" dt="2024-09-24T08:47:45.160" v="185"/>
          <ac:spMkLst>
            <pc:docMk/>
            <pc:sldMk cId="2646285575" sldId="265"/>
            <ac:spMk id="3" creationId="{5CF4D33C-A03D-05BC-C14D-CC972766F33E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8:05.879" v="186"/>
          <ac:spMkLst>
            <pc:docMk/>
            <pc:sldMk cId="2646285575" sldId="265"/>
            <ac:spMk id="8" creationId="{6EACB3AC-A198-D4E1-0975-9BA21783AD48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11" creationId="{9AA72BD9-2C5A-4EDC-931F-5AA08EACA0F3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13" creationId="{DD3981AC-7B61-4947-BCF3-F7AA7FA385B9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15" creationId="{55D4142C-5077-457F-A6AD-3FECFDB39685}"/>
          </ac:spMkLst>
        </pc:spChg>
        <pc:spChg chg="add del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17" creationId="{7A5F0580-5EE9-419F-96EE-B6529EF6E7D0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22" creationId="{9AA72BD9-2C5A-4EDC-931F-5AA08EACA0F3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24" creationId="{DD3981AC-7B61-4947-BCF3-F7AA7FA385B9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26" creationId="{55D4142C-5077-457F-A6AD-3FECFDB39685}"/>
          </ac:spMkLst>
        </pc:spChg>
        <pc:spChg chg="add">
          <ac:chgData name="Guest User" userId="S::urn:spo:anon#ae0e0d594c9ab563cf7e8433d82605addfc7d7abde37902f04f0ce573bc6b7c0::" providerId="AD" clId="Web-{325D5681-1BD3-0444-C679-438E9BA88363}" dt="2024-09-24T08:48:46.848" v="211"/>
          <ac:spMkLst>
            <pc:docMk/>
            <pc:sldMk cId="2646285575" sldId="265"/>
            <ac:spMk id="28" creationId="{7A5F0580-5EE9-419F-96EE-B6529EF6E7D0}"/>
          </ac:spMkLst>
        </pc:spChg>
        <pc:picChg chg="add mod ord">
          <ac:chgData name="Guest User" userId="S::urn:spo:anon#ae0e0d594c9ab563cf7e8433d82605addfc7d7abde37902f04f0ce573bc6b7c0::" providerId="AD" clId="Web-{325D5681-1BD3-0444-C679-438E9BA88363}" dt="2024-09-24T08:48:05.879" v="186"/>
          <ac:picMkLst>
            <pc:docMk/>
            <pc:sldMk cId="2646285575" sldId="265"/>
            <ac:picMk id="4" creationId="{DDBF5A31-76BF-A884-20D9-7A3174EEA978}"/>
          </ac:picMkLst>
        </pc:picChg>
      </pc:sldChg>
    </pc:docChg>
  </pc:docChgLst>
  <pc:docChgLst>
    <pc:chgData name="Jayashre .K" userId="b816998a-c821-4c37-abec-d46ee7fe887b" providerId="ADAL" clId="{AAC72CB0-2F56-423D-B90B-B716DFED0C4A}"/>
    <pc:docChg chg="addSld">
      <pc:chgData name="Jayashre .K" userId="b816998a-c821-4c37-abec-d46ee7fe887b" providerId="ADAL" clId="{AAC72CB0-2F56-423D-B90B-B716DFED0C4A}" dt="2024-09-24T08:12:27.990" v="0" actId="680"/>
      <pc:docMkLst>
        <pc:docMk/>
      </pc:docMkLst>
      <pc:sldChg chg="new">
        <pc:chgData name="Jayashre .K" userId="b816998a-c821-4c37-abec-d46ee7fe887b" providerId="ADAL" clId="{AAC72CB0-2F56-423D-B90B-B716DFED0C4A}" dt="2024-09-24T08:12:27.990" v="0" actId="680"/>
        <pc:sldMkLst>
          <pc:docMk/>
          <pc:sldMk cId="2118113756" sldId="256"/>
        </pc:sldMkLst>
      </pc:sldChg>
    </pc:docChg>
  </pc:docChgLst>
  <pc:docChgLst>
    <pc:chgData name="Harshitha R S" userId="S::harshitha22110167@snuchennai.edu.in::3fdbead1-e6c3-4e66-be86-bc2114f98e3a" providerId="AD" clId="Web-{BC77F9F6-B1A7-77F8-0561-81FF290E886A}"/>
    <pc:docChg chg="modSld">
      <pc:chgData name="Harshitha R S" userId="S::harshitha22110167@snuchennai.edu.in::3fdbead1-e6c3-4e66-be86-bc2114f98e3a" providerId="AD" clId="Web-{BC77F9F6-B1A7-77F8-0561-81FF290E886A}" dt="2024-09-24T09:57:45.408" v="2" actId="20577"/>
      <pc:docMkLst>
        <pc:docMk/>
      </pc:docMkLst>
      <pc:sldChg chg="modSp">
        <pc:chgData name="Harshitha R S" userId="S::harshitha22110167@snuchennai.edu.in::3fdbead1-e6c3-4e66-be86-bc2114f98e3a" providerId="AD" clId="Web-{BC77F9F6-B1A7-77F8-0561-81FF290E886A}" dt="2024-09-24T09:57:45.408" v="2" actId="20577"/>
        <pc:sldMkLst>
          <pc:docMk/>
          <pc:sldMk cId="1158333034" sldId="257"/>
        </pc:sldMkLst>
        <pc:spChg chg="mod">
          <ac:chgData name="Harshitha R S" userId="S::harshitha22110167@snuchennai.edu.in::3fdbead1-e6c3-4e66-be86-bc2114f98e3a" providerId="AD" clId="Web-{BC77F9F6-B1A7-77F8-0561-81FF290E886A}" dt="2024-09-24T09:57:45.408" v="2" actId="20577"/>
          <ac:spMkLst>
            <pc:docMk/>
            <pc:sldMk cId="1158333034" sldId="257"/>
            <ac:spMk id="3" creationId="{2B2AC4D6-7A4A-A296-8464-A3A01F2B42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4348A-4765-97F9-2C38-576E72AA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49556-08BD-A5D7-2C21-1D25237B5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A6F9-2B5A-58A2-B147-07B6D739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26BA-13BB-7A87-C579-8D700CC5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6A2A-980E-CCD5-89B5-03558996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ABA-02AA-CF6C-950A-BE25F28E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F746-E70A-7652-E9D1-DC94CC3A3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2812-48E9-2E0B-470E-C794D51C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7BB1-6C9F-08C8-71AD-1F48F1D8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85E5B-B3E1-F523-7364-A0782868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2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84E62-BFBD-FF05-4A64-F7D0E3A8B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AB649-5FEC-CE1C-6647-A0FEB6882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03E0-05B7-2C8D-CEBC-987529B9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D966-EF2B-7AB2-7994-0017A220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A7C7-7C8F-84A4-93D1-AEEBA6A0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2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A846-24BD-8765-B8A5-64858165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225A-0AB1-799B-BD78-3E010133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F372-D6E5-718F-F2BA-040EDB06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3570E-B390-3782-A4D0-7C60B06D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DFD9-53BD-CB08-7CD9-65A3480F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6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68F5-F6C9-810A-7913-09B712CA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4D7B-DC05-4A27-EEBD-1C3E5E68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E78E-CF8B-FE09-C149-C050905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4EAE-BBF7-BAFC-6450-F835856F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313F-ACE4-8B2C-C25D-0BF56A82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BE9B-DD87-4BC4-8A84-8E0717E4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B2F2-6FAA-AC45-B0B4-25FF1A12A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76AA9-4129-535C-087F-3FF96183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B2E6-186D-A49F-C6EA-D981FFD7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CFA94-950B-EF92-A175-75473AC0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0CE6-6907-8D3C-BB5B-D0407B32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ABA2-891F-41F7-5E48-A9B0FDC9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4FD4-63B6-7150-6032-FE21C8C1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777D-70DF-C96D-B54A-DED79CF2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9944C-059B-52F5-CD03-EB47F5644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5FA75-A138-BA81-BD4D-E89AE418D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C94E9-E26F-CEBF-AD1D-FAFA0827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98D71-095B-0D7D-FD39-C502DD29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7D0F-BBD9-651B-A1E7-B9162C88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4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67EF-E11D-6F31-3FE9-A2B338BF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16716-0044-AE5D-4598-FCB5FFF7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4F0A2-9611-F910-37AE-D267EE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881C6-EA75-AC37-2D04-C6282DBB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1A50C-F840-D4C0-72AB-E6D2E46B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BF5EC-314F-C9AD-D47F-E08547E6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8D22D-EC6C-1FD0-ABC2-CB8BDE40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5F14-6C94-994B-D4D8-AEDD8154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F0FE-F80B-AD83-EACD-5C2BF08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6BC2F-97A4-BE4C-9485-98BD6FE66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9AD2-409F-D305-0A10-A8E7539A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14F5-66EF-A0C7-A749-BD5EE253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206C4-D5D6-6151-6FE5-8DB30084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93-372A-A499-9D0C-1A17A36E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169E2-89AC-4331-6489-252463A3D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FE0BF-4FE8-E42A-DCFE-14997C21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3E48-29B5-2095-9541-FAD79231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0BCE-6B1F-355E-C694-581C70A3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EC5B-0A38-14D8-6A59-6279C5CF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9CE70-0F22-F11F-CDA1-51B1D603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8C677-F62E-2A6D-B2D4-EB18CE69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7AE5-80C5-EB82-BC07-9B3204E1E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D27AF-27DA-4DBB-9855-D86D35CB7A90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C254-EBCC-6875-A593-7F9E520FE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F7EF-0D80-DA0E-9DE3-6301E461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82ADA-BF66-4544-9803-7454DB643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ee stock photo of air, air pollution, climate change">
            <a:extLst>
              <a:ext uri="{FF2B5EF4-FFF2-40B4-BE49-F238E27FC236}">
                <a16:creationId xmlns:a16="http://schemas.microsoft.com/office/drawing/2014/main" id="{DDF476A7-6198-2116-7B53-5BAE5FD2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352A-D93D-1703-1DAE-9E01AEA7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IN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AEROSENSE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3444D-CB1B-64D4-460C-824C3748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18113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Page 3 | intel 1080P, 2K, 4K, 5K HD wallpapers free download ...">
            <a:extLst>
              <a:ext uri="{FF2B5EF4-FFF2-40B4-BE49-F238E27FC236}">
                <a16:creationId xmlns:a16="http://schemas.microsoft.com/office/drawing/2014/main" id="{DDBF5A31-76BF-A884-20D9-7A3174EE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3" t="5218" r="2564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D68CB-0100-420A-5A50-7FE3BE29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Intel  Libraries,Frameworks &amp; Performance Improvemnets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ACB3AC-A198-D4E1-0975-9BA21783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839C-120E-C2AD-CE6C-32E62432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646" y="709002"/>
            <a:ext cx="4508946" cy="1325563"/>
          </a:xfrm>
        </p:spPr>
        <p:txBody>
          <a:bodyPr anchor="b">
            <a:noAutofit/>
          </a:bodyPr>
          <a:lstStyle/>
          <a:p>
            <a:pPr algn="r"/>
            <a:r>
              <a:rPr lang="en-US" sz="9600" dirty="0">
                <a:solidFill>
                  <a:schemeClr val="bg1"/>
                </a:solidFill>
              </a:rPr>
              <a:t>ZOEO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C4D6-7A4A-A296-8464-A3A01F2B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Members: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Padmajaa</a:t>
            </a:r>
            <a:r>
              <a:rPr lang="en-US" sz="2000" dirty="0">
                <a:solidFill>
                  <a:schemeClr val="bg1"/>
                </a:solidFill>
              </a:rPr>
              <a:t> Sridhar-Shiv Nadar University Chennai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Jayashre</a:t>
            </a:r>
            <a:r>
              <a:rPr lang="en-US" sz="2000" dirty="0">
                <a:solidFill>
                  <a:schemeClr val="bg1"/>
                </a:solidFill>
              </a:rPr>
              <a:t> K-Shiv Nadar University Chennai</a:t>
            </a:r>
          </a:p>
          <a:p>
            <a:r>
              <a:rPr lang="en-US" sz="2000" dirty="0">
                <a:solidFill>
                  <a:schemeClr val="bg1"/>
                </a:solidFill>
              </a:rPr>
              <a:t>Harshitha R S-Shiv Nadar University Chennai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Mridulla.K.Madhu</a:t>
            </a:r>
            <a:r>
              <a:rPr lang="en-US" sz="2000" dirty="0">
                <a:solidFill>
                  <a:schemeClr val="bg1"/>
                </a:solidFill>
              </a:rPr>
              <a:t>-Shiv Nadar University Chennai 7824806660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8FEC7DA-B9DC-EBD6-693B-CE6E52D9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91" r="1" b="1"/>
          <a:stretch/>
        </p:blipFill>
        <p:spPr>
          <a:xfrm>
            <a:off x="2511713" y="3104705"/>
            <a:ext cx="3634674" cy="32173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1231-C069-3AD6-E05F-286640B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Problem Statement: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Air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Quality Monitoring and      Prediction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143E-ABE0-1197-4EDF-4D581BD07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070" y="1130846"/>
            <a:ext cx="4879971" cy="5530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Objective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Develop an AI system for continuous air quality monitoring and prediction.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Outcome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Actionable measures to protect resident health from poor air quality.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Goal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Enhance public health.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7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18CDE-4597-D44B-66E1-63BD4785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Solution description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9A5B-AD5B-F7FC-3165-A14ED1CF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8127B-9D62-559A-A46E-803FF7C1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Techical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454E-4208-ED7E-FC96-6A75BF9D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7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57D61-DCAB-5432-817A-432D7A64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Visual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B802-0C7E-12CC-1B46-9CDED4DE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29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oke from a factory">
            <a:extLst>
              <a:ext uri="{FF2B5EF4-FFF2-40B4-BE49-F238E27FC236}">
                <a16:creationId xmlns:a16="http://schemas.microsoft.com/office/drawing/2014/main" id="{52B4B254-2D16-A135-B834-DF484D4B6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0" r="2341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896DF-5EA1-A1F2-6E74-8C67AED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Social economic and ecological impact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03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xagon wall decor">
            <a:extLst>
              <a:ext uri="{FF2B5EF4-FFF2-40B4-BE49-F238E27FC236}">
                <a16:creationId xmlns:a16="http://schemas.microsoft.com/office/drawing/2014/main" id="{79A0198D-250E-E475-182E-38F8B0B12B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18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4EFD-5B83-CD34-CE36-4D6B9AD6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Integration with existing ecosystem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42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Is “Ubernet” Threatening the Internet and Open Standards? | OpenStand">
            <a:extLst>
              <a:ext uri="{FF2B5EF4-FFF2-40B4-BE49-F238E27FC236}">
                <a16:creationId xmlns:a16="http://schemas.microsoft.com/office/drawing/2014/main" id="{5B4BAAC7-8A34-237D-0331-8E5CC816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4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9908-2B94-4402-CFF7-E15A7A18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Future potential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7BD9DD-FC14-1E3E-CBEB-6CDEB457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035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AEROSENSE</vt:lpstr>
      <vt:lpstr>ZOEO</vt:lpstr>
      <vt:lpstr>Problem Statement: Air Quality Monitoring and      Prediction</vt:lpstr>
      <vt:lpstr>Solution description</vt:lpstr>
      <vt:lpstr>Techical architecture</vt:lpstr>
      <vt:lpstr>Visual diagram</vt:lpstr>
      <vt:lpstr>Social economic and ecological impact</vt:lpstr>
      <vt:lpstr>Integration with existing ecosystem</vt:lpstr>
      <vt:lpstr>Future potential</vt:lpstr>
      <vt:lpstr>Intel  Libraries,Frameworks &amp; Performance Improvemnets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Jayashre .K</dc:creator>
  <cp:revision>13</cp:revision>
  <dcterms:created xsi:type="dcterms:W3CDTF">2024-09-24T08:10:34Z</dcterms:created>
  <dcterms:modified xsi:type="dcterms:W3CDTF">2024-09-24T10:53:15Z</dcterms:modified>
</cp:coreProperties>
</file>