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835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pos="382">
          <p15:clr>
            <a:srgbClr val="A4A3A4"/>
          </p15:clr>
        </p15:guide>
        <p15:guide id="3" pos="73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98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3994">
          <p15:clr>
            <a:srgbClr val="A4A3A4"/>
          </p15:clr>
        </p15:guide>
        <p15:guide id="8" pos="7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" roundtripDataSignature="AMtx7mgaTYkDSB7IgLP6RuoUogpQ0eF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B9AD3A"/>
    <a:srgbClr val="E5C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F88F8-C393-3BBB-B98B-BE798F690FE2}" v="30" dt="2024-11-23T07:11:30.684"/>
    <p1510:client id="{8436CEDD-92B9-4862-AA2A-AF7B9B9E3F1D}" v="1593" dt="2024-11-23T10:01:49.423"/>
  </p1510:revLst>
</p1510:revInfo>
</file>

<file path=ppt/tableStyles.xml><?xml version="1.0" encoding="utf-8"?>
<a:tblStyleLst xmlns:a="http://schemas.openxmlformats.org/drawingml/2006/main" def="{3EAE022F-5163-47EA-994A-762ED42C4A2A}">
  <a:tblStyle styleId="{3EAE022F-5163-47EA-994A-762ED42C4A2A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69" y="43"/>
      </p:cViewPr>
      <p:guideLst>
        <p:guide orient="horz" pos="173"/>
        <p:guide pos="382"/>
        <p:guide pos="7302"/>
        <p:guide orient="horz" pos="709"/>
        <p:guide orient="horz" pos="4198"/>
        <p:guide orient="horz" pos="3840"/>
        <p:guide orient="horz" pos="3994"/>
        <p:guide pos="74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49acf61bdd61a6c7c45610def912c02bcd87579677f89d6b8c24b83818178c3::" providerId="AD" clId="Web-{2BCF88F8-C393-3BBB-B98B-BE798F690FE2}"/>
    <pc:docChg chg="modSld">
      <pc:chgData name="Guest User" userId="S::urn:spo:anon#a49acf61bdd61a6c7c45610def912c02bcd87579677f89d6b8c24b83818178c3::" providerId="AD" clId="Web-{2BCF88F8-C393-3BBB-B98B-BE798F690FE2}" dt="2024-11-23T07:11:30.684" v="13"/>
      <pc:docMkLst>
        <pc:docMk/>
      </pc:docMkLst>
      <pc:sldChg chg="modSp">
        <pc:chgData name="Guest User" userId="S::urn:spo:anon#a49acf61bdd61a6c7c45610def912c02bcd87579677f89d6b8c24b83818178c3::" providerId="AD" clId="Web-{2BCF88F8-C393-3BBB-B98B-BE798F690FE2}" dt="2024-11-23T07:11:30.684" v="13"/>
        <pc:sldMkLst>
          <pc:docMk/>
          <pc:sldMk cId="0" sldId="257"/>
        </pc:sldMkLst>
        <pc:graphicFrameChg chg="mod modGraphic">
          <ac:chgData name="Guest User" userId="S::urn:spo:anon#a49acf61bdd61a6c7c45610def912c02bcd87579677f89d6b8c24b83818178c3::" providerId="AD" clId="Web-{2BCF88F8-C393-3BBB-B98B-BE798F690FE2}" dt="2024-11-23T07:11:30.684" v="13"/>
          <ac:graphicFrameMkLst>
            <pc:docMk/>
            <pc:sldMk cId="0" sldId="257"/>
            <ac:graphicFrameMk id="574" creationId="{00000000-0000-0000-0000-000000000000}"/>
          </ac:graphicFrameMkLst>
        </pc:graphicFrameChg>
      </pc:sldChg>
      <pc:sldChg chg="modSp">
        <pc:chgData name="Guest User" userId="S::urn:spo:anon#a49acf61bdd61a6c7c45610def912c02bcd87579677f89d6b8c24b83818178c3::" providerId="AD" clId="Web-{2BCF88F8-C393-3BBB-B98B-BE798F690FE2}" dt="2024-11-23T07:10:53.543" v="12" actId="20577"/>
        <pc:sldMkLst>
          <pc:docMk/>
          <pc:sldMk cId="0" sldId="258"/>
        </pc:sldMkLst>
        <pc:spChg chg="mod">
          <ac:chgData name="Guest User" userId="S::urn:spo:anon#a49acf61bdd61a6c7c45610def912c02bcd87579677f89d6b8c24b83818178c3::" providerId="AD" clId="Web-{2BCF88F8-C393-3BBB-B98B-BE798F690FE2}" dt="2024-11-23T07:10:53.543" v="12" actId="20577"/>
          <ac:spMkLst>
            <pc:docMk/>
            <pc:sldMk cId="0" sldId="258"/>
            <ac:spMk id="12" creationId="{F9D3DF12-1DE0-2DD9-84E8-4B90B9D6F1D3}"/>
          </ac:spMkLst>
        </pc:spChg>
      </pc:sldChg>
      <pc:sldChg chg="modSp">
        <pc:chgData name="Guest User" userId="S::urn:spo:anon#a49acf61bdd61a6c7c45610def912c02bcd87579677f89d6b8c24b83818178c3::" providerId="AD" clId="Web-{2BCF88F8-C393-3BBB-B98B-BE798F690FE2}" dt="2024-11-23T07:00:33.203" v="0" actId="1076"/>
        <pc:sldMkLst>
          <pc:docMk/>
          <pc:sldMk cId="3829408311" sldId="259"/>
        </pc:sldMkLst>
        <pc:spChg chg="mod">
          <ac:chgData name="Guest User" userId="S::urn:spo:anon#a49acf61bdd61a6c7c45610def912c02bcd87579677f89d6b8c24b83818178c3::" providerId="AD" clId="Web-{2BCF88F8-C393-3BBB-B98B-BE798F690FE2}" dt="2024-11-23T07:00:33.203" v="0" actId="1076"/>
          <ac:spMkLst>
            <pc:docMk/>
            <pc:sldMk cId="3829408311" sldId="259"/>
            <ac:spMk id="10" creationId="{A662A79C-B64F-D6D9-DCA4-5BAF5B3DABE2}"/>
          </ac:spMkLst>
        </pc:spChg>
      </pc:sldChg>
    </pc:docChg>
  </pc:docChgLst>
  <pc:docChgLst>
    <pc:chgData name="Jayashre .K" userId="b816998a-c821-4c37-abec-d46ee7fe887b" providerId="ADAL" clId="{8436CEDD-92B9-4862-AA2A-AF7B9B9E3F1D}"/>
    <pc:docChg chg="undo custSel addSld delSld modSld">
      <pc:chgData name="Jayashre .K" userId="b816998a-c821-4c37-abec-d46ee7fe887b" providerId="ADAL" clId="{8436CEDD-92B9-4862-AA2A-AF7B9B9E3F1D}" dt="2024-11-23T10:05:32.727" v="2429" actId="20577"/>
      <pc:docMkLst>
        <pc:docMk/>
      </pc:docMkLst>
      <pc:sldChg chg="addSp delSp modSp mod modNotesTx">
        <pc:chgData name="Jayashre .K" userId="b816998a-c821-4c37-abec-d46ee7fe887b" providerId="ADAL" clId="{8436CEDD-92B9-4862-AA2A-AF7B9B9E3F1D}" dt="2024-11-23T10:05:32.727" v="2429" actId="20577"/>
        <pc:sldMkLst>
          <pc:docMk/>
          <pc:sldMk cId="0" sldId="257"/>
        </pc:sldMkLst>
        <pc:spChg chg="add mod">
          <ac:chgData name="Jayashre .K" userId="b816998a-c821-4c37-abec-d46ee7fe887b" providerId="ADAL" clId="{8436CEDD-92B9-4862-AA2A-AF7B9B9E3F1D}" dt="2024-11-23T09:50:25.674" v="2220" actId="1035"/>
          <ac:spMkLst>
            <pc:docMk/>
            <pc:sldMk cId="0" sldId="257"/>
            <ac:spMk id="2" creationId="{99E4A1AC-30E1-AB07-2E58-79CB7F2EC9A1}"/>
          </ac:spMkLst>
        </pc:spChg>
        <pc:spChg chg="add mod topLvl">
          <ac:chgData name="Jayashre .K" userId="b816998a-c821-4c37-abec-d46ee7fe887b" providerId="ADAL" clId="{8436CEDD-92B9-4862-AA2A-AF7B9B9E3F1D}" dt="2024-11-23T09:48:25.680" v="2146" actId="164"/>
          <ac:spMkLst>
            <pc:docMk/>
            <pc:sldMk cId="0" sldId="257"/>
            <ac:spMk id="9" creationId="{A8373A3F-F38E-ED56-4C01-71C929CA7534}"/>
          </ac:spMkLst>
        </pc:spChg>
        <pc:spChg chg="add del mod">
          <ac:chgData name="Jayashre .K" userId="b816998a-c821-4c37-abec-d46ee7fe887b" providerId="ADAL" clId="{8436CEDD-92B9-4862-AA2A-AF7B9B9E3F1D}" dt="2024-11-23T08:20:51.988" v="985" actId="478"/>
          <ac:spMkLst>
            <pc:docMk/>
            <pc:sldMk cId="0" sldId="257"/>
            <ac:spMk id="12" creationId="{D5F72543-D964-C117-1FDD-7A5FBD1F12AA}"/>
          </ac:spMkLst>
        </pc:spChg>
        <pc:spChg chg="add del mod">
          <ac:chgData name="Jayashre .K" userId="b816998a-c821-4c37-abec-d46ee7fe887b" providerId="ADAL" clId="{8436CEDD-92B9-4862-AA2A-AF7B9B9E3F1D}" dt="2024-11-23T08:20:51.988" v="985" actId="478"/>
          <ac:spMkLst>
            <pc:docMk/>
            <pc:sldMk cId="0" sldId="257"/>
            <ac:spMk id="13" creationId="{ACAD047C-55F6-E791-979B-18035046C847}"/>
          </ac:spMkLst>
        </pc:spChg>
        <pc:spChg chg="add mod topLvl">
          <ac:chgData name="Jayashre .K" userId="b816998a-c821-4c37-abec-d46ee7fe887b" providerId="ADAL" clId="{8436CEDD-92B9-4862-AA2A-AF7B9B9E3F1D}" dt="2024-11-23T10:05:32.727" v="2429" actId="20577"/>
          <ac:spMkLst>
            <pc:docMk/>
            <pc:sldMk cId="0" sldId="257"/>
            <ac:spMk id="14" creationId="{4A4E40A8-D5A2-EEE1-6A05-FB4C3BB8A7D7}"/>
          </ac:spMkLst>
        </pc:spChg>
        <pc:spChg chg="add mod topLvl">
          <ac:chgData name="Jayashre .K" userId="b816998a-c821-4c37-abec-d46ee7fe887b" providerId="ADAL" clId="{8436CEDD-92B9-4862-AA2A-AF7B9B9E3F1D}" dt="2024-11-23T09:48:25.680" v="2146" actId="164"/>
          <ac:spMkLst>
            <pc:docMk/>
            <pc:sldMk cId="0" sldId="257"/>
            <ac:spMk id="15" creationId="{B7502A21-CAB0-FBAC-AB41-9C86D73B2EB7}"/>
          </ac:spMkLst>
        </pc:spChg>
        <pc:spChg chg="add mod topLvl">
          <ac:chgData name="Jayashre .K" userId="b816998a-c821-4c37-abec-d46ee7fe887b" providerId="ADAL" clId="{8436CEDD-92B9-4862-AA2A-AF7B9B9E3F1D}" dt="2024-11-23T09:48:25.680" v="2146" actId="164"/>
          <ac:spMkLst>
            <pc:docMk/>
            <pc:sldMk cId="0" sldId="257"/>
            <ac:spMk id="16" creationId="{AD878CED-5642-3AC2-3782-D44A8782CC99}"/>
          </ac:spMkLst>
        </pc:spChg>
        <pc:spChg chg="mod topLvl">
          <ac:chgData name="Jayashre .K" userId="b816998a-c821-4c37-abec-d46ee7fe887b" providerId="ADAL" clId="{8436CEDD-92B9-4862-AA2A-AF7B9B9E3F1D}" dt="2024-11-23T09:49:01.881" v="2163" actId="164"/>
          <ac:spMkLst>
            <pc:docMk/>
            <pc:sldMk cId="0" sldId="257"/>
            <ac:spMk id="20" creationId="{BA462F9A-F492-FFD8-FF7C-2AD2195D57FA}"/>
          </ac:spMkLst>
        </pc:spChg>
        <pc:spChg chg="mod topLvl">
          <ac:chgData name="Jayashre .K" userId="b816998a-c821-4c37-abec-d46ee7fe887b" providerId="ADAL" clId="{8436CEDD-92B9-4862-AA2A-AF7B9B9E3F1D}" dt="2024-11-23T09:49:01.881" v="2163" actId="164"/>
          <ac:spMkLst>
            <pc:docMk/>
            <pc:sldMk cId="0" sldId="257"/>
            <ac:spMk id="21" creationId="{41A16FDD-21CB-EA15-70B0-6E017C525F9B}"/>
          </ac:spMkLst>
        </pc:spChg>
        <pc:spChg chg="mod topLvl">
          <ac:chgData name="Jayashre .K" userId="b816998a-c821-4c37-abec-d46ee7fe887b" providerId="ADAL" clId="{8436CEDD-92B9-4862-AA2A-AF7B9B9E3F1D}" dt="2024-11-23T09:49:01.881" v="2163" actId="164"/>
          <ac:spMkLst>
            <pc:docMk/>
            <pc:sldMk cId="0" sldId="257"/>
            <ac:spMk id="22" creationId="{20881193-FF8E-8031-04BE-245E1D7B5DEC}"/>
          </ac:spMkLst>
        </pc:spChg>
        <pc:spChg chg="mod topLvl">
          <ac:chgData name="Jayashre .K" userId="b816998a-c821-4c37-abec-d46ee7fe887b" providerId="ADAL" clId="{8436CEDD-92B9-4862-AA2A-AF7B9B9E3F1D}" dt="2024-11-23T09:49:01.881" v="2163" actId="164"/>
          <ac:spMkLst>
            <pc:docMk/>
            <pc:sldMk cId="0" sldId="257"/>
            <ac:spMk id="23" creationId="{15481508-3631-4318-819C-52F845DDEC28}"/>
          </ac:spMkLst>
        </pc:spChg>
        <pc:spChg chg="add del">
          <ac:chgData name="Jayashre .K" userId="b816998a-c821-4c37-abec-d46ee7fe887b" providerId="ADAL" clId="{8436CEDD-92B9-4862-AA2A-AF7B9B9E3F1D}" dt="2024-11-23T08:22:19.031" v="1006" actId="22"/>
          <ac:spMkLst>
            <pc:docMk/>
            <pc:sldMk cId="0" sldId="257"/>
            <ac:spMk id="25" creationId="{632188B5-A8C5-B538-57EB-9FD8F070ED55}"/>
          </ac:spMkLst>
        </pc:spChg>
        <pc:spChg chg="mod topLvl">
          <ac:chgData name="Jayashre .K" userId="b816998a-c821-4c37-abec-d46ee7fe887b" providerId="ADAL" clId="{8436CEDD-92B9-4862-AA2A-AF7B9B9E3F1D}" dt="2024-11-23T09:49:56.364" v="2205" actId="164"/>
          <ac:spMkLst>
            <pc:docMk/>
            <pc:sldMk cId="0" sldId="257"/>
            <ac:spMk id="29" creationId="{388E7B1E-473D-F0F2-E097-E932448648F5}"/>
          </ac:spMkLst>
        </pc:spChg>
        <pc:spChg chg="mod topLvl">
          <ac:chgData name="Jayashre .K" userId="b816998a-c821-4c37-abec-d46ee7fe887b" providerId="ADAL" clId="{8436CEDD-92B9-4862-AA2A-AF7B9B9E3F1D}" dt="2024-11-23T09:49:56.364" v="2205" actId="164"/>
          <ac:spMkLst>
            <pc:docMk/>
            <pc:sldMk cId="0" sldId="257"/>
            <ac:spMk id="30" creationId="{62245D14-41CC-191E-8EA7-AB4C4629B9BA}"/>
          </ac:spMkLst>
        </pc:spChg>
        <pc:spChg chg="mod topLvl">
          <ac:chgData name="Jayashre .K" userId="b816998a-c821-4c37-abec-d46ee7fe887b" providerId="ADAL" clId="{8436CEDD-92B9-4862-AA2A-AF7B9B9E3F1D}" dt="2024-11-23T09:49:56.364" v="2205" actId="164"/>
          <ac:spMkLst>
            <pc:docMk/>
            <pc:sldMk cId="0" sldId="257"/>
            <ac:spMk id="31" creationId="{A8EC294C-7756-9FF7-15EA-7859C16A0B78}"/>
          </ac:spMkLst>
        </pc:spChg>
        <pc:spChg chg="mod topLvl">
          <ac:chgData name="Jayashre .K" userId="b816998a-c821-4c37-abec-d46ee7fe887b" providerId="ADAL" clId="{8436CEDD-92B9-4862-AA2A-AF7B9B9E3F1D}" dt="2024-11-23T09:49:56.364" v="2205" actId="164"/>
          <ac:spMkLst>
            <pc:docMk/>
            <pc:sldMk cId="0" sldId="257"/>
            <ac:spMk id="32" creationId="{A8C7E641-CF8F-1435-49B3-E4591AFD4E43}"/>
          </ac:spMkLst>
        </pc:spChg>
        <pc:spChg chg="add mod">
          <ac:chgData name="Jayashre .K" userId="b816998a-c821-4c37-abec-d46ee7fe887b" providerId="ADAL" clId="{8436CEDD-92B9-4862-AA2A-AF7B9B9E3F1D}" dt="2024-11-23T09:50:36.870" v="2244" actId="1035"/>
          <ac:spMkLst>
            <pc:docMk/>
            <pc:sldMk cId="0" sldId="257"/>
            <ac:spMk id="36" creationId="{7AB7F265-8D01-0932-DF7F-44D82DFEC16E}"/>
          </ac:spMkLst>
        </pc:spChg>
        <pc:spChg chg="add mod">
          <ac:chgData name="Jayashre .K" userId="b816998a-c821-4c37-abec-d46ee7fe887b" providerId="ADAL" clId="{8436CEDD-92B9-4862-AA2A-AF7B9B9E3F1D}" dt="2024-11-23T09:50:31.816" v="2228" actId="1036"/>
          <ac:spMkLst>
            <pc:docMk/>
            <pc:sldMk cId="0" sldId="257"/>
            <ac:spMk id="37" creationId="{40F55468-4934-B79A-9E34-44FDBFAE7242}"/>
          </ac:spMkLst>
        </pc:spChg>
        <pc:spChg chg="add mod">
          <ac:chgData name="Jayashre .K" userId="b816998a-c821-4c37-abec-d46ee7fe887b" providerId="ADAL" clId="{8436CEDD-92B9-4862-AA2A-AF7B9B9E3F1D}" dt="2024-11-23T09:48:25.680" v="2146" actId="164"/>
          <ac:spMkLst>
            <pc:docMk/>
            <pc:sldMk cId="0" sldId="257"/>
            <ac:spMk id="38" creationId="{4E130DD8-0E0F-509C-081F-AC691DEEE0D5}"/>
          </ac:spMkLst>
        </pc:spChg>
        <pc:spChg chg="add mod">
          <ac:chgData name="Jayashre .K" userId="b816998a-c821-4c37-abec-d46ee7fe887b" providerId="ADAL" clId="{8436CEDD-92B9-4862-AA2A-AF7B9B9E3F1D}" dt="2024-11-23T09:49:01.881" v="2163" actId="164"/>
          <ac:spMkLst>
            <pc:docMk/>
            <pc:sldMk cId="0" sldId="257"/>
            <ac:spMk id="40" creationId="{1F32AC5C-7787-1929-24AC-07626FA23602}"/>
          </ac:spMkLst>
        </pc:spChg>
        <pc:spChg chg="add mod">
          <ac:chgData name="Jayashre .K" userId="b816998a-c821-4c37-abec-d46ee7fe887b" providerId="ADAL" clId="{8436CEDD-92B9-4862-AA2A-AF7B9B9E3F1D}" dt="2024-11-23T09:49:56.364" v="2205" actId="164"/>
          <ac:spMkLst>
            <pc:docMk/>
            <pc:sldMk cId="0" sldId="257"/>
            <ac:spMk id="42" creationId="{B415C8C4-2265-DBEB-959C-3F43A4D08D3E}"/>
          </ac:spMkLst>
        </pc:spChg>
        <pc:spChg chg="mod">
          <ac:chgData name="Jayashre .K" userId="b816998a-c821-4c37-abec-d46ee7fe887b" providerId="ADAL" clId="{8436CEDD-92B9-4862-AA2A-AF7B9B9E3F1D}" dt="2024-11-23T06:55:23.551" v="14" actId="207"/>
          <ac:spMkLst>
            <pc:docMk/>
            <pc:sldMk cId="0" sldId="257"/>
            <ac:spMk id="573" creationId="{00000000-0000-0000-0000-000000000000}"/>
          </ac:spMkLst>
        </pc:spChg>
        <pc:grpChg chg="add del mod topLvl">
          <ac:chgData name="Jayashre .K" userId="b816998a-c821-4c37-abec-d46ee7fe887b" providerId="ADAL" clId="{8436CEDD-92B9-4862-AA2A-AF7B9B9E3F1D}" dt="2024-11-23T09:47:23.431" v="2066" actId="165"/>
          <ac:grpSpMkLst>
            <pc:docMk/>
            <pc:sldMk cId="0" sldId="257"/>
            <ac:grpSpMk id="17" creationId="{08A62D34-6CC3-DB2F-5ECB-91C0B2C78FA9}"/>
          </ac:grpSpMkLst>
        </pc:grpChg>
        <pc:grpChg chg="add del mod">
          <ac:chgData name="Jayashre .K" userId="b816998a-c821-4c37-abec-d46ee7fe887b" providerId="ADAL" clId="{8436CEDD-92B9-4862-AA2A-AF7B9B9E3F1D}" dt="2024-11-23T08:21:06.013" v="990" actId="165"/>
          <ac:grpSpMkLst>
            <pc:docMk/>
            <pc:sldMk cId="0" sldId="257"/>
            <ac:grpSpMk id="18" creationId="{E664E063-6D4F-4BFB-2612-63CC5B4FDE83}"/>
          </ac:grpSpMkLst>
        </pc:grpChg>
        <pc:grpChg chg="add del mod topLvl">
          <ac:chgData name="Jayashre .K" userId="b816998a-c821-4c37-abec-d46ee7fe887b" providerId="ADAL" clId="{8436CEDD-92B9-4862-AA2A-AF7B9B9E3F1D}" dt="2024-11-23T09:47:28.224" v="2067" actId="165"/>
          <ac:grpSpMkLst>
            <pc:docMk/>
            <pc:sldMk cId="0" sldId="257"/>
            <ac:grpSpMk id="26" creationId="{85F67644-779E-A1FC-B31B-DE68FE283C09}"/>
          </ac:grpSpMkLst>
        </pc:grpChg>
        <pc:grpChg chg="add del mod">
          <ac:chgData name="Jayashre .K" userId="b816998a-c821-4c37-abec-d46ee7fe887b" providerId="ADAL" clId="{8436CEDD-92B9-4862-AA2A-AF7B9B9E3F1D}" dt="2024-11-23T08:23:24.790" v="1014" actId="165"/>
          <ac:grpSpMkLst>
            <pc:docMk/>
            <pc:sldMk cId="0" sldId="257"/>
            <ac:grpSpMk id="27" creationId="{EEAF4FDE-E6BF-F2FE-6775-63687925345B}"/>
          </ac:grpSpMkLst>
        </pc:grpChg>
        <pc:grpChg chg="add del mod topLvl">
          <ac:chgData name="Jayashre .K" userId="b816998a-c821-4c37-abec-d46ee7fe887b" providerId="ADAL" clId="{8436CEDD-92B9-4862-AA2A-AF7B9B9E3F1D}" dt="2024-11-23T09:47:35.897" v="2068" actId="165"/>
          <ac:grpSpMkLst>
            <pc:docMk/>
            <pc:sldMk cId="0" sldId="257"/>
            <ac:grpSpMk id="33" creationId="{41EE1FE9-1282-C1E4-932A-62304753D5B6}"/>
          </ac:grpSpMkLst>
        </pc:grpChg>
        <pc:grpChg chg="add del mod">
          <ac:chgData name="Jayashre .K" userId="b816998a-c821-4c37-abec-d46ee7fe887b" providerId="ADAL" clId="{8436CEDD-92B9-4862-AA2A-AF7B9B9E3F1D}" dt="2024-11-23T08:25:15.084" v="1142" actId="165"/>
          <ac:grpSpMkLst>
            <pc:docMk/>
            <pc:sldMk cId="0" sldId="257"/>
            <ac:grpSpMk id="34" creationId="{EBC10498-AEF4-3BC1-8AFF-17F6F8F6104D}"/>
          </ac:grpSpMkLst>
        </pc:grpChg>
        <pc:grpChg chg="add del mod">
          <ac:chgData name="Jayashre .K" userId="b816998a-c821-4c37-abec-d46ee7fe887b" providerId="ADAL" clId="{8436CEDD-92B9-4862-AA2A-AF7B9B9E3F1D}" dt="2024-11-23T09:47:14.191" v="2065" actId="165"/>
          <ac:grpSpMkLst>
            <pc:docMk/>
            <pc:sldMk cId="0" sldId="257"/>
            <ac:grpSpMk id="35" creationId="{A4E76B1B-FBBB-DFD4-E402-445E64C2C636}"/>
          </ac:grpSpMkLst>
        </pc:grpChg>
        <pc:grpChg chg="add mod">
          <ac:chgData name="Jayashre .K" userId="b816998a-c821-4c37-abec-d46ee7fe887b" providerId="ADAL" clId="{8436CEDD-92B9-4862-AA2A-AF7B9B9E3F1D}" dt="2024-11-23T09:50:03.859" v="2207" actId="164"/>
          <ac:grpSpMkLst>
            <pc:docMk/>
            <pc:sldMk cId="0" sldId="257"/>
            <ac:grpSpMk id="39" creationId="{E249B0F4-938C-D626-656C-47045871061F}"/>
          </ac:grpSpMkLst>
        </pc:grpChg>
        <pc:grpChg chg="add mod">
          <ac:chgData name="Jayashre .K" userId="b816998a-c821-4c37-abec-d46ee7fe887b" providerId="ADAL" clId="{8436CEDD-92B9-4862-AA2A-AF7B9B9E3F1D}" dt="2024-11-23T09:50:03.859" v="2207" actId="164"/>
          <ac:grpSpMkLst>
            <pc:docMk/>
            <pc:sldMk cId="0" sldId="257"/>
            <ac:grpSpMk id="41" creationId="{E9EF036F-76A4-6D59-14BD-6BB53D8C3A62}"/>
          </ac:grpSpMkLst>
        </pc:grpChg>
        <pc:grpChg chg="add mod">
          <ac:chgData name="Jayashre .K" userId="b816998a-c821-4c37-abec-d46ee7fe887b" providerId="ADAL" clId="{8436CEDD-92B9-4862-AA2A-AF7B9B9E3F1D}" dt="2024-11-23T09:50:03.859" v="2207" actId="164"/>
          <ac:grpSpMkLst>
            <pc:docMk/>
            <pc:sldMk cId="0" sldId="257"/>
            <ac:grpSpMk id="43" creationId="{2458119E-B5E1-9239-BD3B-DA747B4A8926}"/>
          </ac:grpSpMkLst>
        </pc:grpChg>
        <pc:grpChg chg="add mod">
          <ac:chgData name="Jayashre .K" userId="b816998a-c821-4c37-abec-d46ee7fe887b" providerId="ADAL" clId="{8436CEDD-92B9-4862-AA2A-AF7B9B9E3F1D}" dt="2024-11-23T09:50:25.674" v="2220" actId="1035"/>
          <ac:grpSpMkLst>
            <pc:docMk/>
            <pc:sldMk cId="0" sldId="257"/>
            <ac:grpSpMk id="44" creationId="{F6E95DAA-56EF-60BA-4D26-9292C7AE50BB}"/>
          </ac:grpSpMkLst>
        </pc:grpChg>
        <pc:graphicFrameChg chg="del">
          <ac:chgData name="Jayashre .K" userId="b816998a-c821-4c37-abec-d46ee7fe887b" providerId="ADAL" clId="{8436CEDD-92B9-4862-AA2A-AF7B9B9E3F1D}" dt="2024-11-23T08:08:27.694" v="748" actId="478"/>
          <ac:graphicFrameMkLst>
            <pc:docMk/>
            <pc:sldMk cId="0" sldId="257"/>
            <ac:graphicFrameMk id="574" creationId="{00000000-0000-0000-0000-000000000000}"/>
          </ac:graphicFrameMkLst>
        </pc:graphicFrameChg>
        <pc:picChg chg="add del mod">
          <ac:chgData name="Jayashre .K" userId="b816998a-c821-4c37-abec-d46ee7fe887b" providerId="ADAL" clId="{8436CEDD-92B9-4862-AA2A-AF7B9B9E3F1D}" dt="2024-11-23T08:20:51.988" v="985" actId="478"/>
          <ac:picMkLst>
            <pc:docMk/>
            <pc:sldMk cId="0" sldId="257"/>
            <ac:picMk id="4" creationId="{73200BCF-0A76-533C-A2AD-AF99C2ED712F}"/>
          </ac:picMkLst>
        </pc:picChg>
        <pc:picChg chg="add del mod">
          <ac:chgData name="Jayashre .K" userId="b816998a-c821-4c37-abec-d46ee7fe887b" providerId="ADAL" clId="{8436CEDD-92B9-4862-AA2A-AF7B9B9E3F1D}" dt="2024-11-23T08:20:51.988" v="985" actId="478"/>
          <ac:picMkLst>
            <pc:docMk/>
            <pc:sldMk cId="0" sldId="257"/>
            <ac:picMk id="6" creationId="{70F52255-700D-B96D-B4DC-B8B3252B3465}"/>
          </ac:picMkLst>
        </pc:picChg>
        <pc:picChg chg="add mod topLvl">
          <ac:chgData name="Jayashre .K" userId="b816998a-c821-4c37-abec-d46ee7fe887b" providerId="ADAL" clId="{8436CEDD-92B9-4862-AA2A-AF7B9B9E3F1D}" dt="2024-11-23T09:48:25.680" v="2146" actId="164"/>
          <ac:picMkLst>
            <pc:docMk/>
            <pc:sldMk cId="0" sldId="257"/>
            <ac:picMk id="8" creationId="{E08C1AAA-8CD6-1CC7-D444-665DB7499714}"/>
          </ac:picMkLst>
        </pc:picChg>
        <pc:picChg chg="add mod">
          <ac:chgData name="Jayashre .K" userId="b816998a-c821-4c37-abec-d46ee7fe887b" providerId="ADAL" clId="{8436CEDD-92B9-4862-AA2A-AF7B9B9E3F1D}" dt="2024-11-23T08:13:24.443" v="847"/>
          <ac:picMkLst>
            <pc:docMk/>
            <pc:sldMk cId="0" sldId="257"/>
            <ac:picMk id="11" creationId="{92EC2DE8-627D-AA2F-D264-E10A3140AA02}"/>
          </ac:picMkLst>
        </pc:picChg>
        <pc:picChg chg="mod topLvl">
          <ac:chgData name="Jayashre .K" userId="b816998a-c821-4c37-abec-d46ee7fe887b" providerId="ADAL" clId="{8436CEDD-92B9-4862-AA2A-AF7B9B9E3F1D}" dt="2024-11-23T09:49:01.881" v="2163" actId="164"/>
          <ac:picMkLst>
            <pc:docMk/>
            <pc:sldMk cId="0" sldId="257"/>
            <ac:picMk id="19" creationId="{3A6D8C8D-D8C2-D087-C93D-4D20433549F9}"/>
          </ac:picMkLst>
        </pc:picChg>
        <pc:picChg chg="mod topLvl">
          <ac:chgData name="Jayashre .K" userId="b816998a-c821-4c37-abec-d46ee7fe887b" providerId="ADAL" clId="{8436CEDD-92B9-4862-AA2A-AF7B9B9E3F1D}" dt="2024-11-23T09:49:56.364" v="2205" actId="164"/>
          <ac:picMkLst>
            <pc:docMk/>
            <pc:sldMk cId="0" sldId="257"/>
            <ac:picMk id="28" creationId="{CFCFA755-64C8-B60B-F3F8-BF782EAC1565}"/>
          </ac:picMkLst>
        </pc:picChg>
      </pc:sldChg>
      <pc:sldChg chg="addSp delSp modSp mod">
        <pc:chgData name="Jayashre .K" userId="b816998a-c821-4c37-abec-d46ee7fe887b" providerId="ADAL" clId="{8436CEDD-92B9-4862-AA2A-AF7B9B9E3F1D}" dt="2024-11-23T10:02:35.369" v="2426" actId="1037"/>
        <pc:sldMkLst>
          <pc:docMk/>
          <pc:sldMk cId="0" sldId="258"/>
        </pc:sldMkLst>
        <pc:spChg chg="add mod">
          <ac:chgData name="Jayashre .K" userId="b816998a-c821-4c37-abec-d46ee7fe887b" providerId="ADAL" clId="{8436CEDD-92B9-4862-AA2A-AF7B9B9E3F1D}" dt="2024-11-23T06:54:46.089" v="6"/>
          <ac:spMkLst>
            <pc:docMk/>
            <pc:sldMk cId="0" sldId="258"/>
            <ac:spMk id="2" creationId="{2AC26100-37A3-1D05-9D73-7D9E30084272}"/>
          </ac:spMkLst>
        </pc:spChg>
        <pc:spChg chg="add del mod topLvl">
          <ac:chgData name="Jayashre .K" userId="b816998a-c821-4c37-abec-d46ee7fe887b" providerId="ADAL" clId="{8436CEDD-92B9-4862-AA2A-AF7B9B9E3F1D}" dt="2024-11-23T07:43:03.610" v="395" actId="478"/>
          <ac:spMkLst>
            <pc:docMk/>
            <pc:sldMk cId="0" sldId="258"/>
            <ac:spMk id="3" creationId="{ADFA2FD4-4A48-FA04-A34E-CA80D26BC722}"/>
          </ac:spMkLst>
        </pc:spChg>
        <pc:spChg chg="add del mod topLvl">
          <ac:chgData name="Jayashre .K" userId="b816998a-c821-4c37-abec-d46ee7fe887b" providerId="ADAL" clId="{8436CEDD-92B9-4862-AA2A-AF7B9B9E3F1D}" dt="2024-11-23T08:53:10.215" v="2057" actId="478"/>
          <ac:spMkLst>
            <pc:docMk/>
            <pc:sldMk cId="0" sldId="258"/>
            <ac:spMk id="4" creationId="{5F141DFD-7810-5776-A6CD-2B2230E9A826}"/>
          </ac:spMkLst>
        </pc:spChg>
        <pc:spChg chg="del">
          <ac:chgData name="Jayashre .K" userId="b816998a-c821-4c37-abec-d46ee7fe887b" providerId="ADAL" clId="{8436CEDD-92B9-4862-AA2A-AF7B9B9E3F1D}" dt="2024-11-23T06:55:08.326" v="11" actId="478"/>
          <ac:spMkLst>
            <pc:docMk/>
            <pc:sldMk cId="0" sldId="258"/>
            <ac:spMk id="6" creationId="{2180FE60-BFBF-B002-B38E-3C07764F6304}"/>
          </ac:spMkLst>
        </pc:spChg>
        <pc:spChg chg="add del mod topLvl">
          <ac:chgData name="Jayashre .K" userId="b816998a-c821-4c37-abec-d46ee7fe887b" providerId="ADAL" clId="{8436CEDD-92B9-4862-AA2A-AF7B9B9E3F1D}" dt="2024-11-23T07:43:17.390" v="397" actId="478"/>
          <ac:spMkLst>
            <pc:docMk/>
            <pc:sldMk cId="0" sldId="258"/>
            <ac:spMk id="7" creationId="{0DE617F2-1070-76F6-04EA-4558F0E4408C}"/>
          </ac:spMkLst>
        </pc:spChg>
        <pc:spChg chg="del">
          <ac:chgData name="Jayashre .K" userId="b816998a-c821-4c37-abec-d46ee7fe887b" providerId="ADAL" clId="{8436CEDD-92B9-4862-AA2A-AF7B9B9E3F1D}" dt="2024-11-23T06:55:10.924" v="12" actId="478"/>
          <ac:spMkLst>
            <pc:docMk/>
            <pc:sldMk cId="0" sldId="258"/>
            <ac:spMk id="8" creationId="{C640BAD2-65EB-BDE6-AB7C-EA4B0D60EA68}"/>
          </ac:spMkLst>
        </pc:spChg>
        <pc:spChg chg="del">
          <ac:chgData name="Jayashre .K" userId="b816998a-c821-4c37-abec-d46ee7fe887b" providerId="ADAL" clId="{8436CEDD-92B9-4862-AA2A-AF7B9B9E3F1D}" dt="2024-11-23T06:55:12.949" v="13" actId="478"/>
          <ac:spMkLst>
            <pc:docMk/>
            <pc:sldMk cId="0" sldId="258"/>
            <ac:spMk id="10" creationId="{373EFD26-6AF0-C995-F673-8AD466245EC5}"/>
          </ac:spMkLst>
        </pc:spChg>
        <pc:spChg chg="add mod">
          <ac:chgData name="Jayashre .K" userId="b816998a-c821-4c37-abec-d46ee7fe887b" providerId="ADAL" clId="{8436CEDD-92B9-4862-AA2A-AF7B9B9E3F1D}" dt="2024-11-23T08:06:56.712" v="682" actId="165"/>
          <ac:spMkLst>
            <pc:docMk/>
            <pc:sldMk cId="0" sldId="258"/>
            <ac:spMk id="11" creationId="{6BF1EFD6-B85F-6075-9A42-F85512E03932}"/>
          </ac:spMkLst>
        </pc:spChg>
        <pc:spChg chg="add mod topLvl">
          <ac:chgData name="Jayashre .K" userId="b816998a-c821-4c37-abec-d46ee7fe887b" providerId="ADAL" clId="{8436CEDD-92B9-4862-AA2A-AF7B9B9E3F1D}" dt="2024-11-23T10:00:16.344" v="2390" actId="1036"/>
          <ac:spMkLst>
            <pc:docMk/>
            <pc:sldMk cId="0" sldId="258"/>
            <ac:spMk id="12" creationId="{F9D3DF12-1DE0-2DD9-84E8-4B90B9D6F1D3}"/>
          </ac:spMkLst>
        </pc:spChg>
        <pc:spChg chg="add mod topLvl">
          <ac:chgData name="Jayashre .K" userId="b816998a-c821-4c37-abec-d46ee7fe887b" providerId="ADAL" clId="{8436CEDD-92B9-4862-AA2A-AF7B9B9E3F1D}" dt="2024-11-23T10:01:58.619" v="2412" actId="207"/>
          <ac:spMkLst>
            <pc:docMk/>
            <pc:sldMk cId="0" sldId="258"/>
            <ac:spMk id="13" creationId="{8460B6B1-DC00-E4C9-B07A-6EA978CFC2F1}"/>
          </ac:spMkLst>
        </pc:spChg>
        <pc:spChg chg="add mod topLvl">
          <ac:chgData name="Jayashre .K" userId="b816998a-c821-4c37-abec-d46ee7fe887b" providerId="ADAL" clId="{8436CEDD-92B9-4862-AA2A-AF7B9B9E3F1D}" dt="2024-11-23T10:02:22.962" v="2417" actId="207"/>
          <ac:spMkLst>
            <pc:docMk/>
            <pc:sldMk cId="0" sldId="258"/>
            <ac:spMk id="14" creationId="{DFFB75F7-65F1-1EF7-8D37-BCDF887402F0}"/>
          </ac:spMkLst>
        </pc:spChg>
        <pc:spChg chg="add mod topLvl">
          <ac:chgData name="Jayashre .K" userId="b816998a-c821-4c37-abec-d46ee7fe887b" providerId="ADAL" clId="{8436CEDD-92B9-4862-AA2A-AF7B9B9E3F1D}" dt="2024-11-23T09:56:56.402" v="2369" actId="14100"/>
          <ac:spMkLst>
            <pc:docMk/>
            <pc:sldMk cId="0" sldId="258"/>
            <ac:spMk id="15" creationId="{AA70F93A-59BF-A631-D05A-29ABF900BC22}"/>
          </ac:spMkLst>
        </pc:spChg>
        <pc:spChg chg="add mod">
          <ac:chgData name="Jayashre .K" userId="b816998a-c821-4c37-abec-d46ee7fe887b" providerId="ADAL" clId="{8436CEDD-92B9-4862-AA2A-AF7B9B9E3F1D}" dt="2024-11-23T09:58:48.796" v="2377" actId="255"/>
          <ac:spMkLst>
            <pc:docMk/>
            <pc:sldMk cId="0" sldId="258"/>
            <ac:spMk id="19" creationId="{08FF384F-AED8-CFBE-560F-43BC5D61F49C}"/>
          </ac:spMkLst>
        </pc:spChg>
        <pc:spChg chg="add mod">
          <ac:chgData name="Jayashre .K" userId="b816998a-c821-4c37-abec-d46ee7fe887b" providerId="ADAL" clId="{8436CEDD-92B9-4862-AA2A-AF7B9B9E3F1D}" dt="2024-11-23T10:01:49.423" v="2410" actId="20578"/>
          <ac:spMkLst>
            <pc:docMk/>
            <pc:sldMk cId="0" sldId="258"/>
            <ac:spMk id="24" creationId="{C04A8627-546C-1F76-D111-4F6624556DA0}"/>
          </ac:spMkLst>
        </pc:spChg>
        <pc:spChg chg="add mod">
          <ac:chgData name="Jayashre .K" userId="b816998a-c821-4c37-abec-d46ee7fe887b" providerId="ADAL" clId="{8436CEDD-92B9-4862-AA2A-AF7B9B9E3F1D}" dt="2024-11-23T08:01:18.018" v="618" actId="165"/>
          <ac:spMkLst>
            <pc:docMk/>
            <pc:sldMk cId="0" sldId="258"/>
            <ac:spMk id="29" creationId="{C146FAD4-8C43-C7C8-7979-BA3F85352C4D}"/>
          </ac:spMkLst>
        </pc:spChg>
        <pc:spChg chg="add mod">
          <ac:chgData name="Jayashre .K" userId="b816998a-c821-4c37-abec-d46ee7fe887b" providerId="ADAL" clId="{8436CEDD-92B9-4862-AA2A-AF7B9B9E3F1D}" dt="2024-11-23T08:01:18.018" v="618" actId="165"/>
          <ac:spMkLst>
            <pc:docMk/>
            <pc:sldMk cId="0" sldId="258"/>
            <ac:spMk id="34" creationId="{4125221B-8919-7955-C1BB-4E8006227556}"/>
          </ac:spMkLst>
        </pc:spChg>
        <pc:spChg chg="mod">
          <ac:chgData name="Jayashre .K" userId="b816998a-c821-4c37-abec-d46ee7fe887b" providerId="ADAL" clId="{8436CEDD-92B9-4862-AA2A-AF7B9B9E3F1D}" dt="2024-11-23T08:05:56.056" v="681" actId="1035"/>
          <ac:spMkLst>
            <pc:docMk/>
            <pc:sldMk cId="0" sldId="258"/>
            <ac:spMk id="580" creationId="{00000000-0000-0000-0000-000000000000}"/>
          </ac:spMkLst>
        </pc:spChg>
        <pc:grpChg chg="add del mod">
          <ac:chgData name="Jayashre .K" userId="b816998a-c821-4c37-abec-d46ee7fe887b" providerId="ADAL" clId="{8436CEDD-92B9-4862-AA2A-AF7B9B9E3F1D}" dt="2024-11-23T07:04:23.003" v="69" actId="165"/>
          <ac:grpSpMkLst>
            <pc:docMk/>
            <pc:sldMk cId="0" sldId="258"/>
            <ac:grpSpMk id="5" creationId="{8B94EA19-1616-5B1E-9741-264492C87E11}"/>
          </ac:grpSpMkLst>
        </pc:grpChg>
        <pc:grpChg chg="add del mod">
          <ac:chgData name="Jayashre .K" userId="b816998a-c821-4c37-abec-d46ee7fe887b" providerId="ADAL" clId="{8436CEDD-92B9-4862-AA2A-AF7B9B9E3F1D}" dt="2024-11-23T07:06:42.814" v="89" actId="165"/>
          <ac:grpSpMkLst>
            <pc:docMk/>
            <pc:sldMk cId="0" sldId="258"/>
            <ac:grpSpMk id="9" creationId="{0A6DE3E6-2950-8910-1F4B-603E71839697}"/>
          </ac:grpSpMkLst>
        </pc:grpChg>
        <pc:grpChg chg="add mod">
          <ac:chgData name="Jayashre .K" userId="b816998a-c821-4c37-abec-d46ee7fe887b" providerId="ADAL" clId="{8436CEDD-92B9-4862-AA2A-AF7B9B9E3F1D}" dt="2024-11-23T07:15:02.576" v="148" actId="164"/>
          <ac:grpSpMkLst>
            <pc:docMk/>
            <pc:sldMk cId="0" sldId="258"/>
            <ac:grpSpMk id="16" creationId="{792DAE09-3275-7A22-984E-FCD7745EC21E}"/>
          </ac:grpSpMkLst>
        </pc:grpChg>
        <pc:grpChg chg="add del mod">
          <ac:chgData name="Jayashre .K" userId="b816998a-c821-4c37-abec-d46ee7fe887b" providerId="ADAL" clId="{8436CEDD-92B9-4862-AA2A-AF7B9B9E3F1D}" dt="2024-11-23T07:15:33.853" v="152" actId="165"/>
          <ac:grpSpMkLst>
            <pc:docMk/>
            <pc:sldMk cId="0" sldId="258"/>
            <ac:grpSpMk id="17" creationId="{39C120C7-54DC-9161-9FBC-1FA024B2667E}"/>
          </ac:grpSpMkLst>
        </pc:grpChg>
        <pc:grpChg chg="add del mod">
          <ac:chgData name="Jayashre .K" userId="b816998a-c821-4c37-abec-d46ee7fe887b" providerId="ADAL" clId="{8436CEDD-92B9-4862-AA2A-AF7B9B9E3F1D}" dt="2024-11-23T07:43:10.439" v="396" actId="165"/>
          <ac:grpSpMkLst>
            <pc:docMk/>
            <pc:sldMk cId="0" sldId="258"/>
            <ac:grpSpMk id="18" creationId="{2CA30C0C-21D0-73DD-4C9C-AAA437677DBB}"/>
          </ac:grpSpMkLst>
        </pc:grpChg>
        <pc:grpChg chg="add mod topLvl">
          <ac:chgData name="Jayashre .K" userId="b816998a-c821-4c37-abec-d46ee7fe887b" providerId="ADAL" clId="{8436CEDD-92B9-4862-AA2A-AF7B9B9E3F1D}" dt="2024-11-23T10:00:16.344" v="2390" actId="1036"/>
          <ac:grpSpMkLst>
            <pc:docMk/>
            <pc:sldMk cId="0" sldId="258"/>
            <ac:grpSpMk id="27" creationId="{3D4C5CF7-7A47-D89F-192F-CCB164BDF29C}"/>
          </ac:grpSpMkLst>
        </pc:grpChg>
        <pc:grpChg chg="add del mod">
          <ac:chgData name="Jayashre .K" userId="b816998a-c821-4c37-abec-d46ee7fe887b" providerId="ADAL" clId="{8436CEDD-92B9-4862-AA2A-AF7B9B9E3F1D}" dt="2024-11-23T08:06:56.712" v="682" actId="165"/>
          <ac:grpSpMkLst>
            <pc:docMk/>
            <pc:sldMk cId="0" sldId="258"/>
            <ac:grpSpMk id="28" creationId="{37FA6657-3186-000A-C5AE-333776D45AC5}"/>
          </ac:grpSpMkLst>
        </pc:grpChg>
        <pc:grpChg chg="add mod">
          <ac:chgData name="Jayashre .K" userId="b816998a-c821-4c37-abec-d46ee7fe887b" providerId="ADAL" clId="{8436CEDD-92B9-4862-AA2A-AF7B9B9E3F1D}" dt="2024-11-23T10:01:49.423" v="2410" actId="20578"/>
          <ac:grpSpMkLst>
            <pc:docMk/>
            <pc:sldMk cId="0" sldId="258"/>
            <ac:grpSpMk id="30" creationId="{F09A2A0F-B943-0A6D-8680-CBD5ECDFE4EF}"/>
          </ac:grpSpMkLst>
        </pc:grpChg>
        <pc:grpChg chg="add mod">
          <ac:chgData name="Jayashre .K" userId="b816998a-c821-4c37-abec-d46ee7fe887b" providerId="ADAL" clId="{8436CEDD-92B9-4862-AA2A-AF7B9B9E3F1D}" dt="2024-11-23T08:01:18.018" v="618" actId="165"/>
          <ac:grpSpMkLst>
            <pc:docMk/>
            <pc:sldMk cId="0" sldId="258"/>
            <ac:grpSpMk id="33" creationId="{F0DDB7BE-1996-D845-89A9-9B052927326A}"/>
          </ac:grpSpMkLst>
        </pc:grpChg>
        <pc:grpChg chg="add mod">
          <ac:chgData name="Jayashre .K" userId="b816998a-c821-4c37-abec-d46ee7fe887b" providerId="ADAL" clId="{8436CEDD-92B9-4862-AA2A-AF7B9B9E3F1D}" dt="2024-11-23T08:01:18.018" v="618" actId="165"/>
          <ac:grpSpMkLst>
            <pc:docMk/>
            <pc:sldMk cId="0" sldId="258"/>
            <ac:grpSpMk id="37" creationId="{54E37323-D6FB-CD3A-F674-41BAE1D2C2B1}"/>
          </ac:grpSpMkLst>
        </pc:grpChg>
        <pc:grpChg chg="add mod topLvl">
          <ac:chgData name="Jayashre .K" userId="b816998a-c821-4c37-abec-d46ee7fe887b" providerId="ADAL" clId="{8436CEDD-92B9-4862-AA2A-AF7B9B9E3F1D}" dt="2024-11-23T10:01:49.423" v="2410" actId="20578"/>
          <ac:grpSpMkLst>
            <pc:docMk/>
            <pc:sldMk cId="0" sldId="258"/>
            <ac:grpSpMk id="38" creationId="{3A281DD0-2D07-23D8-FE98-BE889142531B}"/>
          </ac:grpSpMkLst>
        </pc:grpChg>
        <pc:grpChg chg="add mod topLvl">
          <ac:chgData name="Jayashre .K" userId="b816998a-c821-4c37-abec-d46ee7fe887b" providerId="ADAL" clId="{8436CEDD-92B9-4862-AA2A-AF7B9B9E3F1D}" dt="2024-11-23T10:00:21.903" v="2397" actId="1036"/>
          <ac:grpSpMkLst>
            <pc:docMk/>
            <pc:sldMk cId="0" sldId="258"/>
            <ac:grpSpMk id="39" creationId="{92D75964-9E32-A667-F68E-6358E8AB02F9}"/>
          </ac:grpSpMkLst>
        </pc:grpChg>
        <pc:grpChg chg="add mod topLvl">
          <ac:chgData name="Jayashre .K" userId="b816998a-c821-4c37-abec-d46ee7fe887b" providerId="ADAL" clId="{8436CEDD-92B9-4862-AA2A-AF7B9B9E3F1D}" dt="2024-11-23T09:57:00.066" v="2370" actId="1076"/>
          <ac:grpSpMkLst>
            <pc:docMk/>
            <pc:sldMk cId="0" sldId="258"/>
            <ac:grpSpMk id="40" creationId="{97666EF6-9AC4-067D-5C4C-7CF3E48434A7}"/>
          </ac:grpSpMkLst>
        </pc:grpChg>
        <pc:grpChg chg="add mod">
          <ac:chgData name="Jayashre .K" userId="b816998a-c821-4c37-abec-d46ee7fe887b" providerId="ADAL" clId="{8436CEDD-92B9-4862-AA2A-AF7B9B9E3F1D}" dt="2024-11-23T09:54:07.219" v="2318" actId="1076"/>
          <ac:grpSpMkLst>
            <pc:docMk/>
            <pc:sldMk cId="0" sldId="258"/>
            <ac:grpSpMk id="47" creationId="{7FC1E858-B31E-A769-1EE9-F65581A65686}"/>
          </ac:grpSpMkLst>
        </pc:grpChg>
        <pc:grpChg chg="add del mod">
          <ac:chgData name="Jayashre .K" userId="b816998a-c821-4c37-abec-d46ee7fe887b" providerId="ADAL" clId="{8436CEDD-92B9-4862-AA2A-AF7B9B9E3F1D}" dt="2024-11-23T08:01:18.018" v="618" actId="165"/>
          <ac:grpSpMkLst>
            <pc:docMk/>
            <pc:sldMk cId="0" sldId="258"/>
            <ac:grpSpMk id="48" creationId="{C5954F78-AD4C-71F0-27C8-F0227C9594C3}"/>
          </ac:grpSpMkLst>
        </pc:grpChg>
        <pc:picChg chg="add mod">
          <ac:chgData name="Jayashre .K" userId="b816998a-c821-4c37-abec-d46ee7fe887b" providerId="ADAL" clId="{8436CEDD-92B9-4862-AA2A-AF7B9B9E3F1D}" dt="2024-11-23T07:39:13.428" v="381"/>
          <ac:picMkLst>
            <pc:docMk/>
            <pc:sldMk cId="0" sldId="258"/>
            <ac:picMk id="21" creationId="{9557CAE3-2731-E87F-C94F-B2FF3E1F6B00}"/>
          </ac:picMkLst>
        </pc:picChg>
        <pc:picChg chg="add mod">
          <ac:chgData name="Jayashre .K" userId="b816998a-c821-4c37-abec-d46ee7fe887b" providerId="ADAL" clId="{8436CEDD-92B9-4862-AA2A-AF7B9B9E3F1D}" dt="2024-11-23T10:01:49.423" v="2410" actId="20578"/>
          <ac:picMkLst>
            <pc:docMk/>
            <pc:sldMk cId="0" sldId="258"/>
            <ac:picMk id="23" creationId="{EC0B518B-7913-056E-CB30-B79D2D0822E6}"/>
          </ac:picMkLst>
        </pc:picChg>
        <pc:picChg chg="add mod">
          <ac:chgData name="Jayashre .K" userId="b816998a-c821-4c37-abec-d46ee7fe887b" providerId="ADAL" clId="{8436CEDD-92B9-4862-AA2A-AF7B9B9E3F1D}" dt="2024-11-23T10:02:35.369" v="2426" actId="1037"/>
          <ac:picMkLst>
            <pc:docMk/>
            <pc:sldMk cId="0" sldId="258"/>
            <ac:picMk id="26" creationId="{222F2EE6-21FE-FB3D-319E-759D221DB157}"/>
          </ac:picMkLst>
        </pc:picChg>
        <pc:picChg chg="add mod">
          <ac:chgData name="Jayashre .K" userId="b816998a-c821-4c37-abec-d46ee7fe887b" providerId="ADAL" clId="{8436CEDD-92B9-4862-AA2A-AF7B9B9E3F1D}" dt="2024-11-23T08:01:18.018" v="618" actId="165"/>
          <ac:picMkLst>
            <pc:docMk/>
            <pc:sldMk cId="0" sldId="258"/>
            <ac:picMk id="32" creationId="{297A7FFB-03BE-21D5-E96C-66B748037CE5}"/>
          </ac:picMkLst>
        </pc:picChg>
        <pc:picChg chg="add mod">
          <ac:chgData name="Jayashre .K" userId="b816998a-c821-4c37-abec-d46ee7fe887b" providerId="ADAL" clId="{8436CEDD-92B9-4862-AA2A-AF7B9B9E3F1D}" dt="2024-11-23T08:01:18.018" v="618" actId="165"/>
          <ac:picMkLst>
            <pc:docMk/>
            <pc:sldMk cId="0" sldId="258"/>
            <ac:picMk id="36" creationId="{37423AA8-24AB-95F2-B44C-36D4376C749F}"/>
          </ac:picMkLst>
        </pc:picChg>
        <pc:picChg chg="add mod">
          <ac:chgData name="Jayashre .K" userId="b816998a-c821-4c37-abec-d46ee7fe887b" providerId="ADAL" clId="{8436CEDD-92B9-4862-AA2A-AF7B9B9E3F1D}" dt="2024-11-23T08:00:36.338" v="600" actId="164"/>
          <ac:picMkLst>
            <pc:docMk/>
            <pc:sldMk cId="0" sldId="258"/>
            <ac:picMk id="46" creationId="{F2122E36-BFB6-2E20-DA2D-E1F34AA48CE4}"/>
          </ac:picMkLst>
        </pc:picChg>
        <pc:picChg chg="add mod">
          <ac:chgData name="Jayashre .K" userId="b816998a-c821-4c37-abec-d46ee7fe887b" providerId="ADAL" clId="{8436CEDD-92B9-4862-AA2A-AF7B9B9E3F1D}" dt="2024-11-23T08:05:47.185" v="656" actId="1076"/>
          <ac:picMkLst>
            <pc:docMk/>
            <pc:sldMk cId="0" sldId="258"/>
            <ac:picMk id="55" creationId="{E79AF0B2-B91B-17E2-372B-4CA5CE61E94F}"/>
          </ac:picMkLst>
        </pc:picChg>
        <pc:cxnChg chg="add del">
          <ac:chgData name="Jayashre .K" userId="b816998a-c821-4c37-abec-d46ee7fe887b" providerId="ADAL" clId="{8436CEDD-92B9-4862-AA2A-AF7B9B9E3F1D}" dt="2024-11-23T07:56:57.654" v="588" actId="11529"/>
          <ac:cxnSpMkLst>
            <pc:docMk/>
            <pc:sldMk cId="0" sldId="258"/>
            <ac:cxnSpMk id="42" creationId="{392659E1-0092-4DCC-68CD-D95D85395584}"/>
          </ac:cxnSpMkLst>
        </pc:cxnChg>
        <pc:cxnChg chg="add del mod">
          <ac:chgData name="Jayashre .K" userId="b816998a-c821-4c37-abec-d46ee7fe887b" providerId="ADAL" clId="{8436CEDD-92B9-4862-AA2A-AF7B9B9E3F1D}" dt="2024-11-23T09:46:06.128" v="2062" actId="478"/>
          <ac:cxnSpMkLst>
            <pc:docMk/>
            <pc:sldMk cId="0" sldId="258"/>
            <ac:cxnSpMk id="44" creationId="{D572E7AD-DFB9-F826-2E30-D81691ACC64B}"/>
          </ac:cxnSpMkLst>
        </pc:cxnChg>
        <pc:cxnChg chg="add del mod">
          <ac:chgData name="Jayashre .K" userId="b816998a-c821-4c37-abec-d46ee7fe887b" providerId="ADAL" clId="{8436CEDD-92B9-4862-AA2A-AF7B9B9E3F1D}" dt="2024-11-23T08:51:35.434" v="2056" actId="478"/>
          <ac:cxnSpMkLst>
            <pc:docMk/>
            <pc:sldMk cId="0" sldId="258"/>
            <ac:cxnSpMk id="49" creationId="{AA8A403D-35F8-AB0D-C8B5-301BD2A504AA}"/>
          </ac:cxnSpMkLst>
        </pc:cxnChg>
        <pc:cxnChg chg="add mod">
          <ac:chgData name="Jayashre .K" userId="b816998a-c821-4c37-abec-d46ee7fe887b" providerId="ADAL" clId="{8436CEDD-92B9-4862-AA2A-AF7B9B9E3F1D}" dt="2024-11-23T09:56:41.496" v="2366" actId="1076"/>
          <ac:cxnSpMkLst>
            <pc:docMk/>
            <pc:sldMk cId="0" sldId="258"/>
            <ac:cxnSpMk id="51" creationId="{5D484E75-3C98-5543-05D3-58930B3D1C0D}"/>
          </ac:cxnSpMkLst>
        </pc:cxnChg>
        <pc:cxnChg chg="add del mod">
          <ac:chgData name="Jayashre .K" userId="b816998a-c821-4c37-abec-d46ee7fe887b" providerId="ADAL" clId="{8436CEDD-92B9-4862-AA2A-AF7B9B9E3F1D}" dt="2024-11-23T09:46:02.837" v="2061" actId="478"/>
          <ac:cxnSpMkLst>
            <pc:docMk/>
            <pc:sldMk cId="0" sldId="258"/>
            <ac:cxnSpMk id="52" creationId="{1B1B4916-9089-BF57-3366-E58EE9389DC7}"/>
          </ac:cxnSpMkLst>
        </pc:cxnChg>
        <pc:cxnChg chg="add mod">
          <ac:chgData name="Jayashre .K" userId="b816998a-c821-4c37-abec-d46ee7fe887b" providerId="ADAL" clId="{8436CEDD-92B9-4862-AA2A-AF7B9B9E3F1D}" dt="2024-11-23T09:57:08.537" v="2372" actId="14100"/>
          <ac:cxnSpMkLst>
            <pc:docMk/>
            <pc:sldMk cId="0" sldId="258"/>
            <ac:cxnSpMk id="57" creationId="{6DA21F49-6610-8A91-4F59-63F5C2D9D87E}"/>
          </ac:cxnSpMkLst>
        </pc:cxnChg>
        <pc:cxnChg chg="add mod">
          <ac:chgData name="Jayashre .K" userId="b816998a-c821-4c37-abec-d46ee7fe887b" providerId="ADAL" clId="{8436CEDD-92B9-4862-AA2A-AF7B9B9E3F1D}" dt="2024-11-23T10:00:40.144" v="2400" actId="1076"/>
          <ac:cxnSpMkLst>
            <pc:docMk/>
            <pc:sldMk cId="0" sldId="258"/>
            <ac:cxnSpMk id="58" creationId="{2EEBF5DF-25D8-527A-65E8-205367D80F0E}"/>
          </ac:cxnSpMkLst>
        </pc:cxnChg>
        <pc:cxnChg chg="add mod">
          <ac:chgData name="Jayashre .K" userId="b816998a-c821-4c37-abec-d46ee7fe887b" providerId="ADAL" clId="{8436CEDD-92B9-4862-AA2A-AF7B9B9E3F1D}" dt="2024-11-23T10:00:53.750" v="2404" actId="14100"/>
          <ac:cxnSpMkLst>
            <pc:docMk/>
            <pc:sldMk cId="0" sldId="258"/>
            <ac:cxnSpMk id="59" creationId="{A4D05835-9DCC-4068-F159-E0DE5200043F}"/>
          </ac:cxnSpMkLst>
        </pc:cxnChg>
      </pc:sldChg>
      <pc:sldChg chg="addSp modSp add del mod">
        <pc:chgData name="Jayashre .K" userId="b816998a-c821-4c37-abec-d46ee7fe887b" providerId="ADAL" clId="{8436CEDD-92B9-4862-AA2A-AF7B9B9E3F1D}" dt="2024-11-23T08:09:06.935" v="757" actId="47"/>
        <pc:sldMkLst>
          <pc:docMk/>
          <pc:sldMk cId="3829408311" sldId="259"/>
        </pc:sldMkLst>
        <pc:picChg chg="add mod">
          <ac:chgData name="Jayashre .K" userId="b816998a-c821-4c37-abec-d46ee7fe887b" providerId="ADAL" clId="{8436CEDD-92B9-4862-AA2A-AF7B9B9E3F1D}" dt="2024-11-23T07:39:13.731" v="383"/>
          <ac:picMkLst>
            <pc:docMk/>
            <pc:sldMk cId="3829408311" sldId="259"/>
            <ac:picMk id="3" creationId="{0B611E5E-7479-716C-78C7-261AC5A535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7E36962-7706-7B7A-9681-5B5A5B67F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8" y="4960938"/>
            <a:ext cx="1435720" cy="155714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015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5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15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2" name="Google Shape;42;p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6" name="Google Shape;46;p9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19" name="Google Shape;119;p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r="15539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66" y="869576"/>
            <a:ext cx="4848024" cy="39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25" name="Google Shape;125;p1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94" name="Google Shape;194;p1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4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</a:pP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EY </a:t>
            </a:r>
            <a:r>
              <a:rPr lang="en-GB" b="1" dirty="0" err="1">
                <a:latin typeface="Poppins" panose="00000500000000000000" pitchFamily="2" charset="0"/>
                <a:cs typeface="Poppins" panose="00000500000000000000" pitchFamily="2" charset="0"/>
              </a:rPr>
              <a:t>Techathon</a:t>
            </a: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 5.0</a:t>
            </a:r>
            <a:b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Executive Summary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600" b="1" dirty="0">
                <a:latin typeface="Poppins" panose="00000500000000000000" pitchFamily="2" charset="0"/>
                <a:cs typeface="Poppins" panose="00000500000000000000" pitchFamily="2" charset="0"/>
              </a:rPr>
              <a:t>23</a:t>
            </a:r>
            <a:r>
              <a:rPr lang="en-GB" sz="1600" b="1" baseline="30000" dirty="0"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GB" sz="1600" b="1" dirty="0">
                <a:latin typeface="Poppins" panose="00000500000000000000" pitchFamily="2" charset="0"/>
                <a:cs typeface="Poppins" panose="00000500000000000000" pitchFamily="2" charset="0"/>
              </a:rPr>
              <a:t> November 2024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 descr="Contents/agenda slide.&#10;On the left side agendas are put in a numerical format. And on the right side you can place they Key Takeaways if any."/>
          <p:cNvSpPr txBox="1">
            <a:spLocks noGrp="1"/>
          </p:cNvSpPr>
          <p:nvPr>
            <p:ph type="title"/>
          </p:nvPr>
        </p:nvSpPr>
        <p:spPr>
          <a:xfrm>
            <a:off x="609917" y="320285"/>
            <a:ext cx="10978515" cy="5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nter Light"/>
              <a:buNone/>
            </a:pPr>
            <a:r>
              <a:rPr lang="en-GB" sz="4000" b="1" dirty="0">
                <a:latin typeface="Poppins" panose="00000500000000000000" pitchFamily="2" charset="0"/>
                <a:cs typeface="Poppins" panose="00000500000000000000" pitchFamily="2" charset="0"/>
              </a:rPr>
              <a:t>Our </a:t>
            </a:r>
            <a:r>
              <a:rPr lang="en-GB" sz="4000" b="1" dirty="0">
                <a:solidFill>
                  <a:srgbClr val="FFE6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  <a:endParaRPr sz="4000" b="1" dirty="0">
              <a:solidFill>
                <a:srgbClr val="FFE6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4A1AC-30E1-AB07-2E58-79CB7F2EC9A1}"/>
              </a:ext>
            </a:extLst>
          </p:cNvPr>
          <p:cNvSpPr txBox="1"/>
          <p:nvPr/>
        </p:nvSpPr>
        <p:spPr>
          <a:xfrm>
            <a:off x="3263036" y="1253082"/>
            <a:ext cx="5672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Team: </a:t>
            </a:r>
            <a:r>
              <a:rPr lang="en-IN" sz="2500" b="1" dirty="0">
                <a:solidFill>
                  <a:srgbClr val="FFE6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Arasiyal-Anugundu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B7F265-8D01-0932-DF7F-44D82DFEC16E}"/>
              </a:ext>
            </a:extLst>
          </p:cNvPr>
          <p:cNvSpPr txBox="1"/>
          <p:nvPr/>
        </p:nvSpPr>
        <p:spPr>
          <a:xfrm>
            <a:off x="3698081" y="6127361"/>
            <a:ext cx="480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Solution: </a:t>
            </a:r>
            <a:r>
              <a:rPr lang="en-US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Mobile App with Voice Assistance.</a:t>
            </a:r>
            <a:endParaRPr lang="en-IN" b="1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55468-4934-B79A-9E34-44FDBFAE7242}"/>
              </a:ext>
            </a:extLst>
          </p:cNvPr>
          <p:cNvSpPr txBox="1"/>
          <p:nvPr/>
        </p:nvSpPr>
        <p:spPr>
          <a:xfrm>
            <a:off x="2874253" y="5749344"/>
            <a:ext cx="644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Statement: </a:t>
            </a:r>
            <a:r>
              <a:rPr lang="en-US" b="1" dirty="0">
                <a:solidFill>
                  <a:srgbClr val="FFE6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AI-powered financial advisor for rural India.</a:t>
            </a:r>
            <a:endParaRPr lang="en-IN" b="1" dirty="0">
              <a:solidFill>
                <a:srgbClr val="FFE6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E95DAA-56EF-60BA-4D26-9292C7AE50BB}"/>
              </a:ext>
            </a:extLst>
          </p:cNvPr>
          <p:cNvGrpSpPr/>
          <p:nvPr/>
        </p:nvGrpSpPr>
        <p:grpSpPr>
          <a:xfrm>
            <a:off x="-207584" y="1932456"/>
            <a:ext cx="12613518" cy="3645211"/>
            <a:chOff x="-126998" y="2044216"/>
            <a:chExt cx="12613518" cy="36452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49B0F4-938C-D626-656C-47045871061F}"/>
                </a:ext>
              </a:extLst>
            </p:cNvPr>
            <p:cNvGrpSpPr/>
            <p:nvPr/>
          </p:nvGrpSpPr>
          <p:grpSpPr>
            <a:xfrm>
              <a:off x="-126998" y="2044216"/>
              <a:ext cx="4695181" cy="3645211"/>
              <a:chOff x="-126998" y="2044216"/>
              <a:chExt cx="4695181" cy="3645211"/>
            </a:xfrm>
          </p:grpSpPr>
          <p:pic>
            <p:nvPicPr>
              <p:cNvPr id="8" name="Picture 7" descr="A person taking a selfie&#10;&#10;Description automatically generated">
                <a:extLst>
                  <a:ext uri="{FF2B5EF4-FFF2-40B4-BE49-F238E27FC236}">
                    <a16:creationId xmlns:a16="http://schemas.microsoft.com/office/drawing/2014/main" id="{E08C1AAA-8CD6-1CC7-D444-665DB7499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192" y="2044216"/>
                <a:ext cx="1630800" cy="21744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373A3F-F38E-ED56-4C01-71C929CA7534}"/>
                  </a:ext>
                </a:extLst>
              </p:cNvPr>
              <p:cNvSpPr txBox="1"/>
              <p:nvPr/>
            </p:nvSpPr>
            <p:spPr>
              <a:xfrm>
                <a:off x="962577" y="4286281"/>
                <a:ext cx="2516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Rohith Ganesh Kanchi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4E40A8-D5A2-EEE1-6A05-FB4C3BB8A7D7}"/>
                  </a:ext>
                </a:extLst>
              </p:cNvPr>
              <p:cNvSpPr txBox="1"/>
              <p:nvPr/>
            </p:nvSpPr>
            <p:spPr>
              <a:xfrm>
                <a:off x="239160" y="4560123"/>
                <a:ext cx="3962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E6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Team Lead &amp; AI Engineer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502A21-CAB0-FBAC-AB41-9C86D73B2EB7}"/>
                  </a:ext>
                </a:extLst>
              </p:cNvPr>
              <p:cNvSpPr txBox="1"/>
              <p:nvPr/>
            </p:nvSpPr>
            <p:spPr>
              <a:xfrm>
                <a:off x="-126998" y="4833965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rohithganesh.kanchi2023@vitstudent.ac.in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878CED-5642-3AC2-3782-D44A8782CC99}"/>
                  </a:ext>
                </a:extLst>
              </p:cNvPr>
              <p:cNvSpPr txBox="1"/>
              <p:nvPr/>
            </p:nvSpPr>
            <p:spPr>
              <a:xfrm>
                <a:off x="752870" y="5381650"/>
                <a:ext cx="2935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+91 73056 36052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130DD8-0E0F-509C-081F-AC691DEEE0D5}"/>
                  </a:ext>
                </a:extLst>
              </p:cNvPr>
              <p:cNvSpPr txBox="1"/>
              <p:nvPr/>
            </p:nvSpPr>
            <p:spPr>
              <a:xfrm>
                <a:off x="-126998" y="5107807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Vellore Institute of Technology, Chennai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EF036F-76A4-6D59-14BD-6BB53D8C3A62}"/>
                </a:ext>
              </a:extLst>
            </p:cNvPr>
            <p:cNvGrpSpPr/>
            <p:nvPr/>
          </p:nvGrpSpPr>
          <p:grpSpPr>
            <a:xfrm>
              <a:off x="3814854" y="2163560"/>
              <a:ext cx="4695181" cy="3406522"/>
              <a:chOff x="3814854" y="2162950"/>
              <a:chExt cx="4695181" cy="3406522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A6D8C8D-D8C2-D087-C93D-4D2043354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5347044" y="2162950"/>
                <a:ext cx="1630800" cy="188742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462F9A-F492-FFD8-FF7C-2AD2195D57FA}"/>
                  </a:ext>
                </a:extLst>
              </p:cNvPr>
              <p:cNvSpPr txBox="1"/>
              <p:nvPr/>
            </p:nvSpPr>
            <p:spPr>
              <a:xfrm>
                <a:off x="5347044" y="4119568"/>
                <a:ext cx="163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Giridharen</a:t>
                </a:r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A16FDD-21CB-EA15-70B0-6E017C525F9B}"/>
                  </a:ext>
                </a:extLst>
              </p:cNvPr>
              <p:cNvSpPr txBox="1"/>
              <p:nvPr/>
            </p:nvSpPr>
            <p:spPr>
              <a:xfrm>
                <a:off x="4286290" y="4405100"/>
                <a:ext cx="3752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E6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Machine Learning Engineer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81193-FF8E-8031-04BE-245E1D7B5DEC}"/>
                  </a:ext>
                </a:extLst>
              </p:cNvPr>
              <p:cNvSpPr txBox="1"/>
              <p:nvPr/>
            </p:nvSpPr>
            <p:spPr>
              <a:xfrm>
                <a:off x="3814854" y="4690632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giridharen.2023@vitstudent.ac.in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481508-3631-4318-819C-52F845DDEC28}"/>
                  </a:ext>
                </a:extLst>
              </p:cNvPr>
              <p:cNvSpPr txBox="1"/>
              <p:nvPr/>
            </p:nvSpPr>
            <p:spPr>
              <a:xfrm>
                <a:off x="4694722" y="5261695"/>
                <a:ext cx="2935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+91 73973 82046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32AC5C-7787-1929-24AC-07626FA23602}"/>
                  </a:ext>
                </a:extLst>
              </p:cNvPr>
              <p:cNvSpPr txBox="1"/>
              <p:nvPr/>
            </p:nvSpPr>
            <p:spPr>
              <a:xfrm>
                <a:off x="3814854" y="4976164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Vellore Institute of Technology, Chennai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58119E-B5E1-9239-BD3B-DA747B4A8926}"/>
                </a:ext>
              </a:extLst>
            </p:cNvPr>
            <p:cNvGrpSpPr/>
            <p:nvPr/>
          </p:nvGrpSpPr>
          <p:grpSpPr>
            <a:xfrm>
              <a:off x="7791339" y="2134853"/>
              <a:ext cx="4695181" cy="3463936"/>
              <a:chOff x="7791339" y="2165856"/>
              <a:chExt cx="4695181" cy="3463936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FCFA755-64C8-B60B-F3F8-BF782EAC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9431287" y="2165856"/>
                <a:ext cx="1415284" cy="188742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E7B1E-473D-F0F2-E097-E932448648F5}"/>
                  </a:ext>
                </a:extLst>
              </p:cNvPr>
              <p:cNvSpPr txBox="1"/>
              <p:nvPr/>
            </p:nvSpPr>
            <p:spPr>
              <a:xfrm>
                <a:off x="9323529" y="4109573"/>
                <a:ext cx="163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Jayashre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245D14-41CC-191E-8EA7-AB4C4629B9BA}"/>
                  </a:ext>
                </a:extLst>
              </p:cNvPr>
              <p:cNvSpPr txBox="1"/>
              <p:nvPr/>
            </p:nvSpPr>
            <p:spPr>
              <a:xfrm>
                <a:off x="7849622" y="4412684"/>
                <a:ext cx="4578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E6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Full Stack Developer &amp; Blockchain Developer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EC294C-7756-9FF7-15EA-7859C16A0B78}"/>
                  </a:ext>
                </a:extLst>
              </p:cNvPr>
              <p:cNvSpPr txBox="1"/>
              <p:nvPr/>
            </p:nvSpPr>
            <p:spPr>
              <a:xfrm>
                <a:off x="7791339" y="4715795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jaya2004kra@gmail.com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C7E641-CF8F-1435-49B3-E4591AFD4E43}"/>
                  </a:ext>
                </a:extLst>
              </p:cNvPr>
              <p:cNvSpPr txBox="1"/>
              <p:nvPr/>
            </p:nvSpPr>
            <p:spPr>
              <a:xfrm>
                <a:off x="8671207" y="5322015"/>
                <a:ext cx="2935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+91 63822 30940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15C8C4-2265-DBEB-959C-3F43A4D08D3E}"/>
                  </a:ext>
                </a:extLst>
              </p:cNvPr>
              <p:cNvSpPr txBox="1"/>
              <p:nvPr/>
            </p:nvSpPr>
            <p:spPr>
              <a:xfrm>
                <a:off x="7791339" y="5018906"/>
                <a:ext cx="469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Shiv Nadar University, Chennai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"/>
          <p:cNvSpPr txBox="1">
            <a:spLocks noGrp="1"/>
          </p:cNvSpPr>
          <p:nvPr>
            <p:ph type="title"/>
          </p:nvPr>
        </p:nvSpPr>
        <p:spPr>
          <a:xfrm>
            <a:off x="1040111" y="369054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>
                <a:solidFill>
                  <a:srgbClr val="FFE6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EmpowerAI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– AI-Powered Financial Mentor for Rural 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DF12-1DE0-2DD9-84E8-4B90B9D6F1D3}"/>
              </a:ext>
            </a:extLst>
          </p:cNvPr>
          <p:cNvSpPr txBox="1"/>
          <p:nvPr/>
        </p:nvSpPr>
        <p:spPr>
          <a:xfrm>
            <a:off x="832990" y="1262182"/>
            <a:ext cx="1136536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Poppins"/>
                <a:cs typeface="Poppins"/>
              </a:rPr>
              <a:t>EmpowerAI</a:t>
            </a:r>
            <a:r>
              <a:rPr lang="en-US" sz="1600" dirty="0">
                <a:solidFill>
                  <a:schemeClr val="bg1"/>
                </a:solidFill>
                <a:latin typeface="Poppins"/>
                <a:cs typeface="Poppins"/>
              </a:rPr>
              <a:t> is an </a:t>
            </a:r>
            <a:r>
              <a:rPr lang="en-US" sz="1600" b="1" dirty="0">
                <a:solidFill>
                  <a:schemeClr val="bg2"/>
                </a:solidFill>
                <a:latin typeface="Poppins"/>
                <a:cs typeface="Poppins"/>
              </a:rPr>
              <a:t>AI-powered financial advisor </a:t>
            </a:r>
            <a:r>
              <a:rPr lang="en-US" sz="1600" b="1" dirty="0">
                <a:solidFill>
                  <a:schemeClr val="bg1"/>
                </a:solidFill>
                <a:latin typeface="Poppins"/>
                <a:cs typeface="Poppins"/>
              </a:rPr>
              <a:t>designed to empower rural women in India</a:t>
            </a:r>
            <a:r>
              <a:rPr lang="en-US" sz="1600" dirty="0">
                <a:solidFill>
                  <a:schemeClr val="bg1"/>
                </a:solidFill>
                <a:latin typeface="Poppins"/>
                <a:cs typeface="Poppins"/>
              </a:rPr>
              <a:t> by addressing their unique financial challenges through </a:t>
            </a:r>
            <a:r>
              <a:rPr lang="en-US" sz="1600" b="1" dirty="0">
                <a:solidFill>
                  <a:schemeClr val="bg2"/>
                </a:solidFill>
                <a:latin typeface="Poppins"/>
                <a:cs typeface="Poppins"/>
              </a:rPr>
              <a:t>accessible, innovative</a:t>
            </a:r>
            <a:r>
              <a:rPr lang="en-US" sz="1600" b="1" dirty="0">
                <a:solidFill>
                  <a:schemeClr val="bg1"/>
                </a:solidFill>
                <a:latin typeface="Poppins"/>
                <a:cs typeface="Poppins"/>
              </a:rPr>
              <a:t>, and </a:t>
            </a:r>
            <a:r>
              <a:rPr lang="en-US" sz="1600" b="1" dirty="0">
                <a:solidFill>
                  <a:schemeClr val="bg2"/>
                </a:solidFill>
                <a:latin typeface="Poppins"/>
                <a:cs typeface="Poppins"/>
              </a:rPr>
              <a:t>culturally adaptive technology</a:t>
            </a:r>
            <a:r>
              <a:rPr lang="en-US" sz="1600" dirty="0">
                <a:solidFill>
                  <a:schemeClr val="bg1"/>
                </a:solidFill>
                <a:latin typeface="Poppins"/>
                <a:cs typeface="Poppins"/>
              </a:rPr>
              <a:t>.</a:t>
            </a:r>
            <a:endParaRPr lang="en-IN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4C5CF7-7A47-D89F-192F-CCB164BDF29C}"/>
              </a:ext>
            </a:extLst>
          </p:cNvPr>
          <p:cNvGrpSpPr/>
          <p:nvPr/>
        </p:nvGrpSpPr>
        <p:grpSpPr>
          <a:xfrm>
            <a:off x="428388" y="990447"/>
            <a:ext cx="6147362" cy="353943"/>
            <a:chOff x="-279681" y="988415"/>
            <a:chExt cx="6147362" cy="3539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F1EFD6-B85F-6075-9A42-F85512E03932}"/>
                </a:ext>
              </a:extLst>
            </p:cNvPr>
            <p:cNvSpPr txBox="1"/>
            <p:nvPr/>
          </p:nvSpPr>
          <p:spPr>
            <a:xfrm>
              <a:off x="0" y="988415"/>
              <a:ext cx="58676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bg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Brief Overview </a:t>
              </a:r>
              <a:r>
                <a:rPr lang="en-US" sz="17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of the </a:t>
              </a:r>
              <a:r>
                <a:rPr lang="en-US" sz="1700" b="1" dirty="0">
                  <a:solidFill>
                    <a:schemeClr val="bg2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Proposed</a:t>
              </a:r>
              <a:r>
                <a:rPr lang="en-US" sz="17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Solution </a:t>
              </a:r>
              <a:endParaRPr lang="en-IN" sz="1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6" name="Picture 25" descr="A yellow and black logo&#10;&#10;Description automatically generated">
              <a:extLst>
                <a:ext uri="{FF2B5EF4-FFF2-40B4-BE49-F238E27FC236}">
                  <a16:creationId xmlns:a16="http://schemas.microsoft.com/office/drawing/2014/main" id="{222F2EE6-21FE-FB3D-319E-759D221D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9681" y="1016167"/>
              <a:ext cx="298439" cy="29843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281DD0-2D07-23D8-FE98-BE889142531B}"/>
              </a:ext>
            </a:extLst>
          </p:cNvPr>
          <p:cNvGrpSpPr/>
          <p:nvPr/>
        </p:nvGrpSpPr>
        <p:grpSpPr>
          <a:xfrm>
            <a:off x="97499" y="1849081"/>
            <a:ext cx="7403417" cy="3299345"/>
            <a:chOff x="0" y="1703905"/>
            <a:chExt cx="7403417" cy="32993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60B6B1-DC00-E4C9-B07A-6EA978CFC2F1}"/>
                </a:ext>
              </a:extLst>
            </p:cNvPr>
            <p:cNvSpPr txBox="1"/>
            <p:nvPr/>
          </p:nvSpPr>
          <p:spPr>
            <a:xfrm>
              <a:off x="373058" y="2110150"/>
              <a:ext cx="7030359" cy="2893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93675" indent="-193675">
                <a:buClr>
                  <a:srgbClr val="FFE600"/>
                </a:buClr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Localized Voice Assistance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Uses advanced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AI-driven NLP models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to provide financial guidance in regional languages via voice, making financial advice accessible even to non-literate users.</a:t>
              </a:r>
            </a:p>
            <a:p>
              <a:pPr marL="193675" indent="-193675">
                <a:buClr>
                  <a:srgbClr val="FFE600"/>
                </a:buClr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Personalized Financial Planning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AI generates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hyper-personalized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financial roadmaps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based on user income, savings, and goals.</a:t>
              </a:r>
            </a:p>
            <a:p>
              <a:pPr marL="193675" indent="-193675">
                <a:buClr>
                  <a:srgbClr val="FFE600"/>
                </a:buClr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Gamified Financial Literacy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Engages users with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interactive mini-games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to teach financial concepts like budgeting, saving, and identifying loan frauds.</a:t>
              </a:r>
            </a:p>
            <a:p>
              <a:pPr marL="193675" indent="-193675">
                <a:buClr>
                  <a:srgbClr val="FFE600"/>
                </a:buClr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Blockchain-Backed Savings Groups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Facilitates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transparent digital chit funds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encouraging community savings while ensuring security and trust.</a:t>
              </a:r>
            </a:p>
            <a:p>
              <a:pPr marL="193675" indent="-193675">
                <a:buClr>
                  <a:srgbClr val="FFE600"/>
                </a:buClr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Access to Government and Private Financial Schemes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Streamlines discovery and enrollment for rural women into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subsidy programs, microloans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and insurance.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9A2A0F-B943-0A6D-8680-CBD5ECDFE4EF}"/>
                </a:ext>
              </a:extLst>
            </p:cNvPr>
            <p:cNvGrpSpPr/>
            <p:nvPr/>
          </p:nvGrpSpPr>
          <p:grpSpPr>
            <a:xfrm>
              <a:off x="0" y="1703905"/>
              <a:ext cx="2010945" cy="483521"/>
              <a:chOff x="1181422" y="1916610"/>
              <a:chExt cx="2010945" cy="483521"/>
            </a:xfrm>
          </p:grpSpPr>
          <p:pic>
            <p:nvPicPr>
              <p:cNvPr id="23" name="Picture 22" descr="A yellow key in a hand&#10;&#10;Description automatically generated">
                <a:extLst>
                  <a:ext uri="{FF2B5EF4-FFF2-40B4-BE49-F238E27FC236}">
                    <a16:creationId xmlns:a16="http://schemas.microsoft.com/office/drawing/2014/main" id="{EC0B518B-7913-056E-CB30-B79D2D082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1422" y="1916610"/>
                <a:ext cx="483521" cy="48352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4A8627-546C-1F76-D111-4F6624556DA0}"/>
                  </a:ext>
                </a:extLst>
              </p:cNvPr>
              <p:cNvSpPr txBox="1"/>
              <p:nvPr/>
            </p:nvSpPr>
            <p:spPr>
              <a:xfrm>
                <a:off x="1554481" y="1989093"/>
                <a:ext cx="163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Key Features:</a:t>
                </a:r>
                <a:endParaRPr lang="en-IN" sz="1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D75964-9E32-A667-F68E-6358E8AB02F9}"/>
              </a:ext>
            </a:extLst>
          </p:cNvPr>
          <p:cNvGrpSpPr/>
          <p:nvPr/>
        </p:nvGrpSpPr>
        <p:grpSpPr>
          <a:xfrm>
            <a:off x="7543795" y="1930361"/>
            <a:ext cx="4654555" cy="2526559"/>
            <a:chOff x="6005834" y="1745613"/>
            <a:chExt cx="4654555" cy="25265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FB75F7-65F1-1EF7-8D37-BCDF887402F0}"/>
                </a:ext>
              </a:extLst>
            </p:cNvPr>
            <p:cNvSpPr txBox="1"/>
            <p:nvPr/>
          </p:nvSpPr>
          <p:spPr>
            <a:xfrm>
              <a:off x="6416039" y="2025403"/>
              <a:ext cx="4244350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AI/ML: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OpenAI GPT or LLMs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for natural language understanding and financial recommendations.</a:t>
              </a:r>
            </a:p>
            <a:p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Voice Tech: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b="1" dirty="0" err="1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Vosk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or </a:t>
              </a:r>
              <a:r>
                <a:rPr lang="en-US" b="1" dirty="0" err="1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DeepSpeech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for offline, multilingual voice recognition and assistance</a:t>
              </a:r>
            </a:p>
            <a:p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Blockchain: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Hyperledger Fabric</a:t>
              </a:r>
              <a:r>
                <a:rPr lang="en-US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for secure, transparent group savings and fraud prevention.</a:t>
              </a:r>
            </a:p>
            <a:p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Gamification: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Unity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for lightweight, localized financial literacy games</a:t>
              </a:r>
              <a:endParaRPr lang="en-I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DDB7BE-1996-D845-89A9-9B052927326A}"/>
                </a:ext>
              </a:extLst>
            </p:cNvPr>
            <p:cNvGrpSpPr/>
            <p:nvPr/>
          </p:nvGrpSpPr>
          <p:grpSpPr>
            <a:xfrm>
              <a:off x="6005834" y="1745613"/>
              <a:ext cx="1838738" cy="413726"/>
              <a:chOff x="6742687" y="5535310"/>
              <a:chExt cx="1838738" cy="41372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46FAD4-8C43-C7C8-7979-BA3F85352C4D}"/>
                  </a:ext>
                </a:extLst>
              </p:cNvPr>
              <p:cNvSpPr txBox="1"/>
              <p:nvPr/>
            </p:nvSpPr>
            <p:spPr>
              <a:xfrm>
                <a:off x="7091680" y="5572896"/>
                <a:ext cx="1489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Tech Stack:</a:t>
                </a:r>
                <a:endParaRPr lang="en-IN" sz="1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2" name="Picture 31" descr="A yellow light bulb with a gear on top of a stack of squares&#10;&#10;Description automatically generated">
                <a:extLst>
                  <a:ext uri="{FF2B5EF4-FFF2-40B4-BE49-F238E27FC236}">
                    <a16:creationId xmlns:a16="http://schemas.microsoft.com/office/drawing/2014/main" id="{297A7FFB-03BE-21D5-E96C-66B748037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2687" y="5535310"/>
                <a:ext cx="413726" cy="413726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666EF6-9AC4-067D-5C4C-7CF3E48434A7}"/>
              </a:ext>
            </a:extLst>
          </p:cNvPr>
          <p:cNvGrpSpPr/>
          <p:nvPr/>
        </p:nvGrpSpPr>
        <p:grpSpPr>
          <a:xfrm>
            <a:off x="7863842" y="4646568"/>
            <a:ext cx="4125838" cy="2097214"/>
            <a:chOff x="9022079" y="1701216"/>
            <a:chExt cx="4125838" cy="20972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0F93A-59BF-A631-D05A-29ABF900BC22}"/>
                </a:ext>
              </a:extLst>
            </p:cNvPr>
            <p:cNvSpPr txBox="1"/>
            <p:nvPr/>
          </p:nvSpPr>
          <p:spPr>
            <a:xfrm>
              <a:off x="9360554" y="1982548"/>
              <a:ext cx="3787363" cy="18158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6213" indent="-171450">
                <a:buClr>
                  <a:srgbClr val="FFE600"/>
                </a:buClr>
                <a:buFont typeface="+mj-lt"/>
                <a:buAutoNum type="arabicPeriod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Financial Inclusion: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Tailored solutions for rural India's socio-economic realities.</a:t>
              </a:r>
            </a:p>
            <a:p>
              <a:pPr marL="176213" indent="-171450">
                <a:buClr>
                  <a:srgbClr val="FFE600"/>
                </a:buClr>
                <a:buFont typeface="+mj-lt"/>
                <a:buAutoNum type="arabicPeriod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Improved Literacy: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Gamified education for easy learning.</a:t>
              </a:r>
            </a:p>
            <a:p>
              <a:pPr marL="176213" indent="-171450">
                <a:buClr>
                  <a:srgbClr val="FFE600"/>
                </a:buClr>
                <a:buFont typeface="+mj-lt"/>
                <a:buAutoNum type="arabicPeriod"/>
              </a:pPr>
              <a:r>
                <a:rPr lang="en-US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Scalable Impact:</a:t>
              </a:r>
              <a:r>
                <a:rPr lang="en-US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Potential to expand into health, agriculture, and crisis management.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4E37323-D6FB-CD3A-F674-41BAE1D2C2B1}"/>
                </a:ext>
              </a:extLst>
            </p:cNvPr>
            <p:cNvGrpSpPr/>
            <p:nvPr/>
          </p:nvGrpSpPr>
          <p:grpSpPr>
            <a:xfrm>
              <a:off x="9022079" y="1701216"/>
              <a:ext cx="1816627" cy="413726"/>
              <a:chOff x="7049025" y="5685153"/>
              <a:chExt cx="1816627" cy="4137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25221B-8919-7955-C1BB-4E8006227556}"/>
                  </a:ext>
                </a:extLst>
              </p:cNvPr>
              <p:cNvSpPr txBox="1"/>
              <p:nvPr/>
            </p:nvSpPr>
            <p:spPr>
              <a:xfrm>
                <a:off x="7375907" y="5722739"/>
                <a:ext cx="1489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Benefits:</a:t>
                </a:r>
                <a:endParaRPr lang="en-IN" sz="1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Picture 35" descr="A yellow symbol with arrows pointing up to a person with a gear on his head&#10;&#10;Description automatically generated">
                <a:extLst>
                  <a:ext uri="{FF2B5EF4-FFF2-40B4-BE49-F238E27FC236}">
                    <a16:creationId xmlns:a16="http://schemas.microsoft.com/office/drawing/2014/main" id="{37423AA8-24AB-95F2-B44C-36D4376C7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9025" y="5685153"/>
                <a:ext cx="413726" cy="413726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C1E858-B31E-A769-1EE9-F65581A65686}"/>
              </a:ext>
            </a:extLst>
          </p:cNvPr>
          <p:cNvGrpSpPr/>
          <p:nvPr/>
        </p:nvGrpSpPr>
        <p:grpSpPr>
          <a:xfrm>
            <a:off x="373059" y="5433353"/>
            <a:ext cx="7078686" cy="1261884"/>
            <a:chOff x="86761" y="5736890"/>
            <a:chExt cx="7078686" cy="12618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384F-AED8-CFBE-560F-43BC5D61F49C}"/>
                </a:ext>
              </a:extLst>
            </p:cNvPr>
            <p:cNvSpPr txBox="1"/>
            <p:nvPr/>
          </p:nvSpPr>
          <p:spPr>
            <a:xfrm>
              <a:off x="449687" y="5736890"/>
              <a:ext cx="67157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Why EmpowerAI?</a:t>
              </a:r>
              <a:r>
                <a:rPr lang="en-US" sz="1600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Unlike generic financial solutions, </a:t>
              </a:r>
              <a:r>
                <a:rPr lang="en-US" sz="1500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EmpowerAI 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is </a:t>
              </a:r>
              <a:r>
                <a:rPr lang="en-US" sz="15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tailored for rural India's socio-economic context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ensuring high adoption through </a:t>
              </a:r>
              <a:r>
                <a:rPr lang="en-US" sz="15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voice-first, culturally relevant</a:t>
              </a:r>
              <a:r>
                <a:rPr lang="en-US" sz="15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sz="15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and inclusive design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. This solution has the potential to</a:t>
              </a:r>
              <a:r>
                <a:rPr lang="en-US" sz="1500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5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redefine financial inclusion at scale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leveraging </a:t>
              </a:r>
              <a:r>
                <a:rPr lang="en-US" sz="1500" b="1" dirty="0">
                  <a:solidFill>
                    <a:srgbClr val="FFE6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AI for Bharat’s progress</a:t>
              </a:r>
              <a:r>
                <a:rPr lang="en-US" sz="15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.</a:t>
              </a:r>
              <a:endParaRPr lang="en-IN" sz="1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46" name="Picture 45" descr="A yellow question mark in a speech bubble&#10;&#10;Description automatically generated">
              <a:extLst>
                <a:ext uri="{FF2B5EF4-FFF2-40B4-BE49-F238E27FC236}">
                  <a16:creationId xmlns:a16="http://schemas.microsoft.com/office/drawing/2014/main" id="{F2122E36-BFB6-2E20-DA2D-E1F34AA48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761" y="5736890"/>
              <a:ext cx="362926" cy="362926"/>
            </a:xfrm>
            <a:prstGeom prst="rect">
              <a:avLst/>
            </a:prstGeom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484E75-3C98-5543-05D3-58930B3D1C0D}"/>
              </a:ext>
            </a:extLst>
          </p:cNvPr>
          <p:cNvCxnSpPr>
            <a:cxnSpLocks/>
          </p:cNvCxnSpPr>
          <p:nvPr/>
        </p:nvCxnSpPr>
        <p:spPr>
          <a:xfrm>
            <a:off x="7689698" y="2506077"/>
            <a:ext cx="0" cy="216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yellow hand with a black background&#10;&#10;Description automatically generated">
            <a:extLst>
              <a:ext uri="{FF2B5EF4-FFF2-40B4-BE49-F238E27FC236}">
                <a16:creationId xmlns:a16="http://schemas.microsoft.com/office/drawing/2014/main" id="{E79AF0B2-B91B-17E2-372B-4CA5CE61E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059" y="51160"/>
            <a:ext cx="809488" cy="80948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A21F49-6610-8A91-4F59-63F5C2D9D87E}"/>
              </a:ext>
            </a:extLst>
          </p:cNvPr>
          <p:cNvCxnSpPr>
            <a:cxnSpLocks/>
          </p:cNvCxnSpPr>
          <p:nvPr/>
        </p:nvCxnSpPr>
        <p:spPr>
          <a:xfrm>
            <a:off x="7715279" y="5077306"/>
            <a:ext cx="0" cy="144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EBF5DF-25D8-527A-65E8-205367D80F0E}"/>
              </a:ext>
            </a:extLst>
          </p:cNvPr>
          <p:cNvCxnSpPr>
            <a:cxnSpLocks/>
          </p:cNvCxnSpPr>
          <p:nvPr/>
        </p:nvCxnSpPr>
        <p:spPr>
          <a:xfrm rot="16200000">
            <a:off x="10148418" y="3471500"/>
            <a:ext cx="0" cy="216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D05835-9DCC-4068-F159-E0DE5200043F}"/>
              </a:ext>
            </a:extLst>
          </p:cNvPr>
          <p:cNvCxnSpPr>
            <a:cxnSpLocks/>
          </p:cNvCxnSpPr>
          <p:nvPr/>
        </p:nvCxnSpPr>
        <p:spPr>
          <a:xfrm rot="16200000">
            <a:off x="4046818" y="2552763"/>
            <a:ext cx="0" cy="540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407</Words>
  <Application>Microsoft Office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Georgia</vt:lpstr>
      <vt:lpstr>Inter</vt:lpstr>
      <vt:lpstr>Inter Light</vt:lpstr>
      <vt:lpstr>Poppins</vt:lpstr>
      <vt:lpstr>Wingdings</vt:lpstr>
      <vt:lpstr>EY dark background</vt:lpstr>
      <vt:lpstr>EY Techathon 5.0 Executive Summary</vt:lpstr>
      <vt:lpstr>Our TEAM</vt:lpstr>
      <vt:lpstr>EmpowerAI – AI-Powered Financial Mentor for Rural Women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Namrata N Sahane</dc:creator>
  <cp:lastModifiedBy>Jayashre .K</cp:lastModifiedBy>
  <cp:revision>4</cp:revision>
  <dcterms:created xsi:type="dcterms:W3CDTF">2016-03-16T05:57:48Z</dcterms:created>
  <dcterms:modified xsi:type="dcterms:W3CDTF">2025-01-12T12:16:58Z</dcterms:modified>
</cp:coreProperties>
</file>