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embeddedFontLst>
    <p:embeddedFont>
      <p:font typeface="Helvetica Neue" panose="020B0604020202020204" charset="0"/>
      <p:regular r:id="rId12"/>
      <p:bold r:id="rId13"/>
      <p:italic r:id="rId14"/>
      <p:boldItalic r:id="rId15"/>
    </p:embeddedFont>
    <p:embeddedFont>
      <p:font typeface="Play" panose="020B0604020202020204" charset="0"/>
      <p:regular r:id="rId16"/>
      <p:bold r:id="rId17"/>
    </p:embeddedFont>
    <p:embeddedFont>
      <p:font typeface="Poppins"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FB419-B8C3-4421-8B7C-FDE1256F7847}" v="11" dt="2024-12-15T17:19:28.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e .K" userId="b816998a-c821-4c37-abec-d46ee7fe887b" providerId="ADAL" clId="{28CFB419-B8C3-4421-8B7C-FDE1256F7847}"/>
    <pc:docChg chg="undo redo custSel modSld">
      <pc:chgData name="Jayashre .K" userId="b816998a-c821-4c37-abec-d46ee7fe887b" providerId="ADAL" clId="{28CFB419-B8C3-4421-8B7C-FDE1256F7847}" dt="2024-12-15T17:19:37.354" v="242" actId="1035"/>
      <pc:docMkLst>
        <pc:docMk/>
      </pc:docMkLst>
      <pc:sldChg chg="modSp mod">
        <pc:chgData name="Jayashre .K" userId="b816998a-c821-4c37-abec-d46ee7fe887b" providerId="ADAL" clId="{28CFB419-B8C3-4421-8B7C-FDE1256F7847}" dt="2024-12-15T17:14:09.576" v="122" actId="12788"/>
        <pc:sldMkLst>
          <pc:docMk/>
          <pc:sldMk cId="0" sldId="258"/>
        </pc:sldMkLst>
        <pc:spChg chg="mod">
          <ac:chgData name="Jayashre .K" userId="b816998a-c821-4c37-abec-d46ee7fe887b" providerId="ADAL" clId="{28CFB419-B8C3-4421-8B7C-FDE1256F7847}" dt="2024-12-15T17:14:09.576" v="122" actId="12788"/>
          <ac:spMkLst>
            <pc:docMk/>
            <pc:sldMk cId="0" sldId="258"/>
            <ac:spMk id="2" creationId="{20EC221D-1FFE-AC3D-F5B3-EA7D44CA7B4C}"/>
          </ac:spMkLst>
        </pc:spChg>
      </pc:sldChg>
      <pc:sldChg chg="addSp modSp mod">
        <pc:chgData name="Jayashre .K" userId="b816998a-c821-4c37-abec-d46ee7fe887b" providerId="ADAL" clId="{28CFB419-B8C3-4421-8B7C-FDE1256F7847}" dt="2024-12-15T17:19:37.354" v="242" actId="1035"/>
        <pc:sldMkLst>
          <pc:docMk/>
          <pc:sldMk cId="0" sldId="261"/>
        </pc:sldMkLst>
        <pc:spChg chg="mod">
          <ac:chgData name="Jayashre .K" userId="b816998a-c821-4c37-abec-d46ee7fe887b" providerId="ADAL" clId="{28CFB419-B8C3-4421-8B7C-FDE1256F7847}" dt="2024-12-15T17:19:37.354" v="242" actId="1035"/>
          <ac:spMkLst>
            <pc:docMk/>
            <pc:sldMk cId="0" sldId="261"/>
            <ac:spMk id="4" creationId="{82E42C7E-9E19-5663-132F-EB89258AE6DC}"/>
          </ac:spMkLst>
        </pc:spChg>
        <pc:spChg chg="add mod">
          <ac:chgData name="Jayashre .K" userId="b816998a-c821-4c37-abec-d46ee7fe887b" providerId="ADAL" clId="{28CFB419-B8C3-4421-8B7C-FDE1256F7847}" dt="2024-12-15T17:15:31.687" v="142" actId="20577"/>
          <ac:spMkLst>
            <pc:docMk/>
            <pc:sldMk cId="0" sldId="261"/>
            <ac:spMk id="5" creationId="{F7D1FF34-3636-B5C7-14C3-D8B49D926A36}"/>
          </ac:spMkLst>
        </pc:spChg>
        <pc:spChg chg="add mod">
          <ac:chgData name="Jayashre .K" userId="b816998a-c821-4c37-abec-d46ee7fe887b" providerId="ADAL" clId="{28CFB419-B8C3-4421-8B7C-FDE1256F7847}" dt="2024-12-15T17:19:33.090" v="238" actId="1035"/>
          <ac:spMkLst>
            <pc:docMk/>
            <pc:sldMk cId="0" sldId="261"/>
            <ac:spMk id="7" creationId="{B01DA5DD-BB7D-64E0-02FD-A09E71D6C4C6}"/>
          </ac:spMkLst>
        </pc:spChg>
      </pc:sldChg>
      <pc:sldChg chg="addSp delSp modSp mod">
        <pc:chgData name="Jayashre .K" userId="b816998a-c821-4c37-abec-d46ee7fe887b" providerId="ADAL" clId="{28CFB419-B8C3-4421-8B7C-FDE1256F7847}" dt="2024-12-15T17:12:56.652" v="88" actId="1076"/>
        <pc:sldMkLst>
          <pc:docMk/>
          <pc:sldMk cId="0" sldId="262"/>
        </pc:sldMkLst>
        <pc:spChg chg="mod">
          <ac:chgData name="Jayashre .K" userId="b816998a-c821-4c37-abec-d46ee7fe887b" providerId="ADAL" clId="{28CFB419-B8C3-4421-8B7C-FDE1256F7847}" dt="2024-12-15T17:12:30.419" v="80" actId="1035"/>
          <ac:spMkLst>
            <pc:docMk/>
            <pc:sldMk cId="0" sldId="262"/>
            <ac:spMk id="16" creationId="{CC56C166-D942-026C-7A74-E73984DC9D63}"/>
          </ac:spMkLst>
        </pc:spChg>
        <pc:spChg chg="mod">
          <ac:chgData name="Jayashre .K" userId="b816998a-c821-4c37-abec-d46ee7fe887b" providerId="ADAL" clId="{28CFB419-B8C3-4421-8B7C-FDE1256F7847}" dt="2024-12-15T17:12:35.567" v="81" actId="1036"/>
          <ac:spMkLst>
            <pc:docMk/>
            <pc:sldMk cId="0" sldId="262"/>
            <ac:spMk id="18" creationId="{5D5BFB0B-587A-DCBE-05DD-C4029FC841BD}"/>
          </ac:spMkLst>
        </pc:spChg>
        <pc:spChg chg="mod">
          <ac:chgData name="Jayashre .K" userId="b816998a-c821-4c37-abec-d46ee7fe887b" providerId="ADAL" clId="{28CFB419-B8C3-4421-8B7C-FDE1256F7847}" dt="2024-12-15T17:11:15.009" v="47" actId="1036"/>
          <ac:spMkLst>
            <pc:docMk/>
            <pc:sldMk cId="0" sldId="262"/>
            <ac:spMk id="19" creationId="{AF1C2DE2-16C9-6B1C-899E-E33A414F8928}"/>
          </ac:spMkLst>
        </pc:spChg>
        <pc:grpChg chg="add mod">
          <ac:chgData name="Jayashre .K" userId="b816998a-c821-4c37-abec-d46ee7fe887b" providerId="ADAL" clId="{28CFB419-B8C3-4421-8B7C-FDE1256F7847}" dt="2024-12-15T17:12:24.447" v="77" actId="14100"/>
          <ac:grpSpMkLst>
            <pc:docMk/>
            <pc:sldMk cId="0" sldId="262"/>
            <ac:grpSpMk id="6" creationId="{0D67D10C-BEC4-2B3F-9F14-9626DD0B510E}"/>
          </ac:grpSpMkLst>
        </pc:grpChg>
        <pc:grpChg chg="add mod">
          <ac:chgData name="Jayashre .K" userId="b816998a-c821-4c37-abec-d46ee7fe887b" providerId="ADAL" clId="{28CFB419-B8C3-4421-8B7C-FDE1256F7847}" dt="2024-12-15T17:12:43.529" v="82" actId="1076"/>
          <ac:grpSpMkLst>
            <pc:docMk/>
            <pc:sldMk cId="0" sldId="262"/>
            <ac:grpSpMk id="7" creationId="{08A157AE-FAEC-A14A-BBB6-EDF6B16BABCD}"/>
          </ac:grpSpMkLst>
        </pc:grpChg>
        <pc:grpChg chg="add mod">
          <ac:chgData name="Jayashre .K" userId="b816998a-c821-4c37-abec-d46ee7fe887b" providerId="ADAL" clId="{28CFB419-B8C3-4421-8B7C-FDE1256F7847}" dt="2024-12-15T17:12:16.707" v="75" actId="1036"/>
          <ac:grpSpMkLst>
            <pc:docMk/>
            <pc:sldMk cId="0" sldId="262"/>
            <ac:grpSpMk id="8" creationId="{01E62790-BF0B-D5A0-3829-CE24F27800E4}"/>
          </ac:grpSpMkLst>
        </pc:grpChg>
        <pc:grpChg chg="mod">
          <ac:chgData name="Jayashre .K" userId="b816998a-c821-4c37-abec-d46ee7fe887b" providerId="ADAL" clId="{28CFB419-B8C3-4421-8B7C-FDE1256F7847}" dt="2024-12-15T17:10:39.954" v="8" actId="164"/>
          <ac:grpSpMkLst>
            <pc:docMk/>
            <pc:sldMk cId="0" sldId="262"/>
            <ac:grpSpMk id="13" creationId="{261259BE-C91B-1A4C-BF0E-86ACB02F9443}"/>
          </ac:grpSpMkLst>
        </pc:grpChg>
        <pc:grpChg chg="mod">
          <ac:chgData name="Jayashre .K" userId="b816998a-c821-4c37-abec-d46ee7fe887b" providerId="ADAL" clId="{28CFB419-B8C3-4421-8B7C-FDE1256F7847}" dt="2024-12-15T17:11:25.798" v="49" actId="164"/>
          <ac:grpSpMkLst>
            <pc:docMk/>
            <pc:sldMk cId="0" sldId="262"/>
            <ac:grpSpMk id="14" creationId="{8F04FFA2-C7C9-68C8-B95E-CEB7805A3867}"/>
          </ac:grpSpMkLst>
        </pc:grpChg>
        <pc:grpChg chg="mod">
          <ac:chgData name="Jayashre .K" userId="b816998a-c821-4c37-abec-d46ee7fe887b" providerId="ADAL" clId="{28CFB419-B8C3-4421-8B7C-FDE1256F7847}" dt="2024-12-15T17:10:13.314" v="4" actId="164"/>
          <ac:grpSpMkLst>
            <pc:docMk/>
            <pc:sldMk cId="0" sldId="262"/>
            <ac:grpSpMk id="15" creationId="{1D30FDB0-9EE5-FDDC-2C5E-F92B005A397C}"/>
          </ac:grpSpMkLst>
        </pc:grpChg>
        <pc:picChg chg="add del mod">
          <ac:chgData name="Jayashre .K" userId="b816998a-c821-4c37-abec-d46ee7fe887b" providerId="ADAL" clId="{28CFB419-B8C3-4421-8B7C-FDE1256F7847}" dt="2024-12-15T17:10:08.725" v="3" actId="478"/>
          <ac:picMkLst>
            <pc:docMk/>
            <pc:sldMk cId="0" sldId="262"/>
            <ac:picMk id="4" creationId="{727FFE9F-4E00-2668-1CAD-DCCEFEF9BECC}"/>
          </ac:picMkLst>
        </pc:picChg>
        <pc:picChg chg="add mod">
          <ac:chgData name="Jayashre .K" userId="b816998a-c821-4c37-abec-d46ee7fe887b" providerId="ADAL" clId="{28CFB419-B8C3-4421-8B7C-FDE1256F7847}" dt="2024-12-15T17:12:56.652" v="88" actId="1076"/>
          <ac:picMkLst>
            <pc:docMk/>
            <pc:sldMk cId="0" sldId="262"/>
            <ac:picMk id="20" creationId="{162EDE3D-B510-E4E1-A963-C00443F0456D}"/>
          </ac:picMkLst>
        </pc:picChg>
      </pc:sldChg>
      <pc:sldChg chg="modSp mod">
        <pc:chgData name="Jayashre .K" userId="b816998a-c821-4c37-abec-d46ee7fe887b" providerId="ADAL" clId="{28CFB419-B8C3-4421-8B7C-FDE1256F7847}" dt="2024-12-15T17:13:28.663" v="112" actId="207"/>
        <pc:sldMkLst>
          <pc:docMk/>
          <pc:sldMk cId="0" sldId="265"/>
        </pc:sldMkLst>
        <pc:spChg chg="mod">
          <ac:chgData name="Jayashre .K" userId="b816998a-c821-4c37-abec-d46ee7fe887b" providerId="ADAL" clId="{28CFB419-B8C3-4421-8B7C-FDE1256F7847}" dt="2024-12-15T17:13:28.663" v="112" actId="207"/>
          <ac:spMkLst>
            <pc:docMk/>
            <pc:sldMk cId="0" sldId="265"/>
            <ac:spMk id="3" creationId="{4D550536-049A-C456-6F55-2E7A633AB7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lue A">
  <p:cSld name="Title Blue A">
    <p:bg>
      <p:bgPr>
        <a:solidFill>
          <a:srgbClr val="184A86"/>
        </a:solidFill>
        <a:effectLst/>
      </p:bgPr>
    </p:bg>
    <p:spTree>
      <p:nvGrpSpPr>
        <p:cNvPr id="1" name="Shape 18"/>
        <p:cNvGrpSpPr/>
        <p:nvPr/>
      </p:nvGrpSpPr>
      <p:grpSpPr>
        <a:xfrm>
          <a:off x="0" y="0"/>
          <a:ext cx="0" cy="0"/>
          <a:chOff x="0" y="0"/>
          <a:chExt cx="0" cy="0"/>
        </a:xfrm>
      </p:grpSpPr>
      <p:sp>
        <p:nvSpPr>
          <p:cNvPr id="19" name="Google Shape;19;p2"/>
          <p:cNvSpPr/>
          <p:nvPr/>
        </p:nvSpPr>
        <p:spPr>
          <a:xfrm>
            <a:off x="1469360" y="0"/>
            <a:ext cx="3430768" cy="539316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0" name="Google Shape;20;p2"/>
          <p:cNvSpPr/>
          <p:nvPr/>
        </p:nvSpPr>
        <p:spPr>
          <a:xfrm>
            <a:off x="861107" y="5390896"/>
            <a:ext cx="607299" cy="607299"/>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1" name="Google Shape;21;p2"/>
          <p:cNvSpPr/>
          <p:nvPr/>
        </p:nvSpPr>
        <p:spPr>
          <a:xfrm>
            <a:off x="576067" y="5108797"/>
            <a:ext cx="286654" cy="282073"/>
          </a:xfrm>
          <a:prstGeom prst="rect">
            <a:avLst/>
          </a:prstGeom>
          <a:solidFill>
            <a:srgbClr val="00C7F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2" name="Google Shape;22;p2"/>
          <p:cNvSpPr/>
          <p:nvPr/>
        </p:nvSpPr>
        <p:spPr>
          <a:xfrm>
            <a:off x="861107" y="4952474"/>
            <a:ext cx="157461" cy="15746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 name="Google Shape;23;p2"/>
          <p:cNvSpPr txBox="1">
            <a:spLocks noGrp="1"/>
          </p:cNvSpPr>
          <p:nvPr>
            <p:ph type="title"/>
          </p:nvPr>
        </p:nvSpPr>
        <p:spPr>
          <a:xfrm>
            <a:off x="1895475" y="3585279"/>
            <a:ext cx="10972801" cy="109182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7500"/>
              <a:buFont typeface="Arial"/>
              <a:buNone/>
              <a:defRPr sz="75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24" name="Google Shape;24;p2"/>
          <p:cNvSpPr txBox="1">
            <a:spLocks noGrp="1"/>
          </p:cNvSpPr>
          <p:nvPr>
            <p:ph type="body" idx="1"/>
          </p:nvPr>
        </p:nvSpPr>
        <p:spPr>
          <a:xfrm>
            <a:off x="1895475" y="3182315"/>
            <a:ext cx="10296524" cy="304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rgbClr val="00C7FD"/>
              </a:buClr>
              <a:buSzPts val="1600"/>
              <a:buNone/>
              <a:defRPr sz="1600" b="1" i="0">
                <a:solidFill>
                  <a:srgbClr val="00C7FD"/>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25" name="Google Shape;25;p2"/>
          <p:cNvSpPr txBox="1">
            <a:spLocks noGrp="1"/>
          </p:cNvSpPr>
          <p:nvPr>
            <p:ph type="body" idx="2"/>
          </p:nvPr>
        </p:nvSpPr>
        <p:spPr>
          <a:xfrm>
            <a:off x="1908348" y="4778609"/>
            <a:ext cx="10283651" cy="32677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1800"/>
              <a:buNone/>
              <a:defRPr sz="1800" b="0" i="0">
                <a:solidFill>
                  <a:schemeClr val="lt1"/>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grpSp>
        <p:nvGrpSpPr>
          <p:cNvPr id="26" name="Google Shape;26;p2"/>
          <p:cNvGrpSpPr/>
          <p:nvPr/>
        </p:nvGrpSpPr>
        <p:grpSpPr>
          <a:xfrm>
            <a:off x="1468406" y="5995719"/>
            <a:ext cx="1059754" cy="396801"/>
            <a:chOff x="1314450" y="6391094"/>
            <a:chExt cx="1123377" cy="420623"/>
          </a:xfrm>
        </p:grpSpPr>
        <p:sp>
          <p:nvSpPr>
            <p:cNvPr id="27" name="Google Shape;27;p2"/>
            <p:cNvSpPr/>
            <p:nvPr/>
          </p:nvSpPr>
          <p:spPr>
            <a:xfrm>
              <a:off x="1314450" y="6396809"/>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rgbClr val="00B2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2"/>
            <p:cNvSpPr/>
            <p:nvPr/>
          </p:nvSpPr>
          <p:spPr>
            <a:xfrm>
              <a:off x="1316545" y="6391094"/>
              <a:ext cx="995171" cy="420623"/>
            </a:xfrm>
            <a:custGeom>
              <a:avLst/>
              <a:gdLst/>
              <a:ahLst/>
              <a:cxnLst/>
              <a:rect l="l" t="t" r="r" b="b"/>
              <a:pathLst>
                <a:path w="995171" h="420623" extrusionOk="0">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
            <p:cNvSpPr/>
            <p:nvPr/>
          </p:nvSpPr>
          <p:spPr>
            <a:xfrm>
              <a:off x="2358770" y="6728469"/>
              <a:ext cx="79057" cy="79057"/>
            </a:xfrm>
            <a:custGeom>
              <a:avLst/>
              <a:gdLst/>
              <a:ahLst/>
              <a:cxnLst/>
              <a:rect l="l" t="t" r="r" b="b"/>
              <a:pathLst>
                <a:path w="79057" h="79057" extrusionOk="0">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 name="Google Shape;30;p2"/>
            <p:cNvSpPr/>
            <p:nvPr/>
          </p:nvSpPr>
          <p:spPr>
            <a:xfrm>
              <a:off x="2384869" y="6748090"/>
              <a:ext cx="30765" cy="39528"/>
            </a:xfrm>
            <a:custGeom>
              <a:avLst/>
              <a:gdLst/>
              <a:ahLst/>
              <a:cxnLst/>
              <a:rect l="l" t="t" r="r" b="b"/>
              <a:pathLst>
                <a:path w="30765" h="39528" extrusionOk="0">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ub, Content &amp; 2 Pictures">
  <p:cSld name="Title, Sub, Content &amp; 2 Pictures">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a:off x="571500" y="567227"/>
            <a:ext cx="5755707" cy="94588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95" name="Google Shape;95;p12"/>
          <p:cNvSpPr txBox="1">
            <a:spLocks noGrp="1"/>
          </p:cNvSpPr>
          <p:nvPr>
            <p:ph type="body" idx="1"/>
          </p:nvPr>
        </p:nvSpPr>
        <p:spPr>
          <a:xfrm>
            <a:off x="6609331" y="2978828"/>
            <a:ext cx="4668837" cy="345342"/>
          </a:xfrm>
          <a:prstGeom prst="rect">
            <a:avLst/>
          </a:prstGeom>
          <a:noFill/>
          <a:ln>
            <a:noFill/>
          </a:ln>
        </p:spPr>
        <p:txBody>
          <a:bodyPr spcFirstLastPara="1" wrap="square" lIns="0" tIns="0" rIns="0" bIns="0" anchor="t" anchorCtr="0">
            <a:normAutofit/>
          </a:bodyPr>
          <a:lstStyle>
            <a:lvl1pPr marL="457200" marR="0" lvl="0" indent="-228600" algn="l">
              <a:lnSpc>
                <a:spcPct val="153125"/>
              </a:lnSpc>
              <a:spcBef>
                <a:spcPts val="0"/>
              </a:spcBef>
              <a:spcAft>
                <a:spcPts val="0"/>
              </a:spcAft>
              <a:buClr>
                <a:schemeClr val="dk2"/>
              </a:buClr>
              <a:buSzPts val="1600"/>
              <a:buFont typeface="Arial"/>
              <a:buNone/>
              <a:defRPr sz="1600">
                <a:solidFill>
                  <a:schemeClr val="dk2"/>
                </a:solidFil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96" name="Google Shape;96;p12"/>
          <p:cNvSpPr txBox="1">
            <a:spLocks noGrp="1"/>
          </p:cNvSpPr>
          <p:nvPr>
            <p:ph type="body" idx="2"/>
          </p:nvPr>
        </p:nvSpPr>
        <p:spPr>
          <a:xfrm>
            <a:off x="6609331" y="5929172"/>
            <a:ext cx="4668837" cy="345342"/>
          </a:xfrm>
          <a:prstGeom prst="rect">
            <a:avLst/>
          </a:prstGeom>
          <a:noFill/>
          <a:ln>
            <a:noFill/>
          </a:ln>
        </p:spPr>
        <p:txBody>
          <a:bodyPr spcFirstLastPara="1" wrap="square" lIns="0" tIns="0" rIns="0" bIns="0" anchor="t" anchorCtr="0">
            <a:normAutofit/>
          </a:bodyPr>
          <a:lstStyle>
            <a:lvl1pPr marL="457200" marR="0" lvl="0" indent="-228600" algn="l">
              <a:lnSpc>
                <a:spcPct val="153125"/>
              </a:lnSpc>
              <a:spcBef>
                <a:spcPts val="0"/>
              </a:spcBef>
              <a:spcAft>
                <a:spcPts val="0"/>
              </a:spcAft>
              <a:buClr>
                <a:schemeClr val="dk2"/>
              </a:buClr>
              <a:buSzPts val="1600"/>
              <a:buFont typeface="Arial"/>
              <a:buNone/>
              <a:defRPr sz="1600">
                <a:solidFill>
                  <a:schemeClr val="dk2"/>
                </a:solidFil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97" name="Google Shape;97;p12"/>
          <p:cNvSpPr>
            <a:spLocks noGrp="1"/>
          </p:cNvSpPr>
          <p:nvPr>
            <p:ph type="pic" idx="3"/>
          </p:nvPr>
        </p:nvSpPr>
        <p:spPr>
          <a:xfrm>
            <a:off x="6609331" y="571500"/>
            <a:ext cx="4668837" cy="2381250"/>
          </a:xfrm>
          <a:prstGeom prst="rect">
            <a:avLst/>
          </a:prstGeom>
          <a:noFill/>
          <a:ln>
            <a:noFill/>
          </a:ln>
        </p:spPr>
      </p:sp>
      <p:sp>
        <p:nvSpPr>
          <p:cNvPr id="98" name="Google Shape;98;p12"/>
          <p:cNvSpPr>
            <a:spLocks noGrp="1"/>
          </p:cNvSpPr>
          <p:nvPr>
            <p:ph type="pic" idx="4"/>
          </p:nvPr>
        </p:nvSpPr>
        <p:spPr>
          <a:xfrm>
            <a:off x="6609331" y="3537061"/>
            <a:ext cx="4668837" cy="2381250"/>
          </a:xfrm>
          <a:prstGeom prst="rect">
            <a:avLst/>
          </a:prstGeom>
          <a:noFill/>
          <a:ln>
            <a:noFill/>
          </a:ln>
        </p:spPr>
      </p:sp>
      <p:sp>
        <p:nvSpPr>
          <p:cNvPr id="99" name="Google Shape;99;p12"/>
          <p:cNvSpPr txBox="1">
            <a:spLocks noGrp="1"/>
          </p:cNvSpPr>
          <p:nvPr>
            <p:ph type="body" idx="5"/>
          </p:nvPr>
        </p:nvSpPr>
        <p:spPr>
          <a:xfrm>
            <a:off x="571500" y="2139952"/>
            <a:ext cx="5768944"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00" name="Google Shape;100;p12"/>
          <p:cNvSpPr txBox="1">
            <a:spLocks noGrp="1"/>
          </p:cNvSpPr>
          <p:nvPr>
            <p:ph type="body" idx="6"/>
          </p:nvPr>
        </p:nvSpPr>
        <p:spPr>
          <a:xfrm>
            <a:off x="571500" y="1612901"/>
            <a:ext cx="5768944"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ub, Content &amp; Picture">
  <p:cSld name="Title, Sub, Content &amp; Picture">
    <p:spTree>
      <p:nvGrpSpPr>
        <p:cNvPr id="1" name="Shape 101"/>
        <p:cNvGrpSpPr/>
        <p:nvPr/>
      </p:nvGrpSpPr>
      <p:grpSpPr>
        <a:xfrm>
          <a:off x="0" y="0"/>
          <a:ext cx="0" cy="0"/>
          <a:chOff x="0" y="0"/>
          <a:chExt cx="0" cy="0"/>
        </a:xfrm>
      </p:grpSpPr>
      <p:sp>
        <p:nvSpPr>
          <p:cNvPr id="102" name="Google Shape;102;p13"/>
          <p:cNvSpPr>
            <a:spLocks noGrp="1"/>
          </p:cNvSpPr>
          <p:nvPr>
            <p:ph type="pic" idx="2"/>
          </p:nvPr>
        </p:nvSpPr>
        <p:spPr>
          <a:xfrm>
            <a:off x="6615046" y="0"/>
            <a:ext cx="5129422" cy="6416167"/>
          </a:xfrm>
          <a:prstGeom prst="rect">
            <a:avLst/>
          </a:prstGeom>
          <a:noFill/>
          <a:ln>
            <a:noFill/>
          </a:ln>
        </p:spPr>
      </p:sp>
      <p:sp>
        <p:nvSpPr>
          <p:cNvPr id="103" name="Google Shape;103;p13"/>
          <p:cNvSpPr txBox="1">
            <a:spLocks noGrp="1"/>
          </p:cNvSpPr>
          <p:nvPr>
            <p:ph type="title"/>
          </p:nvPr>
        </p:nvSpPr>
        <p:spPr>
          <a:xfrm>
            <a:off x="571500" y="567227"/>
            <a:ext cx="5747107" cy="94588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04" name="Google Shape;104;p13"/>
          <p:cNvSpPr txBox="1">
            <a:spLocks noGrp="1"/>
          </p:cNvSpPr>
          <p:nvPr>
            <p:ph type="body" idx="1"/>
          </p:nvPr>
        </p:nvSpPr>
        <p:spPr>
          <a:xfrm>
            <a:off x="571500" y="2139952"/>
            <a:ext cx="5768944"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05" name="Google Shape;105;p13"/>
          <p:cNvSpPr txBox="1">
            <a:spLocks noGrp="1"/>
          </p:cNvSpPr>
          <p:nvPr>
            <p:ph type="body" idx="3"/>
          </p:nvPr>
        </p:nvSpPr>
        <p:spPr>
          <a:xfrm>
            <a:off x="571500" y="1612901"/>
            <a:ext cx="5768944"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Full Page Picture">
  <p:cSld name="Title &amp; Full Page Picture">
    <p:spTree>
      <p:nvGrpSpPr>
        <p:cNvPr id="1" name="Shape 106"/>
        <p:cNvGrpSpPr/>
        <p:nvPr/>
      </p:nvGrpSpPr>
      <p:grpSpPr>
        <a:xfrm>
          <a:off x="0" y="0"/>
          <a:ext cx="0" cy="0"/>
          <a:chOff x="0" y="0"/>
          <a:chExt cx="0" cy="0"/>
        </a:xfrm>
      </p:grpSpPr>
      <p:sp>
        <p:nvSpPr>
          <p:cNvPr id="107" name="Google Shape;107;p14"/>
          <p:cNvSpPr>
            <a:spLocks noGrp="1"/>
          </p:cNvSpPr>
          <p:nvPr>
            <p:ph type="pic" idx="2"/>
          </p:nvPr>
        </p:nvSpPr>
        <p:spPr>
          <a:xfrm>
            <a:off x="-11286" y="0"/>
            <a:ext cx="11744325" cy="6401797"/>
          </a:xfrm>
          <a:prstGeom prst="rect">
            <a:avLst/>
          </a:prstGeom>
          <a:noFill/>
          <a:ln>
            <a:noFill/>
          </a:ln>
        </p:spPr>
      </p:sp>
      <p:sp>
        <p:nvSpPr>
          <p:cNvPr id="108" name="Google Shape;108;p14"/>
          <p:cNvSpPr txBox="1">
            <a:spLocks noGrp="1"/>
          </p:cNvSpPr>
          <p:nvPr>
            <p:ph type="title"/>
          </p:nvPr>
        </p:nvSpPr>
        <p:spPr>
          <a:xfrm>
            <a:off x="571500" y="571500"/>
            <a:ext cx="11010899" cy="8763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Quote">
  <p:cSld name="Title &amp; Quote">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571501" y="571501"/>
            <a:ext cx="11022060" cy="873744"/>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11" name="Google Shape;111;p15"/>
          <p:cNvSpPr txBox="1">
            <a:spLocks noGrp="1"/>
          </p:cNvSpPr>
          <p:nvPr>
            <p:ph type="body" idx="1"/>
          </p:nvPr>
        </p:nvSpPr>
        <p:spPr>
          <a:xfrm>
            <a:off x="571500" y="1592529"/>
            <a:ext cx="11010900" cy="3727184"/>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6000"/>
              <a:buNone/>
              <a:defRPr sz="6000">
                <a:solidFill>
                  <a:schemeClr val="accent1"/>
                </a:solidFil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12" name="Google Shape;112;p15"/>
          <p:cNvSpPr txBox="1">
            <a:spLocks noGrp="1"/>
          </p:cNvSpPr>
          <p:nvPr>
            <p:ph type="body" idx="2"/>
          </p:nvPr>
        </p:nvSpPr>
        <p:spPr>
          <a:xfrm>
            <a:off x="571500" y="5461818"/>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2800"/>
              <a:buNone/>
              <a:defRPr>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Break White">
  <p:cSld name="Section Break White">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571370" y="2140785"/>
            <a:ext cx="11010816" cy="16516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25252"/>
              </a:buClr>
              <a:buSzPts val="4800"/>
              <a:buFont typeface="Arial"/>
              <a:buNone/>
              <a:defRPr sz="48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15" name="Google Shape;115;p16"/>
          <p:cNvSpPr txBox="1">
            <a:spLocks noGrp="1"/>
          </p:cNvSpPr>
          <p:nvPr>
            <p:ph type="body" idx="1"/>
          </p:nvPr>
        </p:nvSpPr>
        <p:spPr>
          <a:xfrm>
            <a:off x="571500" y="3939750"/>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2800"/>
              <a:buNone/>
              <a:defRPr>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Break Blue">
  <p:cSld name="Section Break Blue">
    <p:bg>
      <p:bgPr>
        <a:solidFill>
          <a:schemeClr val="accent1"/>
        </a:solidFill>
        <a:effectLst/>
      </p:bgPr>
    </p:bg>
    <p:spTree>
      <p:nvGrpSpPr>
        <p:cNvPr id="1" name="Shape 116"/>
        <p:cNvGrpSpPr/>
        <p:nvPr/>
      </p:nvGrpSpPr>
      <p:grpSpPr>
        <a:xfrm>
          <a:off x="0" y="0"/>
          <a:ext cx="0" cy="0"/>
          <a:chOff x="0" y="0"/>
          <a:chExt cx="0" cy="0"/>
        </a:xfrm>
      </p:grpSpPr>
      <p:sp>
        <p:nvSpPr>
          <p:cNvPr id="117" name="Google Shape;117;p17"/>
          <p:cNvSpPr/>
          <p:nvPr/>
        </p:nvSpPr>
        <p:spPr>
          <a:xfrm>
            <a:off x="0" y="6407451"/>
            <a:ext cx="11736987"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pic>
        <p:nvPicPr>
          <p:cNvPr id="118" name="Google Shape;118;p17"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19" name="Google Shape;119;p17"/>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20" name="Google Shape;120;p17"/>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21" name="Google Shape;121;p17"/>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22" name="Google Shape;122;p17"/>
          <p:cNvSpPr txBox="1">
            <a:spLocks noGrp="1"/>
          </p:cNvSpPr>
          <p:nvPr>
            <p:ph type="title"/>
          </p:nvPr>
        </p:nvSpPr>
        <p:spPr>
          <a:xfrm>
            <a:off x="571370" y="2140785"/>
            <a:ext cx="11010816" cy="16516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23" name="Google Shape;123;p17"/>
          <p:cNvSpPr txBox="1">
            <a:spLocks noGrp="1"/>
          </p:cNvSpPr>
          <p:nvPr>
            <p:ph type="body" idx="1"/>
          </p:nvPr>
        </p:nvSpPr>
        <p:spPr>
          <a:xfrm>
            <a:off x="571500" y="3948942"/>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24" name="Google Shape;124;p17"/>
          <p:cNvSpPr/>
          <p:nvPr/>
        </p:nvSpPr>
        <p:spPr>
          <a:xfrm rot="5400000">
            <a:off x="8758537" y="2978453"/>
            <a:ext cx="6407450"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Break Light Blue">
  <p:cSld name="Section Break Light Blue">
    <p:bg>
      <p:bgPr>
        <a:solidFill>
          <a:srgbClr val="0095BD"/>
        </a:solidFill>
        <a:effectLst/>
      </p:bgPr>
    </p:bg>
    <p:spTree>
      <p:nvGrpSpPr>
        <p:cNvPr id="1" name="Shape 125"/>
        <p:cNvGrpSpPr/>
        <p:nvPr/>
      </p:nvGrpSpPr>
      <p:grpSpPr>
        <a:xfrm>
          <a:off x="0" y="0"/>
          <a:ext cx="0" cy="0"/>
          <a:chOff x="0" y="0"/>
          <a:chExt cx="0" cy="0"/>
        </a:xfrm>
      </p:grpSpPr>
      <p:sp>
        <p:nvSpPr>
          <p:cNvPr id="126" name="Google Shape;126;p18"/>
          <p:cNvSpPr/>
          <p:nvPr/>
        </p:nvSpPr>
        <p:spPr>
          <a:xfrm>
            <a:off x="0" y="6407451"/>
            <a:ext cx="11736987"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27" name="Google Shape;127;p18"/>
          <p:cNvSpPr/>
          <p:nvPr/>
        </p:nvSpPr>
        <p:spPr>
          <a:xfrm rot="5400000">
            <a:off x="8758537" y="2978453"/>
            <a:ext cx="6407450"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pic>
        <p:nvPicPr>
          <p:cNvPr id="128" name="Google Shape;128;p18"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29" name="Google Shape;129;p18"/>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130" name="Google Shape;130;p18"/>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31" name="Google Shape;131;p18"/>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32" name="Google Shape;132;p18"/>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33" name="Google Shape;133;p18"/>
          <p:cNvSpPr txBox="1">
            <a:spLocks noGrp="1"/>
          </p:cNvSpPr>
          <p:nvPr>
            <p:ph type="title"/>
          </p:nvPr>
        </p:nvSpPr>
        <p:spPr>
          <a:xfrm>
            <a:off x="571370" y="2140785"/>
            <a:ext cx="11010816" cy="16516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34" name="Google Shape;134;p18"/>
          <p:cNvSpPr txBox="1">
            <a:spLocks noGrp="1"/>
          </p:cNvSpPr>
          <p:nvPr>
            <p:ph type="body" idx="1"/>
          </p:nvPr>
        </p:nvSpPr>
        <p:spPr>
          <a:xfrm>
            <a:off x="571500" y="3964420"/>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ub &amp; Content Blue">
  <p:cSld name="Title, Sub &amp; Content Blue">
    <p:bg>
      <p:bgPr>
        <a:solidFill>
          <a:schemeClr val="dk2"/>
        </a:solidFill>
        <a:effectLst/>
      </p:bgPr>
    </p:bg>
    <p:spTree>
      <p:nvGrpSpPr>
        <p:cNvPr id="1" name="Shape 135"/>
        <p:cNvGrpSpPr/>
        <p:nvPr/>
      </p:nvGrpSpPr>
      <p:grpSpPr>
        <a:xfrm>
          <a:off x="0" y="0"/>
          <a:ext cx="0" cy="0"/>
          <a:chOff x="0" y="0"/>
          <a:chExt cx="0" cy="0"/>
        </a:xfrm>
      </p:grpSpPr>
      <p:sp>
        <p:nvSpPr>
          <p:cNvPr id="136" name="Google Shape;136;p19"/>
          <p:cNvSpPr/>
          <p:nvPr/>
        </p:nvSpPr>
        <p:spPr>
          <a:xfrm>
            <a:off x="11741697" y="6405280"/>
            <a:ext cx="450068" cy="450068"/>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37" name="Google Shape;137;p19"/>
          <p:cNvSpPr/>
          <p:nvPr/>
        </p:nvSpPr>
        <p:spPr>
          <a:xfrm>
            <a:off x="709974" y="2295859"/>
            <a:ext cx="318638" cy="318638"/>
          </a:xfrm>
          <a:prstGeom prst="rect">
            <a:avLst/>
          </a:prstGeom>
          <a:solidFill>
            <a:srgbClr val="00C7FD"/>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38" name="Google Shape;138;p19"/>
          <p:cNvSpPr/>
          <p:nvPr/>
        </p:nvSpPr>
        <p:spPr>
          <a:xfrm>
            <a:off x="536812" y="2122317"/>
            <a:ext cx="174318" cy="174318"/>
          </a:xfrm>
          <a:prstGeom prst="rect">
            <a:avLst/>
          </a:prstGeom>
          <a:solidFill>
            <a:srgbClr val="7BDE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39" name="Google Shape;139;p19"/>
          <p:cNvSpPr/>
          <p:nvPr/>
        </p:nvSpPr>
        <p:spPr>
          <a:xfrm>
            <a:off x="709974" y="2023075"/>
            <a:ext cx="98724" cy="98723"/>
          </a:xfrm>
          <a:prstGeom prst="rect">
            <a:avLst/>
          </a:prstGeom>
          <a:solidFill>
            <a:srgbClr val="B4F0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40" name="Google Shape;140;p19"/>
          <p:cNvSpPr/>
          <p:nvPr/>
        </p:nvSpPr>
        <p:spPr>
          <a:xfrm>
            <a:off x="5814183" y="402558"/>
            <a:ext cx="5927511" cy="600347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141" name="Google Shape;141;p19"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42" name="Google Shape;142;p19"/>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43" name="Google Shape;143;p19"/>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44" name="Google Shape;144;p19"/>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45" name="Google Shape;145;p19"/>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46" name="Google Shape;146;p19"/>
          <p:cNvSpPr txBox="1">
            <a:spLocks noGrp="1"/>
          </p:cNvSpPr>
          <p:nvPr>
            <p:ph type="title"/>
          </p:nvPr>
        </p:nvSpPr>
        <p:spPr>
          <a:xfrm>
            <a:off x="1014757" y="2545222"/>
            <a:ext cx="4785571"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47" name="Google Shape;147;p19"/>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ub &amp; Content Blue 2">
  <p:cSld name="Title, Sub &amp; Content Blue 2">
    <p:bg>
      <p:bgPr>
        <a:solidFill>
          <a:schemeClr val="dk2"/>
        </a:solidFill>
        <a:effectLst/>
      </p:bgPr>
    </p:bg>
    <p:spTree>
      <p:nvGrpSpPr>
        <p:cNvPr id="1" name="Shape 148"/>
        <p:cNvGrpSpPr/>
        <p:nvPr/>
      </p:nvGrpSpPr>
      <p:grpSpPr>
        <a:xfrm>
          <a:off x="0" y="0"/>
          <a:ext cx="0" cy="0"/>
          <a:chOff x="0" y="0"/>
          <a:chExt cx="0" cy="0"/>
        </a:xfrm>
      </p:grpSpPr>
      <p:sp>
        <p:nvSpPr>
          <p:cNvPr id="149" name="Google Shape;149;p20"/>
          <p:cNvSpPr/>
          <p:nvPr/>
        </p:nvSpPr>
        <p:spPr>
          <a:xfrm>
            <a:off x="11741697" y="6405280"/>
            <a:ext cx="450068" cy="450068"/>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0" name="Google Shape;150;p20"/>
          <p:cNvSpPr/>
          <p:nvPr/>
        </p:nvSpPr>
        <p:spPr>
          <a:xfrm>
            <a:off x="5814183" y="402558"/>
            <a:ext cx="5927511" cy="600347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1" name="Google Shape;151;p20"/>
          <p:cNvSpPr/>
          <p:nvPr/>
        </p:nvSpPr>
        <p:spPr>
          <a:xfrm>
            <a:off x="707513" y="2295859"/>
            <a:ext cx="318638" cy="318638"/>
          </a:xfrm>
          <a:prstGeom prst="rect">
            <a:avLst/>
          </a:prstGeom>
          <a:solidFill>
            <a:srgbClr val="D9692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2" name="Google Shape;152;p20"/>
          <p:cNvSpPr/>
          <p:nvPr/>
        </p:nvSpPr>
        <p:spPr>
          <a:xfrm>
            <a:off x="533946" y="2122317"/>
            <a:ext cx="174318" cy="174318"/>
          </a:xfrm>
          <a:prstGeom prst="rect">
            <a:avLst/>
          </a:prstGeom>
          <a:solidFill>
            <a:srgbClr val="F6CB4B"/>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3" name="Google Shape;153;p20"/>
          <p:cNvSpPr/>
          <p:nvPr/>
        </p:nvSpPr>
        <p:spPr>
          <a:xfrm>
            <a:off x="707513" y="2023075"/>
            <a:ext cx="98724" cy="98723"/>
          </a:xfrm>
          <a:prstGeom prst="rect">
            <a:avLst/>
          </a:prstGeom>
          <a:solidFill>
            <a:srgbClr val="D9692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154" name="Google Shape;154;p20"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55" name="Google Shape;155;p20"/>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56" name="Google Shape;156;p20"/>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57" name="Google Shape;157;p20"/>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58" name="Google Shape;158;p20"/>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59" name="Google Shape;159;p20"/>
          <p:cNvSpPr txBox="1">
            <a:spLocks noGrp="1"/>
          </p:cNvSpPr>
          <p:nvPr>
            <p:ph type="title"/>
          </p:nvPr>
        </p:nvSpPr>
        <p:spPr>
          <a:xfrm>
            <a:off x="1014757" y="2545222"/>
            <a:ext cx="4785571"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60" name="Google Shape;160;p20"/>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ub &amp; Content Light Blue">
  <p:cSld name="Title, Sub &amp; Content Light Blue">
    <p:bg>
      <p:bgPr>
        <a:solidFill>
          <a:schemeClr val="accent2"/>
        </a:solidFill>
        <a:effectLst/>
      </p:bgPr>
    </p:bg>
    <p:spTree>
      <p:nvGrpSpPr>
        <p:cNvPr id="1" name="Shape 161"/>
        <p:cNvGrpSpPr/>
        <p:nvPr/>
      </p:nvGrpSpPr>
      <p:grpSpPr>
        <a:xfrm>
          <a:off x="0" y="0"/>
          <a:ext cx="0" cy="0"/>
          <a:chOff x="0" y="0"/>
          <a:chExt cx="0" cy="0"/>
        </a:xfrm>
      </p:grpSpPr>
      <p:sp>
        <p:nvSpPr>
          <p:cNvPr id="162" name="Google Shape;162;p21"/>
          <p:cNvSpPr/>
          <p:nvPr/>
        </p:nvSpPr>
        <p:spPr>
          <a:xfrm>
            <a:off x="11741697" y="6405280"/>
            <a:ext cx="450068" cy="450068"/>
          </a:xfrm>
          <a:prstGeom prst="rect">
            <a:avLst/>
          </a:prstGeom>
          <a:solidFill>
            <a:srgbClr val="0095B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63" name="Google Shape;163;p21"/>
          <p:cNvSpPr/>
          <p:nvPr/>
        </p:nvSpPr>
        <p:spPr>
          <a:xfrm>
            <a:off x="5814183" y="402558"/>
            <a:ext cx="5927511" cy="6003471"/>
          </a:xfrm>
          <a:prstGeom prst="rect">
            <a:avLst/>
          </a:prstGeom>
          <a:solidFill>
            <a:srgbClr val="0095B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164" name="Google Shape;164;p21"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65" name="Google Shape;165;p21"/>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166" name="Google Shape;166;p21"/>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67" name="Google Shape;167;p21"/>
          <p:cNvSpPr/>
          <p:nvPr/>
        </p:nvSpPr>
        <p:spPr>
          <a:xfrm>
            <a:off x="707513" y="2295859"/>
            <a:ext cx="318638" cy="318638"/>
          </a:xfrm>
          <a:prstGeom prst="rect">
            <a:avLst/>
          </a:prstGeom>
          <a:solidFill>
            <a:srgbClr val="004A86"/>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68" name="Google Shape;168;p21"/>
          <p:cNvSpPr/>
          <p:nvPr/>
        </p:nvSpPr>
        <p:spPr>
          <a:xfrm>
            <a:off x="533946" y="2122317"/>
            <a:ext cx="174318" cy="174318"/>
          </a:xfrm>
          <a:prstGeom prst="rect">
            <a:avLst/>
          </a:prstGeom>
          <a:solidFill>
            <a:srgbClr val="7BDE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69" name="Google Shape;169;p21"/>
          <p:cNvSpPr/>
          <p:nvPr/>
        </p:nvSpPr>
        <p:spPr>
          <a:xfrm>
            <a:off x="707513" y="2023075"/>
            <a:ext cx="98724" cy="98723"/>
          </a:xfrm>
          <a:prstGeom prst="rect">
            <a:avLst/>
          </a:prstGeom>
          <a:solidFill>
            <a:srgbClr val="B4F0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0" name="Google Shape;170;p21"/>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71" name="Google Shape;171;p21"/>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72" name="Google Shape;172;p21"/>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73" name="Google Shape;173;p21"/>
          <p:cNvSpPr txBox="1">
            <a:spLocks noGrp="1"/>
          </p:cNvSpPr>
          <p:nvPr>
            <p:ph type="title"/>
          </p:nvPr>
        </p:nvSpPr>
        <p:spPr>
          <a:xfrm>
            <a:off x="1014757" y="2545222"/>
            <a:ext cx="4785571"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74" name="Google Shape;174;p21"/>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3"/>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Clr>
                <a:schemeClr val="lt2"/>
              </a:buClr>
              <a:buSzPts val="6000"/>
              <a:buFont typeface="Arial"/>
              <a:buNone/>
              <a:defRPr sz="6000"/>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33" name="Google Shape;33;p3"/>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100000"/>
              </a:lnSpc>
              <a:spcBef>
                <a:spcPts val="1200"/>
              </a:spcBef>
              <a:spcAft>
                <a:spcPts val="0"/>
              </a:spcAft>
              <a:buClr>
                <a:schemeClr val="lt2"/>
              </a:buClr>
              <a:buSzPts val="2400"/>
              <a:buNone/>
              <a:defRPr sz="2400"/>
            </a:lvl1pPr>
            <a:lvl2pPr lvl="1" algn="ctr">
              <a:lnSpc>
                <a:spcPct val="100000"/>
              </a:lnSpc>
              <a:spcBef>
                <a:spcPts val="1200"/>
              </a:spcBef>
              <a:spcAft>
                <a:spcPts val="0"/>
              </a:spcAft>
              <a:buClr>
                <a:schemeClr val="lt2"/>
              </a:buClr>
              <a:buSzPts val="2000"/>
              <a:buNone/>
              <a:defRPr sz="2000"/>
            </a:lvl2pPr>
            <a:lvl3pPr lvl="2" algn="ctr">
              <a:lnSpc>
                <a:spcPct val="100000"/>
              </a:lnSpc>
              <a:spcBef>
                <a:spcPts val="1200"/>
              </a:spcBef>
              <a:spcAft>
                <a:spcPts val="0"/>
              </a:spcAft>
              <a:buClr>
                <a:schemeClr val="lt2"/>
              </a:buClr>
              <a:buSzPts val="1800"/>
              <a:buNone/>
              <a:defRPr sz="1800"/>
            </a:lvl3pPr>
            <a:lvl4pPr lvl="3" algn="ctr">
              <a:lnSpc>
                <a:spcPct val="100000"/>
              </a:lnSpc>
              <a:spcBef>
                <a:spcPts val="1200"/>
              </a:spcBef>
              <a:spcAft>
                <a:spcPts val="0"/>
              </a:spcAft>
              <a:buClr>
                <a:schemeClr val="lt2"/>
              </a:buClr>
              <a:buSzPts val="1600"/>
              <a:buNone/>
              <a:defRPr sz="1600"/>
            </a:lvl4pPr>
            <a:lvl5pPr lvl="4" algn="ctr">
              <a:lnSpc>
                <a:spcPct val="100000"/>
              </a:lnSpc>
              <a:spcBef>
                <a:spcPts val="1200"/>
              </a:spcBef>
              <a:spcAft>
                <a:spcPts val="0"/>
              </a:spcAft>
              <a:buClr>
                <a:schemeClr val="lt2"/>
              </a:buClr>
              <a:buSzPts val="1600"/>
              <a:buNone/>
              <a:defRPr sz="1600"/>
            </a:lvl5pPr>
            <a:lvl6pPr lvl="5" algn="ctr">
              <a:lnSpc>
                <a:spcPct val="90000"/>
              </a:lnSpc>
              <a:spcBef>
                <a:spcPts val="0"/>
              </a:spcBef>
              <a:spcAft>
                <a:spcPts val="0"/>
              </a:spcAft>
              <a:buClr>
                <a:srgbClr val="5E5E5E"/>
              </a:buClr>
              <a:buSzPts val="1600"/>
              <a:buFont typeface="Helvetica Neue"/>
              <a:buNone/>
              <a:defRPr sz="1600"/>
            </a:lvl6pPr>
            <a:lvl7pPr lvl="6" algn="ctr">
              <a:lnSpc>
                <a:spcPct val="90000"/>
              </a:lnSpc>
              <a:spcBef>
                <a:spcPts val="0"/>
              </a:spcBef>
              <a:spcAft>
                <a:spcPts val="0"/>
              </a:spcAft>
              <a:buClr>
                <a:srgbClr val="5E5E5E"/>
              </a:buClr>
              <a:buSzPts val="1600"/>
              <a:buFont typeface="Helvetica Neue"/>
              <a:buNone/>
              <a:defRPr sz="1600"/>
            </a:lvl7pPr>
            <a:lvl8pPr lvl="7" algn="ctr">
              <a:lnSpc>
                <a:spcPct val="90000"/>
              </a:lnSpc>
              <a:spcBef>
                <a:spcPts val="0"/>
              </a:spcBef>
              <a:spcAft>
                <a:spcPts val="0"/>
              </a:spcAft>
              <a:buClr>
                <a:srgbClr val="5E5E5E"/>
              </a:buClr>
              <a:buSzPts val="1600"/>
              <a:buFont typeface="Helvetica Neue"/>
              <a:buNone/>
              <a:defRPr sz="1600"/>
            </a:lvl8pPr>
            <a:lvl9pPr lvl="8" algn="ctr">
              <a:lnSpc>
                <a:spcPct val="90000"/>
              </a:lnSpc>
              <a:spcBef>
                <a:spcPts val="0"/>
              </a:spcBef>
              <a:spcAft>
                <a:spcPts val="0"/>
              </a:spcAft>
              <a:buClr>
                <a:srgbClr val="5E5E5E"/>
              </a:buClr>
              <a:buSzPts val="1600"/>
              <a:buFont typeface="Helvetica Neue"/>
              <a:buNone/>
              <a:defRPr sz="1600"/>
            </a:lvl9pPr>
          </a:lstStyle>
          <a:p>
            <a:endParaRPr/>
          </a:p>
        </p:txBody>
      </p:sp>
      <p:sp>
        <p:nvSpPr>
          <p:cNvPr id="34" name="Google Shape;34;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7" name="Google Shape;37;p3"/>
          <p:cNvSpPr/>
          <p:nvPr/>
        </p:nvSpPr>
        <p:spPr>
          <a:xfrm>
            <a:off x="0" y="6407451"/>
            <a:ext cx="11736987"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None/>
            </a:pPr>
            <a:endParaRPr sz="3200">
              <a:solidFill>
                <a:srgbClr val="FFFFFF"/>
              </a:solidFill>
              <a:latin typeface="Helvetica Neue"/>
              <a:ea typeface="Helvetica Neue"/>
              <a:cs typeface="Helvetica Neue"/>
              <a:sym typeface="Helvetica Neue"/>
            </a:endParaRPr>
          </a:p>
        </p:txBody>
      </p:sp>
      <p:sp>
        <p:nvSpPr>
          <p:cNvPr id="38" name="Google Shape;38;p3"/>
          <p:cNvSpPr/>
          <p:nvPr/>
        </p:nvSpPr>
        <p:spPr>
          <a:xfrm rot="5400000">
            <a:off x="8758537" y="2978453"/>
            <a:ext cx="6407450"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None/>
            </a:pPr>
            <a:endParaRPr sz="3200">
              <a:solidFill>
                <a:srgbClr val="FFFFFF"/>
              </a:solidFill>
              <a:latin typeface="Helvetica Neue"/>
              <a:ea typeface="Helvetica Neue"/>
              <a:cs typeface="Helvetica Neue"/>
              <a:sym typeface="Helvetica Neue"/>
            </a:endParaRPr>
          </a:p>
        </p:txBody>
      </p:sp>
      <p:sp>
        <p:nvSpPr>
          <p:cNvPr id="39" name="Google Shape;39;p3"/>
          <p:cNvSpPr/>
          <p:nvPr/>
        </p:nvSpPr>
        <p:spPr>
          <a:xfrm>
            <a:off x="5537995" y="6562504"/>
            <a:ext cx="1116010"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rgbClr val="525252"/>
                </a:solidFill>
                <a:latin typeface="Play"/>
                <a:ea typeface="Play"/>
                <a:cs typeface="Play"/>
                <a:sym typeface="Play"/>
              </a:rPr>
              <a:t>Intel Confidential</a:t>
            </a:r>
            <a:endParaRPr/>
          </a:p>
        </p:txBody>
      </p:sp>
      <p:sp>
        <p:nvSpPr>
          <p:cNvPr id="40" name="Google Shape;40;p3"/>
          <p:cNvSpPr/>
          <p:nvPr/>
        </p:nvSpPr>
        <p:spPr>
          <a:xfrm>
            <a:off x="483010" y="6562504"/>
            <a:ext cx="835485"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2"/>
                </a:solidFill>
                <a:latin typeface="Play"/>
                <a:ea typeface="Play"/>
                <a:cs typeface="Play"/>
                <a:sym typeface="Play"/>
              </a:rPr>
              <a:t>Intel</a:t>
            </a:r>
            <a:r>
              <a:rPr lang="en-US" sz="1000">
                <a:solidFill>
                  <a:srgbClr val="525252"/>
                </a:solidFill>
                <a:latin typeface="Play"/>
                <a:ea typeface="Play"/>
                <a:cs typeface="Play"/>
                <a:sym typeface="Play"/>
              </a:rPr>
              <a:t> | </a:t>
            </a:r>
            <a:r>
              <a:rPr lang="en-US" sz="1000">
                <a:solidFill>
                  <a:schemeClr val="accent1"/>
                </a:solidFill>
                <a:latin typeface="Play"/>
                <a:ea typeface="Play"/>
                <a:cs typeface="Play"/>
                <a:sym typeface="Play"/>
              </a:rPr>
              <a:t>OKRs</a:t>
            </a:r>
            <a:endParaRPr/>
          </a:p>
        </p:txBody>
      </p:sp>
      <p:pic>
        <p:nvPicPr>
          <p:cNvPr id="41" name="Google Shape;41;p3"/>
          <p:cNvPicPr preferRelativeResize="0"/>
          <p:nvPr/>
        </p:nvPicPr>
        <p:blipFill rotWithShape="1">
          <a:blip r:embed="rId2">
            <a:alphaModFix/>
          </a:blip>
          <a:srcRect/>
          <a:stretch/>
        </p:blipFill>
        <p:spPr>
          <a:xfrm>
            <a:off x="11137466" y="6554735"/>
            <a:ext cx="476084" cy="17752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 Content Gray">
  <p:cSld name="Title, Sub, Content Gray">
    <p:bg>
      <p:bgPr>
        <a:solidFill>
          <a:srgbClr val="F2F2F2"/>
        </a:solidFill>
        <a:effectLst/>
      </p:bgPr>
    </p:bg>
    <p:spTree>
      <p:nvGrpSpPr>
        <p:cNvPr id="1" name="Shape 175"/>
        <p:cNvGrpSpPr/>
        <p:nvPr/>
      </p:nvGrpSpPr>
      <p:grpSpPr>
        <a:xfrm>
          <a:off x="0" y="0"/>
          <a:ext cx="0" cy="0"/>
          <a:chOff x="0" y="0"/>
          <a:chExt cx="0" cy="0"/>
        </a:xfrm>
      </p:grpSpPr>
      <p:sp>
        <p:nvSpPr>
          <p:cNvPr id="176" name="Google Shape;176;p22"/>
          <p:cNvSpPr/>
          <p:nvPr/>
        </p:nvSpPr>
        <p:spPr>
          <a:xfrm>
            <a:off x="11741697" y="6405280"/>
            <a:ext cx="450068" cy="450068"/>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7" name="Google Shape;177;p22"/>
          <p:cNvSpPr/>
          <p:nvPr/>
        </p:nvSpPr>
        <p:spPr>
          <a:xfrm>
            <a:off x="5814183" y="402558"/>
            <a:ext cx="5927511" cy="6003471"/>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8" name="Google Shape;178;p22"/>
          <p:cNvSpPr/>
          <p:nvPr/>
        </p:nvSpPr>
        <p:spPr>
          <a:xfrm>
            <a:off x="5815052" y="401865"/>
            <a:ext cx="5927511" cy="6003471"/>
          </a:xfrm>
          <a:prstGeom prst="rect">
            <a:avLst/>
          </a:prstGeom>
          <a:solidFill>
            <a:srgbClr val="FFFF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9" name="Google Shape;179;p22"/>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2"/>
              </a:buClr>
              <a:buSzPts val="2800"/>
              <a:buChar char="▪"/>
              <a:defRPr>
                <a:solidFill>
                  <a:schemeClr val="lt2"/>
                </a:solidFill>
              </a:defRPr>
            </a:lvl1pPr>
            <a:lvl2pPr marL="914400" lvl="1" indent="-381000" algn="l">
              <a:lnSpc>
                <a:spcPct val="100000"/>
              </a:lnSpc>
              <a:spcBef>
                <a:spcPts val="1200"/>
              </a:spcBef>
              <a:spcAft>
                <a:spcPts val="0"/>
              </a:spcAft>
              <a:buClr>
                <a:schemeClr val="lt2"/>
              </a:buClr>
              <a:buSzPts val="2400"/>
              <a:buChar char="•"/>
              <a:defRPr>
                <a:solidFill>
                  <a:schemeClr val="lt2"/>
                </a:solidFill>
              </a:defRPr>
            </a:lvl2pPr>
            <a:lvl3pPr marL="1371600" lvl="2" indent="-342900" algn="l">
              <a:lnSpc>
                <a:spcPct val="100000"/>
              </a:lnSpc>
              <a:spcBef>
                <a:spcPts val="1200"/>
              </a:spcBef>
              <a:spcAft>
                <a:spcPts val="0"/>
              </a:spcAft>
              <a:buClr>
                <a:schemeClr val="lt2"/>
              </a:buClr>
              <a:buSzPts val="1800"/>
              <a:buChar char="•"/>
              <a:defRPr>
                <a:solidFill>
                  <a:schemeClr val="lt2"/>
                </a:solidFill>
              </a:defRPr>
            </a:lvl3pPr>
            <a:lvl4pPr marL="1828800" lvl="3" indent="-342900" algn="l">
              <a:lnSpc>
                <a:spcPct val="100000"/>
              </a:lnSpc>
              <a:spcBef>
                <a:spcPts val="1200"/>
              </a:spcBef>
              <a:spcAft>
                <a:spcPts val="0"/>
              </a:spcAft>
              <a:buClr>
                <a:schemeClr val="lt2"/>
              </a:buClr>
              <a:buSzPts val="1800"/>
              <a:buChar char="•"/>
              <a:defRPr>
                <a:solidFill>
                  <a:schemeClr val="lt2"/>
                </a:solidFill>
              </a:defRPr>
            </a:lvl4pPr>
            <a:lvl5pPr marL="2286000" lvl="4" indent="-330200" algn="l">
              <a:lnSpc>
                <a:spcPct val="100000"/>
              </a:lnSpc>
              <a:spcBef>
                <a:spcPts val="1200"/>
              </a:spcBef>
              <a:spcAft>
                <a:spcPts val="0"/>
              </a:spcAft>
              <a:buClr>
                <a:schemeClr val="lt2"/>
              </a:buClr>
              <a:buSzPts val="1600"/>
              <a:buChar char="•"/>
              <a:defRPr>
                <a:solidFill>
                  <a:schemeClr val="lt2"/>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0" name="Google Shape;180;p22"/>
          <p:cNvSpPr txBox="1">
            <a:spLocks noGrp="1"/>
          </p:cNvSpPr>
          <p:nvPr>
            <p:ph type="title"/>
          </p:nvPr>
        </p:nvSpPr>
        <p:spPr>
          <a:xfrm>
            <a:off x="554183" y="2545222"/>
            <a:ext cx="4765744"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4000"/>
              <a:buFont typeface="Arial"/>
              <a:buNone/>
              <a:defRPr sz="4000">
                <a:solidFill>
                  <a:schemeClr val="lt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81" name="Google Shape;181;p22"/>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2"/>
              </a:buClr>
              <a:buSzPts val="3200"/>
              <a:buNone/>
              <a:defRPr sz="3200">
                <a:solidFill>
                  <a:schemeClr val="lt2"/>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2" name="Google Shape;182;p22"/>
          <p:cNvSpPr txBox="1"/>
          <p:nvPr/>
        </p:nvSpPr>
        <p:spPr>
          <a:xfrm>
            <a:off x="11908632" y="6579173"/>
            <a:ext cx="128240" cy="12311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
              <a:buFont typeface="Arial"/>
              <a:buNone/>
            </a:pPr>
            <a:fld id="{00000000-1234-1234-1234-123412341234}" type="slidenum">
              <a:rPr lang="en-US" sz="800" b="0" i="0" u="none" strike="noStrike" cap="none">
                <a:solidFill>
                  <a:schemeClr val="dk2"/>
                </a:solidFill>
                <a:latin typeface="Arial"/>
                <a:ea typeface="Arial"/>
                <a:cs typeface="Arial"/>
                <a:sym typeface="Arial"/>
              </a:rPr>
              <a:t>‹#›</a:t>
            </a:fld>
            <a:endParaRPr sz="800" b="0" i="0" u="none" strike="noStrike" cap="none">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Sub &amp; Content Blue 3">
  <p:cSld name="Title, Sub &amp; Content Blue 3">
    <p:bg>
      <p:bgPr>
        <a:solidFill>
          <a:schemeClr val="accent1"/>
        </a:solidFill>
        <a:effectLst/>
      </p:bgPr>
    </p:bg>
    <p:spTree>
      <p:nvGrpSpPr>
        <p:cNvPr id="1" name="Shape 183"/>
        <p:cNvGrpSpPr/>
        <p:nvPr/>
      </p:nvGrpSpPr>
      <p:grpSpPr>
        <a:xfrm>
          <a:off x="0" y="0"/>
          <a:ext cx="0" cy="0"/>
          <a:chOff x="0" y="0"/>
          <a:chExt cx="0" cy="0"/>
        </a:xfrm>
      </p:grpSpPr>
      <p:sp>
        <p:nvSpPr>
          <p:cNvPr id="184" name="Google Shape;184;p23"/>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5" name="Google Shape;185;p23"/>
          <p:cNvSpPr txBox="1">
            <a:spLocks noGrp="1"/>
          </p:cNvSpPr>
          <p:nvPr>
            <p:ph type="title"/>
          </p:nvPr>
        </p:nvSpPr>
        <p:spPr>
          <a:xfrm>
            <a:off x="554183" y="2545222"/>
            <a:ext cx="4765744"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86" name="Google Shape;186;p23"/>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7" name="Google Shape;187;p23"/>
          <p:cNvSpPr/>
          <p:nvPr/>
        </p:nvSpPr>
        <p:spPr>
          <a:xfrm>
            <a:off x="0" y="6407451"/>
            <a:ext cx="11736987"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88" name="Google Shape;188;p23"/>
          <p:cNvSpPr/>
          <p:nvPr/>
        </p:nvSpPr>
        <p:spPr>
          <a:xfrm>
            <a:off x="11741697" y="6407185"/>
            <a:ext cx="450068" cy="450068"/>
          </a:xfrm>
          <a:prstGeom prst="rect">
            <a:avLst/>
          </a:prstGeom>
          <a:solidFill>
            <a:schemeClr val="accent1">
              <a:alpha val="4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189" name="Google Shape;189;p23"/>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chemeClr val="lt1"/>
              </a:buClr>
              <a:buSzPts val="850"/>
              <a:buFont typeface="Arial"/>
              <a:buNone/>
            </a:pPr>
            <a:fld id="{00000000-1234-1234-1234-123412341234}" type="slidenum">
              <a:rPr lang="en-US" sz="850" b="0" i="0" u="none" strike="noStrike" cap="none">
                <a:solidFill>
                  <a:schemeClr val="lt1"/>
                </a:solidFill>
                <a:latin typeface="Arial"/>
                <a:ea typeface="Arial"/>
                <a:cs typeface="Arial"/>
                <a:sym typeface="Arial"/>
              </a:rPr>
              <a:t>‹#›</a:t>
            </a:fld>
            <a:endParaRPr sz="850" b="0" i="0" u="none" strike="noStrike" cap="none">
              <a:solidFill>
                <a:schemeClr val="lt1"/>
              </a:solidFill>
              <a:latin typeface="Arial"/>
              <a:ea typeface="Arial"/>
              <a:cs typeface="Arial"/>
              <a:sym typeface="Arial"/>
            </a:endParaRPr>
          </a:p>
        </p:txBody>
      </p:sp>
      <p:pic>
        <p:nvPicPr>
          <p:cNvPr id="190" name="Google Shape;190;p23"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91" name="Google Shape;191;p23"/>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92" name="Google Shape;192;p23"/>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93" name="Google Shape;193;p23"/>
          <p:cNvSpPr/>
          <p:nvPr/>
        </p:nvSpPr>
        <p:spPr>
          <a:xfrm rot="5400000">
            <a:off x="8758537" y="2978453"/>
            <a:ext cx="6407450"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ub &amp; Content Light Blue 2">
  <p:cSld name="Title, Sub &amp; Content Light Blue 2">
    <p:bg>
      <p:bgPr>
        <a:solidFill>
          <a:srgbClr val="0095BD"/>
        </a:solid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96" name="Google Shape;196;p24"/>
          <p:cNvSpPr txBox="1">
            <a:spLocks noGrp="1"/>
          </p:cNvSpPr>
          <p:nvPr>
            <p:ph type="title"/>
          </p:nvPr>
        </p:nvSpPr>
        <p:spPr>
          <a:xfrm>
            <a:off x="554183" y="2545222"/>
            <a:ext cx="4765744"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97" name="Google Shape;197;p24"/>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98" name="Google Shape;198;p24"/>
          <p:cNvSpPr/>
          <p:nvPr/>
        </p:nvSpPr>
        <p:spPr>
          <a:xfrm>
            <a:off x="0" y="6407451"/>
            <a:ext cx="11736987"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99" name="Google Shape;199;p24"/>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chemeClr val="lt1"/>
              </a:buClr>
              <a:buSzPts val="850"/>
              <a:buFont typeface="Arial"/>
              <a:buNone/>
            </a:pPr>
            <a:fld id="{00000000-1234-1234-1234-123412341234}" type="slidenum">
              <a:rPr lang="en-US" sz="850" b="0" i="0" u="none" strike="noStrike" cap="none">
                <a:solidFill>
                  <a:schemeClr val="lt1"/>
                </a:solidFill>
                <a:latin typeface="Arial"/>
                <a:ea typeface="Arial"/>
                <a:cs typeface="Arial"/>
                <a:sym typeface="Arial"/>
              </a:rPr>
              <a:t>‹#›</a:t>
            </a:fld>
            <a:endParaRPr sz="850" b="0" i="0" u="none" strike="noStrike" cap="none">
              <a:solidFill>
                <a:schemeClr val="lt1"/>
              </a:solidFill>
              <a:latin typeface="Arial"/>
              <a:ea typeface="Arial"/>
              <a:cs typeface="Arial"/>
              <a:sym typeface="Arial"/>
            </a:endParaRPr>
          </a:p>
        </p:txBody>
      </p:sp>
      <p:pic>
        <p:nvPicPr>
          <p:cNvPr id="200" name="Google Shape;200;p24"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201" name="Google Shape;201;p24"/>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202" name="Google Shape;202;p24"/>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203" name="Google Shape;203;p24"/>
          <p:cNvSpPr/>
          <p:nvPr/>
        </p:nvSpPr>
        <p:spPr>
          <a:xfrm rot="5400000">
            <a:off x="8758537" y="2978453"/>
            <a:ext cx="6407450"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 White">
  <p:cSld name="Title &amp; Sub White">
    <p:spTree>
      <p:nvGrpSpPr>
        <p:cNvPr id="1" name="Shape 204"/>
        <p:cNvGrpSpPr/>
        <p:nvPr/>
      </p:nvGrpSpPr>
      <p:grpSpPr>
        <a:xfrm>
          <a:off x="0" y="0"/>
          <a:ext cx="0" cy="0"/>
          <a:chOff x="0" y="0"/>
          <a:chExt cx="0" cy="0"/>
        </a:xfrm>
      </p:grpSpPr>
      <p:pic>
        <p:nvPicPr>
          <p:cNvPr id="205" name="Google Shape;205;p25"/>
          <p:cNvPicPr preferRelativeResize="0"/>
          <p:nvPr/>
        </p:nvPicPr>
        <p:blipFill rotWithShape="1">
          <a:blip r:embed="rId2">
            <a:alphaModFix/>
          </a:blip>
          <a:srcRect/>
          <a:stretch/>
        </p:blipFill>
        <p:spPr>
          <a:xfrm>
            <a:off x="7201593" y="1799047"/>
            <a:ext cx="3472287" cy="4025676"/>
          </a:xfrm>
          <a:prstGeom prst="rect">
            <a:avLst/>
          </a:prstGeom>
          <a:noFill/>
          <a:ln>
            <a:noFill/>
          </a:ln>
        </p:spPr>
      </p:pic>
      <p:sp>
        <p:nvSpPr>
          <p:cNvPr id="206" name="Google Shape;206;p25"/>
          <p:cNvSpPr txBox="1">
            <a:spLocks noGrp="1"/>
          </p:cNvSpPr>
          <p:nvPr>
            <p:ph type="title"/>
          </p:nvPr>
        </p:nvSpPr>
        <p:spPr>
          <a:xfrm>
            <a:off x="1444480" y="1917036"/>
            <a:ext cx="9303040" cy="302392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accent1"/>
              </a:buClr>
              <a:buSzPts val="4800"/>
              <a:buFont typeface="Arial"/>
              <a:buNone/>
              <a:defRPr sz="4800">
                <a:solidFill>
                  <a:schemeClr val="accen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207" name="Google Shape;207;p25"/>
          <p:cNvSpPr/>
          <p:nvPr/>
        </p:nvSpPr>
        <p:spPr>
          <a:xfrm>
            <a:off x="0" y="0"/>
            <a:ext cx="11736987"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208" name="Google Shape;208;p25"/>
          <p:cNvSpPr/>
          <p:nvPr/>
        </p:nvSpPr>
        <p:spPr>
          <a:xfrm rot="5400000">
            <a:off x="-2978450" y="2978453"/>
            <a:ext cx="6407450"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mp; Sub Blue">
  <p:cSld name="Title &amp; Sub Blue">
    <p:bg>
      <p:bgPr>
        <a:solidFill>
          <a:schemeClr val="dk2"/>
        </a:solidFill>
        <a:effectLst/>
      </p:bgPr>
    </p:bg>
    <p:spTree>
      <p:nvGrpSpPr>
        <p:cNvPr id="1" name="Shape 209"/>
        <p:cNvGrpSpPr/>
        <p:nvPr/>
      </p:nvGrpSpPr>
      <p:grpSpPr>
        <a:xfrm>
          <a:off x="0" y="0"/>
          <a:ext cx="0" cy="0"/>
          <a:chOff x="0" y="0"/>
          <a:chExt cx="0" cy="0"/>
        </a:xfrm>
      </p:grpSpPr>
      <p:sp>
        <p:nvSpPr>
          <p:cNvPr id="210" name="Google Shape;210;p26"/>
          <p:cNvSpPr/>
          <p:nvPr/>
        </p:nvSpPr>
        <p:spPr>
          <a:xfrm>
            <a:off x="471054" y="464127"/>
            <a:ext cx="11272494" cy="5944838"/>
          </a:xfrm>
          <a:prstGeom prst="rect">
            <a:avLst/>
          </a:prstGeom>
          <a:solidFill>
            <a:schemeClr val="accent1"/>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211" name="Google Shape;211;p26"/>
          <p:cNvSpPr/>
          <p:nvPr/>
        </p:nvSpPr>
        <p:spPr>
          <a:xfrm>
            <a:off x="11743603" y="6405281"/>
            <a:ext cx="448398" cy="45272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212" name="Google Shape;212;p26"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213" name="Google Shape;213;p26"/>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214" name="Google Shape;214;p26"/>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215" name="Google Shape;215;p26"/>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216" name="Google Shape;216;p26"/>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217" name="Google Shape;217;p26"/>
          <p:cNvSpPr txBox="1">
            <a:spLocks noGrp="1"/>
          </p:cNvSpPr>
          <p:nvPr>
            <p:ph type="title"/>
          </p:nvPr>
        </p:nvSpPr>
        <p:spPr>
          <a:xfrm>
            <a:off x="1444480" y="1917036"/>
            <a:ext cx="9303040" cy="302392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mp; Sub Light Blue">
  <p:cSld name="Title &amp; Sub Light Blue">
    <p:bg>
      <p:bgPr>
        <a:solidFill>
          <a:srgbClr val="00C7FD"/>
        </a:solidFill>
        <a:effectLst/>
      </p:bgPr>
    </p:bg>
    <p:spTree>
      <p:nvGrpSpPr>
        <p:cNvPr id="1" name="Shape 218"/>
        <p:cNvGrpSpPr/>
        <p:nvPr/>
      </p:nvGrpSpPr>
      <p:grpSpPr>
        <a:xfrm>
          <a:off x="0" y="0"/>
          <a:ext cx="0" cy="0"/>
          <a:chOff x="0" y="0"/>
          <a:chExt cx="0" cy="0"/>
        </a:xfrm>
      </p:grpSpPr>
      <p:sp>
        <p:nvSpPr>
          <p:cNvPr id="219" name="Google Shape;219;p27"/>
          <p:cNvSpPr/>
          <p:nvPr/>
        </p:nvSpPr>
        <p:spPr>
          <a:xfrm>
            <a:off x="471054" y="464127"/>
            <a:ext cx="11272494" cy="5944838"/>
          </a:xfrm>
          <a:prstGeom prst="rect">
            <a:avLst/>
          </a:prstGeom>
          <a:solidFill>
            <a:srgbClr val="0095BD"/>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220" name="Google Shape;220;p27"/>
          <p:cNvSpPr/>
          <p:nvPr/>
        </p:nvSpPr>
        <p:spPr>
          <a:xfrm>
            <a:off x="11743603" y="6405281"/>
            <a:ext cx="448398" cy="452720"/>
          </a:xfrm>
          <a:prstGeom prst="rect">
            <a:avLst/>
          </a:prstGeom>
          <a:solidFill>
            <a:srgbClr val="0095B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221" name="Google Shape;221;p27"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222" name="Google Shape;222;p27"/>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223" name="Google Shape;223;p27"/>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224" name="Google Shape;224;p27"/>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225" name="Google Shape;225;p27"/>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226" name="Google Shape;226;p27"/>
          <p:cNvSpPr txBox="1">
            <a:spLocks noGrp="1"/>
          </p:cNvSpPr>
          <p:nvPr>
            <p:ph type="title"/>
          </p:nvPr>
        </p:nvSpPr>
        <p:spPr>
          <a:xfrm>
            <a:off x="1444480" y="1917036"/>
            <a:ext cx="9303040" cy="302392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accent1"/>
        </a:solidFill>
        <a:effectLst/>
      </p:bgPr>
    </p:bg>
    <p:spTree>
      <p:nvGrpSpPr>
        <p:cNvPr id="1" name="Shape 227"/>
        <p:cNvGrpSpPr/>
        <p:nvPr/>
      </p:nvGrpSpPr>
      <p:grpSpPr>
        <a:xfrm>
          <a:off x="0" y="0"/>
          <a:ext cx="0" cy="0"/>
          <a:chOff x="0" y="0"/>
          <a:chExt cx="0" cy="0"/>
        </a:xfrm>
      </p:grpSpPr>
      <p:pic>
        <p:nvPicPr>
          <p:cNvPr id="228" name="Google Shape;228;p28"/>
          <p:cNvPicPr preferRelativeResize="0"/>
          <p:nvPr/>
        </p:nvPicPr>
        <p:blipFill rotWithShape="1">
          <a:blip r:embed="rId2">
            <a:alphaModFix/>
          </a:blip>
          <a:srcRect/>
          <a:stretch/>
        </p:blipFill>
        <p:spPr>
          <a:xfrm>
            <a:off x="4099949" y="2409775"/>
            <a:ext cx="4080108" cy="1521396"/>
          </a:xfrm>
          <a:prstGeom prst="rect">
            <a:avLst/>
          </a:prstGeom>
          <a:noFill/>
          <a:ln>
            <a:noFill/>
          </a:ln>
        </p:spPr>
      </p:pic>
      <p:sp>
        <p:nvSpPr>
          <p:cNvPr id="229" name="Google Shape;229;p28"/>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230" name="Google Shape;230;p28"/>
          <p:cNvSpPr/>
          <p:nvPr/>
        </p:nvSpPr>
        <p:spPr>
          <a:xfrm>
            <a:off x="0" y="6407451"/>
            <a:ext cx="11736987"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231" name="Google Shape;231;p28"/>
          <p:cNvSpPr/>
          <p:nvPr/>
        </p:nvSpPr>
        <p:spPr>
          <a:xfrm rot="5400000">
            <a:off x="8758537" y="2978453"/>
            <a:ext cx="6407450"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with Attribute">
  <p:cSld name="Quote with Attribute">
    <p:spTree>
      <p:nvGrpSpPr>
        <p:cNvPr id="1" name="Shape 232"/>
        <p:cNvGrpSpPr/>
        <p:nvPr/>
      </p:nvGrpSpPr>
      <p:grpSpPr>
        <a:xfrm>
          <a:off x="0" y="0"/>
          <a:ext cx="0" cy="0"/>
          <a:chOff x="0" y="0"/>
          <a:chExt cx="0" cy="0"/>
        </a:xfrm>
      </p:grpSpPr>
      <p:sp>
        <p:nvSpPr>
          <p:cNvPr id="233" name="Google Shape;233;p29"/>
          <p:cNvSpPr txBox="1">
            <a:spLocks noGrp="1"/>
          </p:cNvSpPr>
          <p:nvPr>
            <p:ph type="body" idx="1"/>
          </p:nvPr>
        </p:nvSpPr>
        <p:spPr>
          <a:xfrm>
            <a:off x="607486" y="1604435"/>
            <a:ext cx="10970684" cy="4567767"/>
          </a:xfrm>
          <a:prstGeom prst="rect">
            <a:avLst/>
          </a:prstGeom>
          <a:noFill/>
          <a:ln>
            <a:noFill/>
          </a:ln>
        </p:spPr>
        <p:txBody>
          <a:bodyPr spcFirstLastPara="1" wrap="square" lIns="0" tIns="0" rIns="0" bIns="0" anchor="ctr" anchorCtr="0">
            <a:normAutofit/>
          </a:bodyPr>
          <a:lstStyle>
            <a:lvl1pPr marL="457200" lvl="0" indent="-533400" algn="l">
              <a:lnSpc>
                <a:spcPct val="100000"/>
              </a:lnSpc>
              <a:spcBef>
                <a:spcPts val="1200"/>
              </a:spcBef>
              <a:spcAft>
                <a:spcPts val="0"/>
              </a:spcAft>
              <a:buClr>
                <a:schemeClr val="accent1"/>
              </a:buClr>
              <a:buSzPts val="4800"/>
              <a:buChar char="▪"/>
              <a:defRPr sz="4800" b="1">
                <a:solidFill>
                  <a:schemeClr val="accent1"/>
                </a:solidFill>
                <a:latin typeface="Arial"/>
                <a:ea typeface="Arial"/>
                <a:cs typeface="Arial"/>
                <a:sym typeface="Arial"/>
              </a:defRPr>
            </a:lvl1pPr>
            <a:lvl2pPr marL="914400" lvl="1" indent="-330200" algn="l">
              <a:lnSpc>
                <a:spcPct val="100000"/>
              </a:lnSpc>
              <a:spcBef>
                <a:spcPts val="1200"/>
              </a:spcBef>
              <a:spcAft>
                <a:spcPts val="0"/>
              </a:spcAft>
              <a:buClr>
                <a:schemeClr val="lt2"/>
              </a:buClr>
              <a:buSzPts val="1600"/>
              <a:buFont typeface="Arial"/>
              <a:buChar char="–"/>
              <a:defRPr sz="1600">
                <a:latin typeface="Arial"/>
                <a:ea typeface="Arial"/>
                <a:cs typeface="Arial"/>
                <a:sym typeface="Arial"/>
              </a:defRPr>
            </a:lvl2pPr>
            <a:lvl3pPr marL="1371600" lvl="2" indent="-330200" algn="l">
              <a:lnSpc>
                <a:spcPct val="100000"/>
              </a:lnSpc>
              <a:spcBef>
                <a:spcPts val="1200"/>
              </a:spcBef>
              <a:spcAft>
                <a:spcPts val="0"/>
              </a:spcAft>
              <a:buClr>
                <a:schemeClr val="lt2"/>
              </a:buClr>
              <a:buSzPts val="1600"/>
              <a:buFont typeface="Arial"/>
              <a:buChar char="–"/>
              <a:defRPr sz="1600">
                <a:latin typeface="Arial"/>
                <a:ea typeface="Arial"/>
                <a:cs typeface="Arial"/>
                <a:sym typeface="Arial"/>
              </a:defRPr>
            </a:lvl3pPr>
            <a:lvl4pPr marL="1828800" lvl="3" indent="-321754" algn="l">
              <a:lnSpc>
                <a:spcPct val="100000"/>
              </a:lnSpc>
              <a:spcBef>
                <a:spcPts val="1200"/>
              </a:spcBef>
              <a:spcAft>
                <a:spcPts val="0"/>
              </a:spcAft>
              <a:buClr>
                <a:schemeClr val="lt2"/>
              </a:buClr>
              <a:buSzPts val="1467"/>
              <a:buFont typeface="Arial"/>
              <a:buChar char="–"/>
              <a:defRPr sz="1467">
                <a:latin typeface="Arial"/>
                <a:ea typeface="Arial"/>
                <a:cs typeface="Arial"/>
                <a:sym typeface="Arial"/>
              </a:defRPr>
            </a:lvl4pPr>
            <a:lvl5pPr marL="2286000" lvl="4" indent="-317500" algn="l">
              <a:lnSpc>
                <a:spcPct val="100000"/>
              </a:lnSpc>
              <a:spcBef>
                <a:spcPts val="1200"/>
              </a:spcBef>
              <a:spcAft>
                <a:spcPts val="0"/>
              </a:spcAft>
              <a:buClr>
                <a:schemeClr val="lt2"/>
              </a:buClr>
              <a:buSzPts val="1400"/>
              <a:buFont typeface="Arial"/>
              <a:buChar char="–"/>
              <a:defRPr sz="1400">
                <a:latin typeface="Arial"/>
                <a:ea typeface="Arial"/>
                <a:cs typeface="Arial"/>
                <a:sym typeface="Aria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234" name="Google Shape;234;p2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FFFFFF"/>
                </a:solidFill>
                <a:latin typeface="Arial"/>
                <a:ea typeface="Arial"/>
                <a:cs typeface="Arial"/>
                <a:sym typeface="Arial"/>
              </a:defRPr>
            </a:lvl1pPr>
            <a:lvl2pPr marL="0" marR="0" lvl="1" indent="0" algn="l" rtl="0">
              <a:spcBef>
                <a:spcPts val="0"/>
              </a:spcBef>
              <a:buNone/>
              <a:defRPr sz="1800">
                <a:solidFill>
                  <a:srgbClr val="FFFFFF"/>
                </a:solidFill>
                <a:latin typeface="Arial"/>
                <a:ea typeface="Arial"/>
                <a:cs typeface="Arial"/>
                <a:sym typeface="Arial"/>
              </a:defRPr>
            </a:lvl2pPr>
            <a:lvl3pPr marL="0" marR="0" lvl="2" indent="0" algn="l" rtl="0">
              <a:spcBef>
                <a:spcPts val="0"/>
              </a:spcBef>
              <a:buNone/>
              <a:defRPr sz="1800">
                <a:solidFill>
                  <a:srgbClr val="FFFFFF"/>
                </a:solidFill>
                <a:latin typeface="Arial"/>
                <a:ea typeface="Arial"/>
                <a:cs typeface="Arial"/>
                <a:sym typeface="Arial"/>
              </a:defRPr>
            </a:lvl3pPr>
            <a:lvl4pPr marL="0" marR="0" lvl="3" indent="0" algn="l" rtl="0">
              <a:spcBef>
                <a:spcPts val="0"/>
              </a:spcBef>
              <a:buNone/>
              <a:defRPr sz="1800">
                <a:solidFill>
                  <a:srgbClr val="FFFFFF"/>
                </a:solidFill>
                <a:latin typeface="Arial"/>
                <a:ea typeface="Arial"/>
                <a:cs typeface="Arial"/>
                <a:sym typeface="Arial"/>
              </a:defRPr>
            </a:lvl4pPr>
            <a:lvl5pPr marL="0" marR="0" lvl="4" indent="0" algn="l" rtl="0">
              <a:spcBef>
                <a:spcPts val="0"/>
              </a:spcBef>
              <a:buNone/>
              <a:defRPr sz="1800">
                <a:solidFill>
                  <a:srgbClr val="FFFFFF"/>
                </a:solidFill>
                <a:latin typeface="Arial"/>
                <a:ea typeface="Arial"/>
                <a:cs typeface="Arial"/>
                <a:sym typeface="Arial"/>
              </a:defRPr>
            </a:lvl5pPr>
            <a:lvl6pPr marL="0" marR="0" lvl="5" indent="0" algn="l" rtl="0">
              <a:spcBef>
                <a:spcPts val="0"/>
              </a:spcBef>
              <a:buNone/>
              <a:defRPr sz="1800">
                <a:solidFill>
                  <a:srgbClr val="FFFFFF"/>
                </a:solidFill>
                <a:latin typeface="Arial"/>
                <a:ea typeface="Arial"/>
                <a:cs typeface="Arial"/>
                <a:sym typeface="Arial"/>
              </a:defRPr>
            </a:lvl6pPr>
            <a:lvl7pPr marL="0" marR="0" lvl="6" indent="0" algn="l" rtl="0">
              <a:spcBef>
                <a:spcPts val="0"/>
              </a:spcBef>
              <a:buNone/>
              <a:defRPr sz="1800">
                <a:solidFill>
                  <a:srgbClr val="FFFFFF"/>
                </a:solidFill>
                <a:latin typeface="Arial"/>
                <a:ea typeface="Arial"/>
                <a:cs typeface="Arial"/>
                <a:sym typeface="Arial"/>
              </a:defRPr>
            </a:lvl7pPr>
            <a:lvl8pPr marL="0" marR="0" lvl="7" indent="0" algn="l" rtl="0">
              <a:spcBef>
                <a:spcPts val="0"/>
              </a:spcBef>
              <a:buNone/>
              <a:defRPr sz="1800">
                <a:solidFill>
                  <a:srgbClr val="FFFFFF"/>
                </a:solidFill>
                <a:latin typeface="Arial"/>
                <a:ea typeface="Arial"/>
                <a:cs typeface="Arial"/>
                <a:sym typeface="Arial"/>
              </a:defRPr>
            </a:lvl8pPr>
            <a:lvl9pPr marL="0" marR="0" lvl="8" indent="0" algn="l" rtl="0">
              <a:spcBef>
                <a:spcPts val="0"/>
              </a:spcBef>
              <a:buNone/>
              <a:defRPr sz="1800">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35" name="Google Shape;235;p29"/>
          <p:cNvSpPr txBox="1">
            <a:spLocks noGrp="1"/>
          </p:cNvSpPr>
          <p:nvPr>
            <p:ph type="title"/>
          </p:nvPr>
        </p:nvSpPr>
        <p:spPr>
          <a:xfrm>
            <a:off x="607484" y="411797"/>
            <a:ext cx="10972800" cy="115824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000"/>
              <a:buFont typeface="Arial"/>
              <a:buNone/>
              <a:defRPr b="0" i="0">
                <a:solidFill>
                  <a:schemeClr val="dk2"/>
                </a:solidFill>
                <a:latin typeface="Arial"/>
                <a:ea typeface="Arial"/>
                <a:cs typeface="Arial"/>
                <a:sym typeface="Aria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6"/>
        <p:cNvGrpSpPr/>
        <p:nvPr/>
      </p:nvGrpSpPr>
      <p:grpSpPr>
        <a:xfrm>
          <a:off x="0" y="0"/>
          <a:ext cx="0" cy="0"/>
          <a:chOff x="0" y="0"/>
          <a:chExt cx="0" cy="0"/>
        </a:xfrm>
      </p:grpSpPr>
      <p:sp>
        <p:nvSpPr>
          <p:cNvPr id="237" name="Google Shape;237;p3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8" name="Google Shape;238;p3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9" name="Google Shape;239;p3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mp; Two Content">
  <p:cSld name="Title &amp; Two Content">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592916" y="571500"/>
            <a:ext cx="10972801" cy="88367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242" name="Google Shape;242;p31"/>
          <p:cNvSpPr txBox="1">
            <a:spLocks noGrp="1"/>
          </p:cNvSpPr>
          <p:nvPr>
            <p:ph type="body" idx="1"/>
          </p:nvPr>
        </p:nvSpPr>
        <p:spPr>
          <a:xfrm>
            <a:off x="614363" y="1496350"/>
            <a:ext cx="5481637" cy="470535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243" name="Google Shape;243;p31"/>
          <p:cNvSpPr txBox="1">
            <a:spLocks noGrp="1"/>
          </p:cNvSpPr>
          <p:nvPr>
            <p:ph type="body" idx="2"/>
          </p:nvPr>
        </p:nvSpPr>
        <p:spPr>
          <a:xfrm>
            <a:off x="6096000" y="1497013"/>
            <a:ext cx="5489575" cy="470535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Blue B">
  <p:cSld name="1_Title Blue B">
    <p:bg>
      <p:bgPr>
        <a:solidFill>
          <a:srgbClr val="184A86"/>
        </a:solidFill>
        <a:effectLst/>
      </p:bgPr>
    </p:bg>
    <p:spTree>
      <p:nvGrpSpPr>
        <p:cNvPr id="1" name="Shape 53"/>
        <p:cNvGrpSpPr/>
        <p:nvPr/>
      </p:nvGrpSpPr>
      <p:grpSpPr>
        <a:xfrm>
          <a:off x="0" y="0"/>
          <a:ext cx="0" cy="0"/>
          <a:chOff x="0" y="0"/>
          <a:chExt cx="0" cy="0"/>
        </a:xfrm>
      </p:grpSpPr>
      <p:sp>
        <p:nvSpPr>
          <p:cNvPr id="54" name="Google Shape;54;p5"/>
          <p:cNvSpPr/>
          <p:nvPr/>
        </p:nvSpPr>
        <p:spPr>
          <a:xfrm>
            <a:off x="1469360" y="0"/>
            <a:ext cx="3430768" cy="539316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55" name="Google Shape;55;p5"/>
          <p:cNvSpPr txBox="1">
            <a:spLocks noGrp="1"/>
          </p:cNvSpPr>
          <p:nvPr>
            <p:ph type="body" idx="1"/>
          </p:nvPr>
        </p:nvSpPr>
        <p:spPr>
          <a:xfrm>
            <a:off x="1895475" y="3182315"/>
            <a:ext cx="10296524" cy="304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rgbClr val="00C7FD"/>
              </a:buClr>
              <a:buSzPts val="1600"/>
              <a:buNone/>
              <a:defRPr sz="1600" b="1" i="0">
                <a:solidFill>
                  <a:srgbClr val="00C7FD"/>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56" name="Google Shape;56;p5"/>
          <p:cNvSpPr txBox="1">
            <a:spLocks noGrp="1"/>
          </p:cNvSpPr>
          <p:nvPr>
            <p:ph type="title"/>
          </p:nvPr>
        </p:nvSpPr>
        <p:spPr>
          <a:xfrm>
            <a:off x="1895475" y="3585279"/>
            <a:ext cx="10972801" cy="109182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7500"/>
              <a:buFont typeface="Arial"/>
              <a:buNone/>
              <a:defRPr sz="75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57" name="Google Shape;57;p5"/>
          <p:cNvSpPr txBox="1">
            <a:spLocks noGrp="1"/>
          </p:cNvSpPr>
          <p:nvPr>
            <p:ph type="body" idx="2"/>
          </p:nvPr>
        </p:nvSpPr>
        <p:spPr>
          <a:xfrm>
            <a:off x="1908348" y="4778609"/>
            <a:ext cx="10283651" cy="32677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1800"/>
              <a:buNone/>
              <a:defRPr sz="1800" b="0" i="0">
                <a:solidFill>
                  <a:schemeClr val="lt1"/>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58" name="Google Shape;58;p5"/>
          <p:cNvSpPr/>
          <p:nvPr/>
        </p:nvSpPr>
        <p:spPr>
          <a:xfrm>
            <a:off x="861107" y="5390896"/>
            <a:ext cx="607299" cy="607299"/>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59" name="Google Shape;59;p5"/>
          <p:cNvSpPr/>
          <p:nvPr/>
        </p:nvSpPr>
        <p:spPr>
          <a:xfrm>
            <a:off x="576067" y="5108797"/>
            <a:ext cx="286654" cy="282073"/>
          </a:xfrm>
          <a:prstGeom prst="rect">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60" name="Google Shape;60;p5"/>
          <p:cNvSpPr/>
          <p:nvPr/>
        </p:nvSpPr>
        <p:spPr>
          <a:xfrm>
            <a:off x="861107" y="4952474"/>
            <a:ext cx="157461" cy="157461"/>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grpSp>
        <p:nvGrpSpPr>
          <p:cNvPr id="61" name="Google Shape;61;p5"/>
          <p:cNvGrpSpPr/>
          <p:nvPr/>
        </p:nvGrpSpPr>
        <p:grpSpPr>
          <a:xfrm>
            <a:off x="1468406" y="5995719"/>
            <a:ext cx="1059754" cy="396801"/>
            <a:chOff x="1314450" y="6391094"/>
            <a:chExt cx="1123377" cy="420623"/>
          </a:xfrm>
        </p:grpSpPr>
        <p:sp>
          <p:nvSpPr>
            <p:cNvPr id="62" name="Google Shape;62;p5"/>
            <p:cNvSpPr/>
            <p:nvPr/>
          </p:nvSpPr>
          <p:spPr>
            <a:xfrm>
              <a:off x="1314450" y="6396809"/>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rgbClr val="00B2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5"/>
            <p:cNvSpPr/>
            <p:nvPr/>
          </p:nvSpPr>
          <p:spPr>
            <a:xfrm>
              <a:off x="1316545" y="6391094"/>
              <a:ext cx="995171" cy="420623"/>
            </a:xfrm>
            <a:custGeom>
              <a:avLst/>
              <a:gdLst/>
              <a:ahLst/>
              <a:cxnLst/>
              <a:rect l="l" t="t" r="r" b="b"/>
              <a:pathLst>
                <a:path w="995171" h="420623" extrusionOk="0">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5"/>
            <p:cNvSpPr/>
            <p:nvPr/>
          </p:nvSpPr>
          <p:spPr>
            <a:xfrm>
              <a:off x="2358770" y="6728469"/>
              <a:ext cx="79057" cy="79057"/>
            </a:xfrm>
            <a:custGeom>
              <a:avLst/>
              <a:gdLst/>
              <a:ahLst/>
              <a:cxnLst/>
              <a:rect l="l" t="t" r="r" b="b"/>
              <a:pathLst>
                <a:path w="79057" h="79057" extrusionOk="0">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5"/>
            <p:cNvSpPr/>
            <p:nvPr/>
          </p:nvSpPr>
          <p:spPr>
            <a:xfrm>
              <a:off x="2384869" y="6748090"/>
              <a:ext cx="30765" cy="39528"/>
            </a:xfrm>
            <a:custGeom>
              <a:avLst/>
              <a:gdLst/>
              <a:ahLst/>
              <a:cxnLst/>
              <a:rect l="l" t="t" r="r" b="b"/>
              <a:pathLst>
                <a:path w="30765" h="39528" extrusionOk="0">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White">
  <p:cSld name="Title White">
    <p:spTree>
      <p:nvGrpSpPr>
        <p:cNvPr id="1" name="Shape 66"/>
        <p:cNvGrpSpPr/>
        <p:nvPr/>
      </p:nvGrpSpPr>
      <p:grpSpPr>
        <a:xfrm>
          <a:off x="0" y="0"/>
          <a:ext cx="0" cy="0"/>
          <a:chOff x="0" y="0"/>
          <a:chExt cx="0" cy="0"/>
        </a:xfrm>
      </p:grpSpPr>
      <p:sp>
        <p:nvSpPr>
          <p:cNvPr id="67" name="Google Shape;67;p6"/>
          <p:cNvSpPr/>
          <p:nvPr/>
        </p:nvSpPr>
        <p:spPr>
          <a:xfrm>
            <a:off x="1466513" y="-28456"/>
            <a:ext cx="3430768" cy="5421617"/>
          </a:xfrm>
          <a:prstGeom prst="rect">
            <a:avLst/>
          </a:prstGeom>
          <a:solidFill>
            <a:srgbClr val="E7E7E7">
              <a:alpha val="38823"/>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68" name="Google Shape;68;p6"/>
          <p:cNvSpPr txBox="1">
            <a:spLocks noGrp="1"/>
          </p:cNvSpPr>
          <p:nvPr>
            <p:ph type="title"/>
          </p:nvPr>
        </p:nvSpPr>
        <p:spPr>
          <a:xfrm>
            <a:off x="1895475" y="3585279"/>
            <a:ext cx="10972801" cy="109182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7500"/>
              <a:buFont typeface="Arial"/>
              <a:buNone/>
              <a:defRPr sz="75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69" name="Google Shape;69;p6"/>
          <p:cNvSpPr txBox="1">
            <a:spLocks noGrp="1"/>
          </p:cNvSpPr>
          <p:nvPr>
            <p:ph type="body" idx="1"/>
          </p:nvPr>
        </p:nvSpPr>
        <p:spPr>
          <a:xfrm>
            <a:off x="1895475" y="3182315"/>
            <a:ext cx="10296524" cy="304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1600"/>
              <a:buNone/>
              <a:defRPr sz="1600" b="1" i="0">
                <a:solidFill>
                  <a:schemeClr val="accent1"/>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70" name="Google Shape;70;p6"/>
          <p:cNvSpPr txBox="1">
            <a:spLocks noGrp="1"/>
          </p:cNvSpPr>
          <p:nvPr>
            <p:ph type="body" idx="2"/>
          </p:nvPr>
        </p:nvSpPr>
        <p:spPr>
          <a:xfrm>
            <a:off x="1908348" y="4778609"/>
            <a:ext cx="10283651" cy="32677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2"/>
              </a:buClr>
              <a:buSzPts val="1800"/>
              <a:buNone/>
              <a:defRPr sz="1800" b="0" i="0">
                <a:solidFill>
                  <a:schemeClr val="lt2"/>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71" name="Google Shape;71;p6"/>
          <p:cNvSpPr/>
          <p:nvPr/>
        </p:nvSpPr>
        <p:spPr>
          <a:xfrm>
            <a:off x="861107" y="5390896"/>
            <a:ext cx="607299" cy="607299"/>
          </a:xfrm>
          <a:prstGeom prst="rect">
            <a:avLst/>
          </a:prstGeom>
          <a:solidFill>
            <a:srgbClr val="2872C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72" name="Google Shape;72;p6"/>
          <p:cNvSpPr/>
          <p:nvPr/>
        </p:nvSpPr>
        <p:spPr>
          <a:xfrm>
            <a:off x="576067" y="5108797"/>
            <a:ext cx="286654" cy="282073"/>
          </a:xfrm>
          <a:prstGeom prst="rect">
            <a:avLst/>
          </a:prstGeom>
          <a:solidFill>
            <a:srgbClr val="00C7F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73" name="Google Shape;73;p6"/>
          <p:cNvSpPr/>
          <p:nvPr/>
        </p:nvSpPr>
        <p:spPr>
          <a:xfrm>
            <a:off x="861107" y="4952474"/>
            <a:ext cx="157461" cy="157461"/>
          </a:xfrm>
          <a:prstGeom prst="rect">
            <a:avLst/>
          </a:prstGeom>
          <a:solidFill>
            <a:srgbClr val="2872C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74" name="Google Shape;74;p6"/>
          <p:cNvPicPr preferRelativeResize="0"/>
          <p:nvPr/>
        </p:nvPicPr>
        <p:blipFill rotWithShape="1">
          <a:blip r:embed="rId2">
            <a:alphaModFix/>
          </a:blip>
          <a:srcRect/>
          <a:stretch/>
        </p:blipFill>
        <p:spPr>
          <a:xfrm>
            <a:off x="1466513" y="5992753"/>
            <a:ext cx="1031758" cy="3847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571370" y="571500"/>
            <a:ext cx="11010816" cy="9524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571370" y="571500"/>
            <a:ext cx="11010816" cy="9524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79" name="Google Shape;79;p8"/>
          <p:cNvSpPr txBox="1">
            <a:spLocks noGrp="1"/>
          </p:cNvSpPr>
          <p:nvPr>
            <p:ph type="body" idx="1"/>
          </p:nvPr>
        </p:nvSpPr>
        <p:spPr>
          <a:xfrm>
            <a:off x="571370" y="1673454"/>
            <a:ext cx="11010900" cy="4574947"/>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 &amp; Content">
  <p:cSld name="Title, Sub &amp; Conten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571370" y="571500"/>
            <a:ext cx="11010816" cy="9524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82" name="Google Shape;82;p9"/>
          <p:cNvSpPr txBox="1">
            <a:spLocks noGrp="1"/>
          </p:cNvSpPr>
          <p:nvPr>
            <p:ph type="body" idx="1"/>
          </p:nvPr>
        </p:nvSpPr>
        <p:spPr>
          <a:xfrm>
            <a:off x="571370" y="2139953"/>
            <a:ext cx="11010900" cy="4108448"/>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83" name="Google Shape;83;p9"/>
          <p:cNvSpPr txBox="1">
            <a:spLocks noGrp="1"/>
          </p:cNvSpPr>
          <p:nvPr>
            <p:ph type="body" idx="2"/>
          </p:nvPr>
        </p:nvSpPr>
        <p:spPr>
          <a:xfrm>
            <a:off x="571370" y="1612901"/>
            <a:ext cx="11022013"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 &amp; 2 Content Columns">
  <p:cSld name="Title, Sub &amp; 2 Content Columns">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571500" y="571501"/>
            <a:ext cx="11010901" cy="952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86" name="Google Shape;86;p10"/>
          <p:cNvSpPr txBox="1">
            <a:spLocks noGrp="1"/>
          </p:cNvSpPr>
          <p:nvPr>
            <p:ph type="body" idx="1"/>
          </p:nvPr>
        </p:nvSpPr>
        <p:spPr>
          <a:xfrm>
            <a:off x="571500" y="2139951"/>
            <a:ext cx="5288525"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87" name="Google Shape;87;p10"/>
          <p:cNvSpPr txBox="1">
            <a:spLocks noGrp="1"/>
          </p:cNvSpPr>
          <p:nvPr>
            <p:ph type="body" idx="2"/>
          </p:nvPr>
        </p:nvSpPr>
        <p:spPr>
          <a:xfrm>
            <a:off x="6289113" y="2139951"/>
            <a:ext cx="5288525"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88" name="Google Shape;88;p10"/>
          <p:cNvSpPr txBox="1">
            <a:spLocks noGrp="1"/>
          </p:cNvSpPr>
          <p:nvPr>
            <p:ph type="body" idx="3"/>
          </p:nvPr>
        </p:nvSpPr>
        <p:spPr>
          <a:xfrm>
            <a:off x="571500" y="1612901"/>
            <a:ext cx="11022013"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2 Content Columns">
  <p:cSld name="Title &amp; 2 Content Columns">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71500" y="571501"/>
            <a:ext cx="11010901" cy="952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91" name="Google Shape;91;p11"/>
          <p:cNvSpPr txBox="1">
            <a:spLocks noGrp="1"/>
          </p:cNvSpPr>
          <p:nvPr>
            <p:ph type="body" idx="1"/>
          </p:nvPr>
        </p:nvSpPr>
        <p:spPr>
          <a:xfrm>
            <a:off x="571500" y="1673402"/>
            <a:ext cx="5288525" cy="458483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92" name="Google Shape;92;p11"/>
          <p:cNvSpPr txBox="1">
            <a:spLocks noGrp="1"/>
          </p:cNvSpPr>
          <p:nvPr>
            <p:ph type="body" idx="2"/>
          </p:nvPr>
        </p:nvSpPr>
        <p:spPr>
          <a:xfrm>
            <a:off x="6289113" y="1673402"/>
            <a:ext cx="5288525" cy="458483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p:nvPr/>
        </p:nvSpPr>
        <p:spPr>
          <a:xfrm>
            <a:off x="0" y="6407451"/>
            <a:ext cx="11736987"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1"/>
          <p:cNvSpPr/>
          <p:nvPr/>
        </p:nvSpPr>
        <p:spPr>
          <a:xfrm rot="5400000">
            <a:off x="8758537" y="2978453"/>
            <a:ext cx="6407450"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1"/>
          <p:cNvSpPr txBox="1">
            <a:spLocks noGrp="1"/>
          </p:cNvSpPr>
          <p:nvPr>
            <p:ph type="body" idx="1"/>
          </p:nvPr>
        </p:nvSpPr>
        <p:spPr>
          <a:xfrm>
            <a:off x="592915" y="1524000"/>
            <a:ext cx="10972801" cy="4724402"/>
          </a:xfrm>
          <a:prstGeom prst="rect">
            <a:avLst/>
          </a:prstGeom>
          <a:noFill/>
          <a:ln>
            <a:noFill/>
          </a:ln>
        </p:spPr>
        <p:txBody>
          <a:bodyPr spcFirstLastPara="1" wrap="square" lIns="0" tIns="0" rIns="0" bIns="0" anchor="t" anchorCtr="0">
            <a:normAutofit/>
          </a:bodyPr>
          <a:lstStyle>
            <a:lvl1pPr marL="457200" marR="0" lvl="0" indent="-406400" algn="l" rtl="0">
              <a:lnSpc>
                <a:spcPct val="100000"/>
              </a:lnSpc>
              <a:spcBef>
                <a:spcPts val="1200"/>
              </a:spcBef>
              <a:spcAft>
                <a:spcPts val="0"/>
              </a:spcAft>
              <a:buClr>
                <a:schemeClr val="lt2"/>
              </a:buClr>
              <a:buSzPts val="2800"/>
              <a:buFont typeface="Noto Sans Symbols"/>
              <a:buChar char="▪"/>
              <a:defRPr sz="2800" b="0" i="0" u="none" strike="noStrike" cap="none">
                <a:solidFill>
                  <a:schemeClr val="lt2"/>
                </a:solidFill>
                <a:latin typeface="Arial"/>
                <a:ea typeface="Arial"/>
                <a:cs typeface="Arial"/>
                <a:sym typeface="Arial"/>
              </a:defRPr>
            </a:lvl1pPr>
            <a:lvl2pPr marL="914400" marR="0" lvl="1" indent="-381000" algn="l" rtl="0">
              <a:lnSpc>
                <a:spcPct val="100000"/>
              </a:lnSpc>
              <a:spcBef>
                <a:spcPts val="120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2pPr>
            <a:lvl3pPr marL="1371600" marR="0" lvl="2" indent="-342900" algn="l" rtl="0">
              <a:lnSpc>
                <a:spcPct val="100000"/>
              </a:lnSpc>
              <a:spcBef>
                <a:spcPts val="120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3pPr>
            <a:lvl4pPr marL="1828800" marR="0" lvl="3" indent="-342900" algn="l" rtl="0">
              <a:lnSpc>
                <a:spcPct val="100000"/>
              </a:lnSpc>
              <a:spcBef>
                <a:spcPts val="120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4pPr>
            <a:lvl5pPr marL="2286000" marR="0" lvl="4" indent="-330200" algn="l" rtl="0">
              <a:lnSpc>
                <a:spcPct val="100000"/>
              </a:lnSpc>
              <a:spcBef>
                <a:spcPts val="120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5pPr>
            <a:lvl6pPr marL="2743200" marR="0" lvl="5"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6pPr>
            <a:lvl7pPr marL="3200400" marR="0" lvl="6"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7pPr>
            <a:lvl8pPr marL="3657600" marR="0" lvl="7"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8pPr>
            <a:lvl9pPr marL="4114800" marR="0" lvl="8"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title"/>
          </p:nvPr>
        </p:nvSpPr>
        <p:spPr>
          <a:xfrm>
            <a:off x="592916" y="571500"/>
            <a:ext cx="10972801" cy="883673"/>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1pPr>
            <a:lvl2pPr marR="0" lvl="1"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2pPr>
            <a:lvl3pPr marR="0" lvl="2"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3pPr>
            <a:lvl4pPr marR="0" lvl="3"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4pPr>
            <a:lvl5pPr marR="0" lvl="4"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5pPr>
            <a:lvl6pPr marR="0" lvl="5"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6pPr>
            <a:lvl7pPr marR="0" lvl="6"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7pPr>
            <a:lvl8pPr marR="0" lvl="7"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8pPr>
            <a:lvl9pPr marR="0" lvl="8"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9pPr>
          </a:lstStyle>
          <a:p>
            <a:endParaRPr/>
          </a:p>
        </p:txBody>
      </p:sp>
      <p:sp>
        <p:nvSpPr>
          <p:cNvPr id="14" name="Google Shape;14;p1"/>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0" i="0" u="none" strike="noStrike" cap="none">
                <a:solidFill>
                  <a:schemeClr val="lt2"/>
                </a:solidFill>
                <a:latin typeface="Arial"/>
                <a:ea typeface="Arial"/>
                <a:cs typeface="Arial"/>
                <a:sym typeface="Arial"/>
              </a:rPr>
              <a:t>Intel Confidential</a:t>
            </a:r>
            <a:endParaRPr/>
          </a:p>
        </p:txBody>
      </p:sp>
      <p:sp>
        <p:nvSpPr>
          <p:cNvPr id="15" name="Google Shape;15;p1"/>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lt2"/>
                </a:solidFill>
                <a:latin typeface="Arial"/>
                <a:ea typeface="Arial"/>
                <a:cs typeface="Arial"/>
                <a:sym typeface="Arial"/>
              </a:rPr>
              <a:t>Department or Event Name</a:t>
            </a:r>
            <a:endParaRPr/>
          </a:p>
        </p:txBody>
      </p:sp>
      <p:pic>
        <p:nvPicPr>
          <p:cNvPr id="16" name="Google Shape;16;p1"/>
          <p:cNvPicPr preferRelativeResize="0"/>
          <p:nvPr/>
        </p:nvPicPr>
        <p:blipFill rotWithShape="1">
          <a:blip r:embed="rId31">
            <a:alphaModFix/>
          </a:blip>
          <a:srcRect/>
          <a:stretch/>
        </p:blipFill>
        <p:spPr>
          <a:xfrm>
            <a:off x="11137466" y="6554735"/>
            <a:ext cx="476084" cy="177524"/>
          </a:xfrm>
          <a:prstGeom prst="rect">
            <a:avLst/>
          </a:prstGeom>
          <a:noFill/>
          <a:ln>
            <a:noFill/>
          </a:ln>
        </p:spPr>
      </p:pic>
      <p:sp>
        <p:nvSpPr>
          <p:cNvPr id="17" name="Google Shape;17;p1"/>
          <p:cNvSpPr txBox="1"/>
          <p:nvPr/>
        </p:nvSpPr>
        <p:spPr>
          <a:xfrm>
            <a:off x="11908632" y="6579173"/>
            <a:ext cx="128240" cy="12311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2"/>
              </a:buClr>
              <a:buSzPts val="800"/>
              <a:buFont typeface="Arial"/>
              <a:buNone/>
            </a:pPr>
            <a:fld id="{00000000-1234-1234-1234-123412341234}" type="slidenum">
              <a:rPr lang="en-US" sz="800" b="0" i="0" u="none" strike="noStrike" cap="none">
                <a:solidFill>
                  <a:schemeClr val="lt2"/>
                </a:solidFill>
                <a:latin typeface="Arial"/>
                <a:ea typeface="Arial"/>
                <a:cs typeface="Arial"/>
                <a:sym typeface="Arial"/>
              </a:rPr>
              <a:t>‹#›</a:t>
            </a:fld>
            <a:endParaRPr sz="800" b="0" i="0" u="none" strike="noStrike" cap="none">
              <a:solidFill>
                <a:schemeClr val="l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youtu.be/Dp58JsgqvU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factory-defect-ai.vercel.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2082040" y="1860943"/>
            <a:ext cx="8150096" cy="2391017"/>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1"/>
              </a:buClr>
              <a:buSzPts val="4000"/>
              <a:buFont typeface="Arial"/>
              <a:buNone/>
            </a:pPr>
            <a:r>
              <a:rPr lang="en-US" sz="4000" b="1" dirty="0">
                <a:latin typeface="Poppins" panose="00000500000000000000" pitchFamily="2" charset="0"/>
                <a:cs typeface="Poppins" panose="00000500000000000000" pitchFamily="2" charset="0"/>
                <a:sym typeface="Arial"/>
              </a:rPr>
              <a:t>HACKSTORM: INTEL® AI PC EDITION</a:t>
            </a:r>
            <a:endParaRPr sz="3600" b="1" dirty="0">
              <a:latin typeface="Poppins" panose="00000500000000000000" pitchFamily="2" charset="0"/>
              <a:cs typeface="Poppins" panose="00000500000000000000" pitchFamily="2"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a:solidFill>
                  <a:schemeClr val="lt1"/>
                </a:solidFill>
                <a:latin typeface="Play"/>
                <a:ea typeface="Play"/>
                <a:cs typeface="Play"/>
                <a:sym typeface="Play"/>
              </a:rPr>
              <a:t>TEAM DETAILS</a:t>
            </a:r>
            <a:endParaRPr/>
          </a:p>
        </p:txBody>
      </p:sp>
      <p:sp>
        <p:nvSpPr>
          <p:cNvPr id="261" name="Google Shape;261;p34"/>
          <p:cNvSpPr txBox="1"/>
          <p:nvPr/>
        </p:nvSpPr>
        <p:spPr>
          <a:xfrm>
            <a:off x="997349" y="1283085"/>
            <a:ext cx="10197302"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dirty="0">
                <a:solidFill>
                  <a:schemeClr val="accent1"/>
                </a:solidFill>
                <a:latin typeface="Poppins" panose="00000500000000000000" pitchFamily="2" charset="0"/>
                <a:cs typeface="Poppins" panose="00000500000000000000" pitchFamily="2" charset="0"/>
                <a:sym typeface="Arial"/>
              </a:rPr>
              <a:t>Team Name: </a:t>
            </a:r>
            <a:r>
              <a:rPr lang="en-IN" sz="2400" b="1" i="0" dirty="0" err="1">
                <a:solidFill>
                  <a:schemeClr val="tx1"/>
                </a:solidFill>
                <a:effectLst/>
                <a:latin typeface="Poppins" panose="00000500000000000000" pitchFamily="2" charset="0"/>
                <a:cs typeface="Poppins" panose="00000500000000000000" pitchFamily="2" charset="0"/>
              </a:rPr>
              <a:t>Definox</a:t>
            </a:r>
            <a:endParaRPr sz="2400" b="1" dirty="0">
              <a:solidFill>
                <a:schemeClr val="tx1"/>
              </a:solidFill>
              <a:latin typeface="Poppins" panose="00000500000000000000" pitchFamily="2" charset="0"/>
              <a:cs typeface="Poppins" panose="00000500000000000000" pitchFamily="2" charset="0"/>
            </a:endParaRPr>
          </a:p>
          <a:p>
            <a:pPr marL="0" marR="0" lvl="0" indent="0" algn="ctr" rtl="0">
              <a:lnSpc>
                <a:spcPct val="150000"/>
              </a:lnSpc>
              <a:spcBef>
                <a:spcPts val="0"/>
              </a:spcBef>
              <a:spcAft>
                <a:spcPts val="0"/>
              </a:spcAft>
              <a:buNone/>
            </a:pPr>
            <a:r>
              <a:rPr lang="en-US" sz="2400" b="1" dirty="0">
                <a:solidFill>
                  <a:schemeClr val="accent1"/>
                </a:solidFill>
                <a:latin typeface="Poppins" panose="00000500000000000000" pitchFamily="2" charset="0"/>
                <a:cs typeface="Poppins" panose="00000500000000000000" pitchFamily="2" charset="0"/>
                <a:sym typeface="Arial"/>
              </a:rPr>
              <a:t>Team Mem</a:t>
            </a:r>
            <a:r>
              <a:rPr lang="en-US" sz="2400" b="1" dirty="0">
                <a:solidFill>
                  <a:srgbClr val="0070C0"/>
                </a:solidFill>
                <a:latin typeface="Poppins" panose="00000500000000000000" pitchFamily="2" charset="0"/>
                <a:cs typeface="Poppins" panose="00000500000000000000" pitchFamily="2" charset="0"/>
                <a:sym typeface="Arial"/>
              </a:rPr>
              <a:t>bers</a:t>
            </a:r>
            <a:r>
              <a:rPr lang="en-US" sz="2400" b="1" dirty="0">
                <a:solidFill>
                  <a:schemeClr val="accent1"/>
                </a:solidFill>
                <a:latin typeface="Poppins" panose="00000500000000000000" pitchFamily="2" charset="0"/>
                <a:cs typeface="Poppins" panose="00000500000000000000" pitchFamily="2" charset="0"/>
                <a:sym typeface="Arial"/>
              </a:rPr>
              <a:t>: </a:t>
            </a:r>
            <a:r>
              <a:rPr lang="en-US" sz="2400" b="1" dirty="0" err="1">
                <a:solidFill>
                  <a:schemeClr val="tx1"/>
                </a:solidFill>
                <a:latin typeface="Poppins" panose="00000500000000000000" pitchFamily="2" charset="0"/>
                <a:cs typeface="Poppins" panose="00000500000000000000" pitchFamily="2" charset="0"/>
              </a:rPr>
              <a:t>Jayashre</a:t>
            </a:r>
            <a:r>
              <a:rPr lang="en-US" sz="2400" b="1" dirty="0">
                <a:solidFill>
                  <a:schemeClr val="tx1"/>
                </a:solidFill>
                <a:latin typeface="Poppins" panose="00000500000000000000" pitchFamily="2" charset="0"/>
                <a:cs typeface="Poppins" panose="00000500000000000000" pitchFamily="2" charset="0"/>
              </a:rPr>
              <a:t> – jaya2004kra@gmail.com</a:t>
            </a:r>
          </a:p>
        </p:txBody>
      </p:sp>
      <p:sp>
        <p:nvSpPr>
          <p:cNvPr id="2" name="Google Shape;261;p34">
            <a:extLst>
              <a:ext uri="{FF2B5EF4-FFF2-40B4-BE49-F238E27FC236}">
                <a16:creationId xmlns:a16="http://schemas.microsoft.com/office/drawing/2014/main" id="{20EC221D-1FFE-AC3D-F5B3-EA7D44CA7B4C}"/>
              </a:ext>
            </a:extLst>
          </p:cNvPr>
          <p:cNvSpPr txBox="1"/>
          <p:nvPr/>
        </p:nvSpPr>
        <p:spPr>
          <a:xfrm>
            <a:off x="408432" y="4374628"/>
            <a:ext cx="11375136" cy="161578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200" b="1" dirty="0">
                <a:solidFill>
                  <a:schemeClr val="accent1"/>
                </a:solidFill>
                <a:latin typeface="Poppins" panose="00000500000000000000" pitchFamily="2" charset="0"/>
                <a:cs typeface="Poppins" panose="00000500000000000000" pitchFamily="2" charset="0"/>
                <a:sym typeface="Arial"/>
              </a:rPr>
              <a:t>Theme: </a:t>
            </a:r>
            <a:r>
              <a:rPr lang="en-IN" sz="2200" b="1" dirty="0">
                <a:solidFill>
                  <a:schemeClr val="tx1"/>
                </a:solidFill>
                <a:latin typeface="Poppins" panose="00000500000000000000" pitchFamily="2" charset="0"/>
                <a:cs typeface="Poppins" panose="00000500000000000000" pitchFamily="2" charset="0"/>
                <a:sym typeface="Arial"/>
              </a:rPr>
              <a:t>AI Driven Solution</a:t>
            </a:r>
            <a:r>
              <a:rPr lang="en-IN" sz="2200" b="1" dirty="0">
                <a:solidFill>
                  <a:schemeClr val="tx1"/>
                </a:solidFill>
                <a:latin typeface="Poppins" panose="00000500000000000000" pitchFamily="2" charset="0"/>
                <a:cs typeface="Poppins" panose="00000500000000000000" pitchFamily="2" charset="0"/>
              </a:rPr>
              <a:t>s for Industry 4.0</a:t>
            </a:r>
            <a:endParaRPr sz="2200" b="1" dirty="0">
              <a:solidFill>
                <a:schemeClr val="tx1"/>
              </a:solidFill>
              <a:latin typeface="Poppins" panose="00000500000000000000" pitchFamily="2" charset="0"/>
              <a:cs typeface="Poppins" panose="00000500000000000000" pitchFamily="2" charset="0"/>
            </a:endParaRPr>
          </a:p>
          <a:p>
            <a:pPr algn="ctr">
              <a:lnSpc>
                <a:spcPct val="150000"/>
              </a:lnSpc>
            </a:pPr>
            <a:r>
              <a:rPr lang="en-US" sz="2200" b="1" dirty="0" err="1">
                <a:solidFill>
                  <a:srgbClr val="0070C0"/>
                </a:solidFill>
                <a:latin typeface="Poppins" panose="00000500000000000000" pitchFamily="2" charset="0"/>
                <a:cs typeface="Poppins" panose="00000500000000000000" pitchFamily="2" charset="0"/>
              </a:rPr>
              <a:t>FactoryDefectAI</a:t>
            </a:r>
            <a:r>
              <a:rPr lang="en-US" sz="2200" b="1" dirty="0">
                <a:solidFill>
                  <a:srgbClr val="0070C0"/>
                </a:solidFill>
                <a:latin typeface="Poppins" panose="00000500000000000000" pitchFamily="2" charset="0"/>
                <a:cs typeface="Poppins" panose="00000500000000000000" pitchFamily="2" charset="0"/>
              </a:rPr>
              <a:t>:  </a:t>
            </a:r>
            <a:r>
              <a:rPr lang="en-US" sz="2200" b="1" dirty="0">
                <a:solidFill>
                  <a:schemeClr val="tx1">
                    <a:lumMod val="95000"/>
                    <a:lumOff val="5000"/>
                  </a:schemeClr>
                </a:solidFill>
                <a:latin typeface="Poppins" panose="00000500000000000000" pitchFamily="2" charset="0"/>
                <a:cs typeface="Poppins" panose="00000500000000000000" pitchFamily="2" charset="0"/>
              </a:rPr>
              <a:t>Optimizing defect detection with Intel® AI stack for Industry 4.0</a:t>
            </a:r>
          </a:p>
        </p:txBody>
      </p:sp>
      <p:sp>
        <p:nvSpPr>
          <p:cNvPr id="3" name="Google Shape;261;p34">
            <a:extLst>
              <a:ext uri="{FF2B5EF4-FFF2-40B4-BE49-F238E27FC236}">
                <a16:creationId xmlns:a16="http://schemas.microsoft.com/office/drawing/2014/main" id="{97B4585E-675D-0BC5-36EC-A9ED5FFE9629}"/>
              </a:ext>
            </a:extLst>
          </p:cNvPr>
          <p:cNvSpPr txBox="1"/>
          <p:nvPr/>
        </p:nvSpPr>
        <p:spPr>
          <a:xfrm>
            <a:off x="997349" y="3105855"/>
            <a:ext cx="10197302"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dirty="0">
                <a:solidFill>
                  <a:schemeClr val="accent1"/>
                </a:solidFill>
                <a:latin typeface="Poppins" panose="00000500000000000000" pitchFamily="2" charset="0"/>
                <a:cs typeface="Poppins" panose="00000500000000000000" pitchFamily="2" charset="0"/>
              </a:rPr>
              <a:t>Manufacturing</a:t>
            </a:r>
            <a:endParaRPr lang="en-US" sz="2400" b="1"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a:solidFill>
                  <a:schemeClr val="lt1"/>
                </a:solidFill>
                <a:latin typeface="Play"/>
                <a:ea typeface="Play"/>
                <a:cs typeface="Play"/>
                <a:sym typeface="Play"/>
              </a:rPr>
              <a:t>PROBLEM STATEMENT </a:t>
            </a:r>
            <a:endParaRPr/>
          </a:p>
        </p:txBody>
      </p:sp>
      <p:pic>
        <p:nvPicPr>
          <p:cNvPr id="3" name="Picture 2">
            <a:extLst>
              <a:ext uri="{FF2B5EF4-FFF2-40B4-BE49-F238E27FC236}">
                <a16:creationId xmlns:a16="http://schemas.microsoft.com/office/drawing/2014/main" id="{1507488B-05D5-4763-7661-7499BE7C2CEE}"/>
              </a:ext>
            </a:extLst>
          </p:cNvPr>
          <p:cNvPicPr>
            <a:picLocks noChangeAspect="1"/>
          </p:cNvPicPr>
          <p:nvPr/>
        </p:nvPicPr>
        <p:blipFill>
          <a:blip r:embed="rId3"/>
          <a:stretch>
            <a:fillRect/>
          </a:stretch>
        </p:blipFill>
        <p:spPr>
          <a:xfrm>
            <a:off x="384048" y="1143000"/>
            <a:ext cx="640080" cy="640080"/>
          </a:xfrm>
          <a:prstGeom prst="rect">
            <a:avLst/>
          </a:prstGeom>
        </p:spPr>
      </p:pic>
      <p:sp>
        <p:nvSpPr>
          <p:cNvPr id="4" name="TextBox 3">
            <a:extLst>
              <a:ext uri="{FF2B5EF4-FFF2-40B4-BE49-F238E27FC236}">
                <a16:creationId xmlns:a16="http://schemas.microsoft.com/office/drawing/2014/main" id="{102C26EA-CC8C-873E-4BE2-181148F54CA7}"/>
              </a:ext>
            </a:extLst>
          </p:cNvPr>
          <p:cNvSpPr txBox="1"/>
          <p:nvPr/>
        </p:nvSpPr>
        <p:spPr>
          <a:xfrm>
            <a:off x="1041398" y="1224513"/>
            <a:ext cx="505460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Problem Statement</a:t>
            </a:r>
          </a:p>
        </p:txBody>
      </p:sp>
      <p:sp>
        <p:nvSpPr>
          <p:cNvPr id="6" name="TextBox 5">
            <a:extLst>
              <a:ext uri="{FF2B5EF4-FFF2-40B4-BE49-F238E27FC236}">
                <a16:creationId xmlns:a16="http://schemas.microsoft.com/office/drawing/2014/main" id="{3ABF7934-FA7D-51E8-452A-A937D58A33FE}"/>
              </a:ext>
            </a:extLst>
          </p:cNvPr>
          <p:cNvSpPr txBox="1"/>
          <p:nvPr/>
        </p:nvSpPr>
        <p:spPr>
          <a:xfrm>
            <a:off x="1058668" y="3739115"/>
            <a:ext cx="2783840"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Impact</a:t>
            </a:r>
          </a:p>
        </p:txBody>
      </p:sp>
      <p:pic>
        <p:nvPicPr>
          <p:cNvPr id="8" name="Picture 7">
            <a:extLst>
              <a:ext uri="{FF2B5EF4-FFF2-40B4-BE49-F238E27FC236}">
                <a16:creationId xmlns:a16="http://schemas.microsoft.com/office/drawing/2014/main" id="{2C2B10FA-0FE5-A74D-55BD-14982988F9A0}"/>
              </a:ext>
            </a:extLst>
          </p:cNvPr>
          <p:cNvPicPr>
            <a:picLocks noChangeAspect="1"/>
          </p:cNvPicPr>
          <p:nvPr/>
        </p:nvPicPr>
        <p:blipFill>
          <a:blip r:embed="rId4"/>
          <a:stretch>
            <a:fillRect/>
          </a:stretch>
        </p:blipFill>
        <p:spPr>
          <a:xfrm>
            <a:off x="383328" y="3657242"/>
            <a:ext cx="640800" cy="640800"/>
          </a:xfrm>
          <a:prstGeom prst="rect">
            <a:avLst/>
          </a:prstGeom>
        </p:spPr>
      </p:pic>
      <p:sp>
        <p:nvSpPr>
          <p:cNvPr id="9" name="TextBox 8">
            <a:extLst>
              <a:ext uri="{FF2B5EF4-FFF2-40B4-BE49-F238E27FC236}">
                <a16:creationId xmlns:a16="http://schemas.microsoft.com/office/drawing/2014/main" id="{C04555FE-AAAB-9ECD-FDB3-92E0C183CE14}"/>
              </a:ext>
            </a:extLst>
          </p:cNvPr>
          <p:cNvSpPr txBox="1"/>
          <p:nvPr/>
        </p:nvSpPr>
        <p:spPr>
          <a:xfrm>
            <a:off x="1328057" y="1706878"/>
            <a:ext cx="10069286" cy="1446550"/>
          </a:xfrm>
          <a:prstGeom prst="rect">
            <a:avLst/>
          </a:prstGeom>
          <a:noFill/>
        </p:spPr>
        <p:txBody>
          <a:bodyPr wrap="square" rtlCol="0">
            <a:spAutoFit/>
          </a:bodyPr>
          <a:lstStyle/>
          <a:p>
            <a:r>
              <a:rPr lang="en-US" sz="2200" dirty="0">
                <a:latin typeface="Poppins" panose="00000500000000000000" pitchFamily="2" charset="0"/>
                <a:cs typeface="Poppins" panose="00000500000000000000" pitchFamily="2" charset="0"/>
              </a:rPr>
              <a:t>Traditional manufacturing relies on </a:t>
            </a:r>
            <a:r>
              <a:rPr lang="en-US" sz="2200" b="1" dirty="0">
                <a:latin typeface="Poppins" panose="00000500000000000000" pitchFamily="2" charset="0"/>
                <a:cs typeface="Poppins" panose="00000500000000000000" pitchFamily="2" charset="0"/>
              </a:rPr>
              <a:t>manual visual inspections</a:t>
            </a:r>
            <a:r>
              <a:rPr lang="en-US" sz="2200" dirty="0">
                <a:latin typeface="Poppins" panose="00000500000000000000" pitchFamily="2" charset="0"/>
                <a:cs typeface="Poppins" panose="00000500000000000000" pitchFamily="2" charset="0"/>
              </a:rPr>
              <a:t> for defect detection, which are </a:t>
            </a:r>
            <a:r>
              <a:rPr lang="en-US" sz="2200" b="1" dirty="0">
                <a:latin typeface="Poppins" panose="00000500000000000000" pitchFamily="2" charset="0"/>
                <a:cs typeface="Poppins" panose="00000500000000000000" pitchFamily="2" charset="0"/>
              </a:rPr>
              <a:t>slow</a:t>
            </a:r>
            <a:r>
              <a:rPr lang="en-US" sz="2200" dirty="0">
                <a:latin typeface="Poppins" panose="00000500000000000000" pitchFamily="2" charset="0"/>
                <a:cs typeface="Poppins" panose="00000500000000000000" pitchFamily="2" charset="0"/>
              </a:rPr>
              <a:t>, </a:t>
            </a:r>
            <a:r>
              <a:rPr lang="en-US" sz="2200" b="1" dirty="0">
                <a:latin typeface="Poppins" panose="00000500000000000000" pitchFamily="2" charset="0"/>
                <a:cs typeface="Poppins" panose="00000500000000000000" pitchFamily="2" charset="0"/>
              </a:rPr>
              <a:t>error-prone</a:t>
            </a:r>
            <a:r>
              <a:rPr lang="en-US" sz="2200" dirty="0">
                <a:latin typeface="Poppins" panose="00000500000000000000" pitchFamily="2" charset="0"/>
                <a:cs typeface="Poppins" panose="00000500000000000000" pitchFamily="2" charset="0"/>
              </a:rPr>
              <a:t>, and </a:t>
            </a:r>
            <a:r>
              <a:rPr lang="en-US" sz="2200" b="1" dirty="0">
                <a:latin typeface="Poppins" panose="00000500000000000000" pitchFamily="2" charset="0"/>
                <a:cs typeface="Poppins" panose="00000500000000000000" pitchFamily="2" charset="0"/>
              </a:rPr>
              <a:t>resource-heavy</a:t>
            </a:r>
            <a:r>
              <a:rPr lang="en-US" sz="2200" dirty="0">
                <a:latin typeface="Poppins" panose="00000500000000000000" pitchFamily="2" charset="0"/>
                <a:cs typeface="Poppins" panose="00000500000000000000" pitchFamily="2" charset="0"/>
              </a:rPr>
              <a:t>. This process is inefficient and struggles to keep up with the demands of </a:t>
            </a:r>
            <a:r>
              <a:rPr lang="en-US" sz="2200" b="1" dirty="0">
                <a:latin typeface="Poppins" panose="00000500000000000000" pitchFamily="2" charset="0"/>
                <a:cs typeface="Poppins" panose="00000500000000000000" pitchFamily="2" charset="0"/>
              </a:rPr>
              <a:t>high-speed production lines</a:t>
            </a:r>
            <a:r>
              <a:rPr lang="en-US" sz="2200" dirty="0">
                <a:latin typeface="Poppins" panose="00000500000000000000" pitchFamily="2" charset="0"/>
                <a:cs typeface="Poppins" panose="00000500000000000000" pitchFamily="2" charset="0"/>
              </a:rPr>
              <a:t>.</a:t>
            </a:r>
            <a:endParaRPr lang="en-IN" sz="22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DCF0815B-B1F7-9E8D-F2B1-8A21B30F2074}"/>
              </a:ext>
            </a:extLst>
          </p:cNvPr>
          <p:cNvSpPr txBox="1"/>
          <p:nvPr/>
        </p:nvSpPr>
        <p:spPr>
          <a:xfrm>
            <a:off x="1328056" y="4275592"/>
            <a:ext cx="9938658" cy="1785104"/>
          </a:xfrm>
          <a:prstGeom prst="rect">
            <a:avLst/>
          </a:prstGeom>
          <a:noFill/>
        </p:spPr>
        <p:txBody>
          <a:bodyPr wrap="square" rtlCol="0">
            <a:spAutoFit/>
          </a:bodyPr>
          <a:lstStyle/>
          <a:p>
            <a:r>
              <a:rPr lang="en-US" sz="2200" dirty="0">
                <a:latin typeface="Poppins" panose="00000500000000000000" pitchFamily="2" charset="0"/>
                <a:cs typeface="Poppins" panose="00000500000000000000" pitchFamily="2" charset="0"/>
              </a:rPr>
              <a:t>As a result, defects often go </a:t>
            </a:r>
            <a:r>
              <a:rPr lang="en-US" sz="2200" b="1" dirty="0">
                <a:latin typeface="Poppins" panose="00000500000000000000" pitchFamily="2" charset="0"/>
                <a:cs typeface="Poppins" panose="00000500000000000000" pitchFamily="2" charset="0"/>
              </a:rPr>
              <a:t>undetected</a:t>
            </a:r>
            <a:r>
              <a:rPr lang="en-US" sz="2200" dirty="0">
                <a:latin typeface="Poppins" panose="00000500000000000000" pitchFamily="2" charset="0"/>
                <a:cs typeface="Poppins" panose="00000500000000000000" pitchFamily="2" charset="0"/>
              </a:rPr>
              <a:t>, impacting </a:t>
            </a:r>
            <a:r>
              <a:rPr lang="en-US" sz="2200" b="1" dirty="0">
                <a:latin typeface="Poppins" panose="00000500000000000000" pitchFamily="2" charset="0"/>
                <a:cs typeface="Poppins" panose="00000500000000000000" pitchFamily="2" charset="0"/>
              </a:rPr>
              <a:t>product quality</a:t>
            </a:r>
            <a:r>
              <a:rPr lang="en-US" sz="2200" dirty="0">
                <a:latin typeface="Poppins" panose="00000500000000000000" pitchFamily="2" charset="0"/>
                <a:cs typeface="Poppins" panose="00000500000000000000" pitchFamily="2" charset="0"/>
              </a:rPr>
              <a:t>, leading to </a:t>
            </a:r>
            <a:r>
              <a:rPr lang="en-US" sz="2200" b="1" dirty="0">
                <a:latin typeface="Poppins" panose="00000500000000000000" pitchFamily="2" charset="0"/>
                <a:cs typeface="Poppins" panose="00000500000000000000" pitchFamily="2" charset="0"/>
              </a:rPr>
              <a:t>consumer dissatisfaction</a:t>
            </a:r>
            <a:r>
              <a:rPr lang="en-US" sz="2200" dirty="0">
                <a:latin typeface="Poppins" panose="00000500000000000000" pitchFamily="2" charset="0"/>
                <a:cs typeface="Poppins" panose="00000500000000000000" pitchFamily="2" charset="0"/>
              </a:rPr>
              <a:t> and potential </a:t>
            </a:r>
            <a:r>
              <a:rPr lang="en-US" sz="2200" b="1" dirty="0">
                <a:latin typeface="Poppins" panose="00000500000000000000" pitchFamily="2" charset="0"/>
                <a:cs typeface="Poppins" panose="00000500000000000000" pitchFamily="2" charset="0"/>
              </a:rPr>
              <a:t>costly recalls</a:t>
            </a:r>
            <a:r>
              <a:rPr lang="en-US" sz="2200" dirty="0">
                <a:latin typeface="Poppins" panose="00000500000000000000" pitchFamily="2" charset="0"/>
                <a:cs typeface="Poppins" panose="00000500000000000000" pitchFamily="2" charset="0"/>
              </a:rPr>
              <a:t>. In </a:t>
            </a:r>
            <a:r>
              <a:rPr lang="en-US" sz="2200" b="1" dirty="0">
                <a:latin typeface="Poppins" panose="00000500000000000000" pitchFamily="2" charset="0"/>
                <a:cs typeface="Poppins" panose="00000500000000000000" pitchFamily="2" charset="0"/>
              </a:rPr>
              <a:t>resource-constrained environments</a:t>
            </a:r>
            <a:r>
              <a:rPr lang="en-US" sz="2200" dirty="0">
                <a:latin typeface="Poppins" panose="00000500000000000000" pitchFamily="2" charset="0"/>
                <a:cs typeface="Poppins" panose="00000500000000000000" pitchFamily="2" charset="0"/>
              </a:rPr>
              <a:t>, human inspections are </a:t>
            </a:r>
            <a:r>
              <a:rPr lang="en-US" sz="2200" b="1" dirty="0">
                <a:latin typeface="Poppins" panose="00000500000000000000" pitchFamily="2" charset="0"/>
                <a:cs typeface="Poppins" panose="00000500000000000000" pitchFamily="2" charset="0"/>
              </a:rPr>
              <a:t>unfeasible</a:t>
            </a:r>
            <a:r>
              <a:rPr lang="en-US" sz="2200" dirty="0">
                <a:latin typeface="Poppins" panose="00000500000000000000" pitchFamily="2" charset="0"/>
                <a:cs typeface="Poppins" panose="00000500000000000000" pitchFamily="2" charset="0"/>
              </a:rPr>
              <a:t>, and real-time detection is critical to maintain </a:t>
            </a:r>
            <a:r>
              <a:rPr lang="en-US" sz="2200" b="1" dirty="0">
                <a:latin typeface="Poppins" panose="00000500000000000000" pitchFamily="2" charset="0"/>
                <a:cs typeface="Poppins" panose="00000500000000000000" pitchFamily="2" charset="0"/>
              </a:rPr>
              <a:t>efficiency</a:t>
            </a:r>
            <a:r>
              <a:rPr lang="en-US" sz="2200" dirty="0">
                <a:latin typeface="Poppins" panose="00000500000000000000" pitchFamily="2" charset="0"/>
                <a:cs typeface="Poppins" panose="00000500000000000000" pitchFamily="2" charset="0"/>
              </a:rPr>
              <a:t> and </a:t>
            </a:r>
            <a:r>
              <a:rPr lang="en-US" sz="2200" b="1" dirty="0">
                <a:latin typeface="Poppins" panose="00000500000000000000" pitchFamily="2" charset="0"/>
                <a:cs typeface="Poppins" panose="00000500000000000000" pitchFamily="2" charset="0"/>
              </a:rPr>
              <a:t>scalability</a:t>
            </a:r>
            <a:r>
              <a:rPr lang="en-US" sz="2200" dirty="0">
                <a:latin typeface="Poppins" panose="00000500000000000000" pitchFamily="2" charset="0"/>
                <a:cs typeface="Poppins" panose="00000500000000000000" pitchFamily="2" charset="0"/>
              </a:rPr>
              <a:t> in modern factories.</a:t>
            </a:r>
            <a:endParaRPr lang="en-IN" sz="2200" dirty="0">
              <a:latin typeface="Poppins" panose="00000500000000000000" pitchFamily="2" charset="0"/>
              <a:cs typeface="Poppins"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MOTIVATION/STATS/REFERENCES </a:t>
            </a:r>
            <a:endParaRPr dirty="0"/>
          </a:p>
        </p:txBody>
      </p:sp>
      <p:grpSp>
        <p:nvGrpSpPr>
          <p:cNvPr id="18" name="Group 17">
            <a:extLst>
              <a:ext uri="{FF2B5EF4-FFF2-40B4-BE49-F238E27FC236}">
                <a16:creationId xmlns:a16="http://schemas.microsoft.com/office/drawing/2014/main" id="{1F44A94B-6B23-DAF7-0E5E-384FD6565483}"/>
              </a:ext>
            </a:extLst>
          </p:cNvPr>
          <p:cNvGrpSpPr/>
          <p:nvPr/>
        </p:nvGrpSpPr>
        <p:grpSpPr>
          <a:xfrm>
            <a:off x="384048" y="1026407"/>
            <a:ext cx="3981123" cy="648000"/>
            <a:chOff x="384048" y="1135267"/>
            <a:chExt cx="3981123" cy="648000"/>
          </a:xfrm>
        </p:grpSpPr>
        <p:pic>
          <p:nvPicPr>
            <p:cNvPr id="10" name="Picture 9">
              <a:extLst>
                <a:ext uri="{FF2B5EF4-FFF2-40B4-BE49-F238E27FC236}">
                  <a16:creationId xmlns:a16="http://schemas.microsoft.com/office/drawing/2014/main" id="{1BC3CA6E-411A-C3F2-88EC-2385C5ED68DF}"/>
                </a:ext>
              </a:extLst>
            </p:cNvPr>
            <p:cNvPicPr>
              <a:picLocks noChangeAspect="1"/>
            </p:cNvPicPr>
            <p:nvPr/>
          </p:nvPicPr>
          <p:blipFill>
            <a:blip r:embed="rId3"/>
            <a:stretch>
              <a:fillRect/>
            </a:stretch>
          </p:blipFill>
          <p:spPr>
            <a:xfrm>
              <a:off x="384048" y="1135267"/>
              <a:ext cx="648000" cy="648000"/>
            </a:xfrm>
            <a:prstGeom prst="rect">
              <a:avLst/>
            </a:prstGeom>
          </p:spPr>
        </p:pic>
        <p:sp>
          <p:nvSpPr>
            <p:cNvPr id="11" name="TextBox 10">
              <a:extLst>
                <a:ext uri="{FF2B5EF4-FFF2-40B4-BE49-F238E27FC236}">
                  <a16:creationId xmlns:a16="http://schemas.microsoft.com/office/drawing/2014/main" id="{2069CD4E-F9D6-5613-4098-EE9FE92D3565}"/>
                </a:ext>
              </a:extLst>
            </p:cNvPr>
            <p:cNvSpPr txBox="1"/>
            <p:nvPr/>
          </p:nvSpPr>
          <p:spPr>
            <a:xfrm>
              <a:off x="1284514" y="1251518"/>
              <a:ext cx="3080657"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Industry 4.0 and AI</a:t>
              </a:r>
            </a:p>
          </p:txBody>
        </p:sp>
      </p:grpSp>
      <p:grpSp>
        <p:nvGrpSpPr>
          <p:cNvPr id="17" name="Group 16">
            <a:extLst>
              <a:ext uri="{FF2B5EF4-FFF2-40B4-BE49-F238E27FC236}">
                <a16:creationId xmlns:a16="http://schemas.microsoft.com/office/drawing/2014/main" id="{A17AFAB9-CAD9-F2A6-0F03-22CD395D170F}"/>
              </a:ext>
            </a:extLst>
          </p:cNvPr>
          <p:cNvGrpSpPr/>
          <p:nvPr/>
        </p:nvGrpSpPr>
        <p:grpSpPr>
          <a:xfrm>
            <a:off x="384048" y="2834140"/>
            <a:ext cx="5091466" cy="648000"/>
            <a:chOff x="384048" y="2943000"/>
            <a:chExt cx="5091466" cy="648000"/>
          </a:xfrm>
        </p:grpSpPr>
        <p:pic>
          <p:nvPicPr>
            <p:cNvPr id="5" name="Picture 4">
              <a:extLst>
                <a:ext uri="{FF2B5EF4-FFF2-40B4-BE49-F238E27FC236}">
                  <a16:creationId xmlns:a16="http://schemas.microsoft.com/office/drawing/2014/main" id="{17F1F883-C5A6-5961-7576-BBE252678922}"/>
                </a:ext>
              </a:extLst>
            </p:cNvPr>
            <p:cNvPicPr>
              <a:picLocks noChangeAspect="1"/>
            </p:cNvPicPr>
            <p:nvPr/>
          </p:nvPicPr>
          <p:blipFill>
            <a:blip r:embed="rId4"/>
            <a:stretch>
              <a:fillRect/>
            </a:stretch>
          </p:blipFill>
          <p:spPr>
            <a:xfrm>
              <a:off x="384048" y="2943000"/>
              <a:ext cx="648000" cy="648000"/>
            </a:xfrm>
            <a:prstGeom prst="rect">
              <a:avLst/>
            </a:prstGeom>
          </p:spPr>
        </p:pic>
        <p:sp>
          <p:nvSpPr>
            <p:cNvPr id="14" name="TextBox 13">
              <a:extLst>
                <a:ext uri="{FF2B5EF4-FFF2-40B4-BE49-F238E27FC236}">
                  <a16:creationId xmlns:a16="http://schemas.microsoft.com/office/drawing/2014/main" id="{EE640EDC-1552-F17C-E92A-7B242BF6B228}"/>
                </a:ext>
              </a:extLst>
            </p:cNvPr>
            <p:cNvSpPr txBox="1"/>
            <p:nvPr/>
          </p:nvSpPr>
          <p:spPr>
            <a:xfrm>
              <a:off x="1284513" y="3059251"/>
              <a:ext cx="4191001"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Defect Detection Impact</a:t>
              </a:r>
            </a:p>
          </p:txBody>
        </p:sp>
      </p:grpSp>
      <p:grpSp>
        <p:nvGrpSpPr>
          <p:cNvPr id="16" name="Group 15">
            <a:extLst>
              <a:ext uri="{FF2B5EF4-FFF2-40B4-BE49-F238E27FC236}">
                <a16:creationId xmlns:a16="http://schemas.microsoft.com/office/drawing/2014/main" id="{0E2CAAD3-E6F4-6147-18EA-FCDAC7D80992}"/>
              </a:ext>
            </a:extLst>
          </p:cNvPr>
          <p:cNvGrpSpPr/>
          <p:nvPr/>
        </p:nvGrpSpPr>
        <p:grpSpPr>
          <a:xfrm>
            <a:off x="384048" y="5173622"/>
            <a:ext cx="3981123" cy="648000"/>
            <a:chOff x="384048" y="4753887"/>
            <a:chExt cx="3981123" cy="648000"/>
          </a:xfrm>
        </p:grpSpPr>
        <p:pic>
          <p:nvPicPr>
            <p:cNvPr id="7" name="Picture 6">
              <a:extLst>
                <a:ext uri="{FF2B5EF4-FFF2-40B4-BE49-F238E27FC236}">
                  <a16:creationId xmlns:a16="http://schemas.microsoft.com/office/drawing/2014/main" id="{4FFE3C41-12D1-ABE1-F9FC-11BAFCD927AC}"/>
                </a:ext>
              </a:extLst>
            </p:cNvPr>
            <p:cNvPicPr>
              <a:picLocks noChangeAspect="1"/>
            </p:cNvPicPr>
            <p:nvPr/>
          </p:nvPicPr>
          <p:blipFill>
            <a:blip r:embed="rId5"/>
            <a:stretch>
              <a:fillRect/>
            </a:stretch>
          </p:blipFill>
          <p:spPr>
            <a:xfrm>
              <a:off x="384048" y="4753887"/>
              <a:ext cx="648000" cy="648000"/>
            </a:xfrm>
            <a:prstGeom prst="rect">
              <a:avLst/>
            </a:prstGeom>
          </p:spPr>
        </p:pic>
        <p:sp>
          <p:nvSpPr>
            <p:cNvPr id="15" name="TextBox 14">
              <a:extLst>
                <a:ext uri="{FF2B5EF4-FFF2-40B4-BE49-F238E27FC236}">
                  <a16:creationId xmlns:a16="http://schemas.microsoft.com/office/drawing/2014/main" id="{FF733E6B-BDB4-E679-3465-DC46B7F6A1F6}"/>
                </a:ext>
              </a:extLst>
            </p:cNvPr>
            <p:cNvSpPr txBox="1"/>
            <p:nvPr/>
          </p:nvSpPr>
          <p:spPr>
            <a:xfrm>
              <a:off x="1284514" y="4870138"/>
              <a:ext cx="3080657"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Market Growth</a:t>
              </a:r>
            </a:p>
          </p:txBody>
        </p:sp>
      </p:grpSp>
      <p:sp>
        <p:nvSpPr>
          <p:cNvPr id="19" name="TextBox 18">
            <a:extLst>
              <a:ext uri="{FF2B5EF4-FFF2-40B4-BE49-F238E27FC236}">
                <a16:creationId xmlns:a16="http://schemas.microsoft.com/office/drawing/2014/main" id="{23250CB5-FF95-AF9F-3684-B63B72AF04A1}"/>
              </a:ext>
            </a:extLst>
          </p:cNvPr>
          <p:cNvSpPr txBox="1"/>
          <p:nvPr/>
        </p:nvSpPr>
        <p:spPr>
          <a:xfrm>
            <a:off x="1284513" y="1522344"/>
            <a:ext cx="10474671" cy="1400383"/>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tx1"/>
                </a:solidFill>
                <a:latin typeface="Poppins" panose="00000500000000000000" pitchFamily="2" charset="0"/>
                <a:cs typeface="Poppins" panose="00000500000000000000" pitchFamily="2" charset="0"/>
              </a:rPr>
              <a:t>The rise of </a:t>
            </a:r>
            <a:r>
              <a:rPr lang="en-US" sz="1700" b="1" dirty="0">
                <a:solidFill>
                  <a:schemeClr val="tx1"/>
                </a:solidFill>
                <a:latin typeface="Poppins" panose="00000500000000000000" pitchFamily="2" charset="0"/>
                <a:cs typeface="Poppins" panose="00000500000000000000" pitchFamily="2" charset="0"/>
              </a:rPr>
              <a:t>Industry 4.0</a:t>
            </a:r>
            <a:r>
              <a:rPr lang="en-US" sz="1700" dirty="0">
                <a:solidFill>
                  <a:schemeClr val="tx1"/>
                </a:solidFill>
                <a:latin typeface="Poppins" panose="00000500000000000000" pitchFamily="2" charset="0"/>
                <a:cs typeface="Poppins" panose="00000500000000000000" pitchFamily="2" charset="0"/>
              </a:rPr>
              <a:t> demands </a:t>
            </a:r>
            <a:r>
              <a:rPr lang="en-US" sz="1700" b="1" dirty="0">
                <a:solidFill>
                  <a:schemeClr val="tx1"/>
                </a:solidFill>
                <a:latin typeface="Poppins" panose="00000500000000000000" pitchFamily="2" charset="0"/>
                <a:cs typeface="Poppins" panose="00000500000000000000" pitchFamily="2" charset="0"/>
              </a:rPr>
              <a:t>AI-driven solutions</a:t>
            </a:r>
            <a:r>
              <a:rPr lang="en-US" sz="1700" dirty="0">
                <a:solidFill>
                  <a:schemeClr val="tx1"/>
                </a:solidFill>
                <a:latin typeface="Poppins" panose="00000500000000000000" pitchFamily="2" charset="0"/>
                <a:cs typeface="Poppins" panose="00000500000000000000" pitchFamily="2" charset="0"/>
              </a:rPr>
              <a:t> to enhance </a:t>
            </a:r>
            <a:r>
              <a:rPr lang="en-US" sz="1700" b="1" dirty="0">
                <a:solidFill>
                  <a:schemeClr val="tx1"/>
                </a:solidFill>
                <a:latin typeface="Poppins" panose="00000500000000000000" pitchFamily="2" charset="0"/>
                <a:cs typeface="Poppins" panose="00000500000000000000" pitchFamily="2" charset="0"/>
              </a:rPr>
              <a:t>manufacturing precision</a:t>
            </a:r>
            <a:r>
              <a:rPr lang="en-US" sz="1700" dirty="0">
                <a:solidFill>
                  <a:schemeClr val="tx1"/>
                </a:solidFill>
                <a:latin typeface="Poppins" panose="00000500000000000000" pitchFamily="2" charset="0"/>
                <a:cs typeface="Poppins" panose="00000500000000000000" pitchFamily="2" charset="0"/>
              </a:rPr>
              <a:t>, </a:t>
            </a:r>
            <a:r>
              <a:rPr lang="en-US" sz="1700" b="1" dirty="0">
                <a:solidFill>
                  <a:schemeClr val="tx1"/>
                </a:solidFill>
                <a:latin typeface="Poppins" panose="00000500000000000000" pitchFamily="2" charset="0"/>
                <a:cs typeface="Poppins" panose="00000500000000000000" pitchFamily="2" charset="0"/>
              </a:rPr>
              <a:t>speed</a:t>
            </a:r>
            <a:r>
              <a:rPr lang="en-US" sz="1700" dirty="0">
                <a:solidFill>
                  <a:schemeClr val="tx1"/>
                </a:solidFill>
                <a:latin typeface="Poppins" panose="00000500000000000000" pitchFamily="2" charset="0"/>
                <a:cs typeface="Poppins" panose="00000500000000000000" pitchFamily="2" charset="0"/>
              </a:rPr>
              <a:t>, and </a:t>
            </a:r>
            <a:r>
              <a:rPr lang="en-US" sz="1700" b="1" dirty="0">
                <a:solidFill>
                  <a:schemeClr val="tx1"/>
                </a:solidFill>
                <a:latin typeface="Poppins" panose="00000500000000000000" pitchFamily="2" charset="0"/>
                <a:cs typeface="Poppins" panose="00000500000000000000" pitchFamily="2" charset="0"/>
              </a:rPr>
              <a:t>cost-effectiveness</a:t>
            </a:r>
            <a:r>
              <a:rPr lang="en-US" sz="1700" dirty="0">
                <a:solidFill>
                  <a:schemeClr val="tx1"/>
                </a:solidFill>
                <a:latin typeface="Poppins" panose="00000500000000000000" pitchFamily="2" charset="0"/>
                <a:cs typeface="Poppins" panose="00000500000000000000" pitchFamily="2" charset="0"/>
              </a:rPr>
              <a:t>. AI-powered defect detection transforms quality control, automating processes that were previously manual and error-prone.</a:t>
            </a:r>
          </a:p>
          <a:p>
            <a:pPr marL="285750" indent="-285750">
              <a:buFont typeface="Arial" panose="020B0604020202020204" pitchFamily="34" charset="0"/>
              <a:buChar char="•"/>
            </a:pPr>
            <a:r>
              <a:rPr lang="en-US" sz="1700" dirty="0">
                <a:solidFill>
                  <a:schemeClr val="tx1"/>
                </a:solidFill>
                <a:latin typeface="Poppins" panose="00000500000000000000" pitchFamily="2" charset="0"/>
                <a:cs typeface="Poppins" panose="00000500000000000000" pitchFamily="2" charset="0"/>
              </a:rPr>
              <a:t>AI solutions can offer </a:t>
            </a:r>
            <a:r>
              <a:rPr lang="en-US" sz="1700" b="1" dirty="0">
                <a:solidFill>
                  <a:schemeClr val="tx1"/>
                </a:solidFill>
                <a:latin typeface="Poppins" panose="00000500000000000000" pitchFamily="2" charset="0"/>
                <a:cs typeface="Poppins" panose="00000500000000000000" pitchFamily="2" charset="0"/>
              </a:rPr>
              <a:t>greater scalability</a:t>
            </a:r>
            <a:r>
              <a:rPr lang="en-US" sz="1700" dirty="0">
                <a:solidFill>
                  <a:schemeClr val="tx1"/>
                </a:solidFill>
                <a:latin typeface="Poppins" panose="00000500000000000000" pitchFamily="2" charset="0"/>
                <a:cs typeface="Poppins" panose="00000500000000000000" pitchFamily="2" charset="0"/>
              </a:rPr>
              <a:t> and </a:t>
            </a:r>
            <a:r>
              <a:rPr lang="en-US" sz="1700" b="1" dirty="0">
                <a:solidFill>
                  <a:schemeClr val="tx1"/>
                </a:solidFill>
                <a:latin typeface="Poppins" panose="00000500000000000000" pitchFamily="2" charset="0"/>
                <a:cs typeface="Poppins" panose="00000500000000000000" pitchFamily="2" charset="0"/>
              </a:rPr>
              <a:t>reliability</a:t>
            </a:r>
            <a:r>
              <a:rPr lang="en-US" sz="1700" dirty="0">
                <a:solidFill>
                  <a:schemeClr val="tx1"/>
                </a:solidFill>
                <a:latin typeface="Poppins" panose="00000500000000000000" pitchFamily="2" charset="0"/>
                <a:cs typeface="Poppins" panose="00000500000000000000" pitchFamily="2" charset="0"/>
              </a:rPr>
              <a:t>, enabling </a:t>
            </a:r>
            <a:r>
              <a:rPr lang="en-US" sz="1700" b="1" dirty="0">
                <a:solidFill>
                  <a:schemeClr val="tx1"/>
                </a:solidFill>
                <a:latin typeface="Poppins" panose="00000500000000000000" pitchFamily="2" charset="0"/>
                <a:cs typeface="Poppins" panose="00000500000000000000" pitchFamily="2" charset="0"/>
              </a:rPr>
              <a:t>predictive maintenance</a:t>
            </a:r>
            <a:r>
              <a:rPr lang="en-US" sz="1700" dirty="0">
                <a:solidFill>
                  <a:schemeClr val="tx1"/>
                </a:solidFill>
                <a:latin typeface="Poppins" panose="00000500000000000000" pitchFamily="2" charset="0"/>
                <a:cs typeface="Poppins" panose="00000500000000000000" pitchFamily="2" charset="0"/>
              </a:rPr>
              <a:t> and </a:t>
            </a:r>
            <a:r>
              <a:rPr lang="en-US" sz="1700" b="1" dirty="0">
                <a:solidFill>
                  <a:schemeClr val="tx1"/>
                </a:solidFill>
                <a:latin typeface="Poppins" panose="00000500000000000000" pitchFamily="2" charset="0"/>
                <a:cs typeface="Poppins" panose="00000500000000000000" pitchFamily="2" charset="0"/>
              </a:rPr>
              <a:t>real-time decision-making</a:t>
            </a:r>
            <a:r>
              <a:rPr lang="en-US" sz="1700" dirty="0">
                <a:solidFill>
                  <a:schemeClr val="tx1"/>
                </a:solidFill>
                <a:latin typeface="Poppins" panose="00000500000000000000" pitchFamily="2" charset="0"/>
                <a:cs typeface="Poppins" panose="00000500000000000000" pitchFamily="2" charset="0"/>
              </a:rPr>
              <a:t>.</a:t>
            </a:r>
            <a:endParaRPr lang="en-IN" sz="1700" dirty="0">
              <a:solidFill>
                <a:schemeClr val="tx1"/>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B82542F6-ED6F-55A3-4E20-56B2B73595E9}"/>
              </a:ext>
            </a:extLst>
          </p:cNvPr>
          <p:cNvSpPr txBox="1"/>
          <p:nvPr/>
        </p:nvSpPr>
        <p:spPr>
          <a:xfrm>
            <a:off x="1284513" y="3333597"/>
            <a:ext cx="10474671" cy="192360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solidFill>
                <a:latin typeface="Poppins" panose="00000500000000000000" pitchFamily="2" charset="0"/>
                <a:cs typeface="Poppins" panose="00000500000000000000" pitchFamily="2" charset="0"/>
              </a:rPr>
              <a:t>30% of manufacturing defects</a:t>
            </a:r>
            <a:r>
              <a:rPr lang="en-US" sz="1700" dirty="0">
                <a:solidFill>
                  <a:schemeClr val="tx1"/>
                </a:solidFill>
                <a:latin typeface="Poppins" panose="00000500000000000000" pitchFamily="2" charset="0"/>
                <a:cs typeface="Poppins" panose="00000500000000000000" pitchFamily="2" charset="0"/>
              </a:rPr>
              <a:t> go undetected using traditional visual inspection methods, leading to poor product quality and increased operational costs (Source: Industry Report on AI in Manufacturing, 2023).</a:t>
            </a:r>
          </a:p>
          <a:p>
            <a:pPr marL="285750" indent="-285750">
              <a:buFont typeface="Arial" panose="020B0604020202020204" pitchFamily="34" charset="0"/>
              <a:buChar char="•"/>
            </a:pPr>
            <a:r>
              <a:rPr lang="en-US" sz="1700" dirty="0">
                <a:solidFill>
                  <a:schemeClr val="tx1"/>
                </a:solidFill>
                <a:latin typeface="Poppins" panose="00000500000000000000" pitchFamily="2" charset="0"/>
                <a:cs typeface="Poppins" panose="00000500000000000000" pitchFamily="2" charset="0"/>
              </a:rPr>
              <a:t>AI-based defect detection can </a:t>
            </a:r>
            <a:r>
              <a:rPr lang="en-US" sz="1700" b="1" dirty="0">
                <a:solidFill>
                  <a:schemeClr val="tx1"/>
                </a:solidFill>
                <a:latin typeface="Poppins" panose="00000500000000000000" pitchFamily="2" charset="0"/>
                <a:cs typeface="Poppins" panose="00000500000000000000" pitchFamily="2" charset="0"/>
              </a:rPr>
              <a:t>improve detection rates by over 50%</a:t>
            </a:r>
            <a:r>
              <a:rPr lang="en-US" sz="1700" dirty="0">
                <a:solidFill>
                  <a:schemeClr val="tx1"/>
                </a:solidFill>
                <a:latin typeface="Poppins" panose="00000500000000000000" pitchFamily="2" charset="0"/>
                <a:cs typeface="Poppins" panose="00000500000000000000" pitchFamily="2" charset="0"/>
              </a:rPr>
              <a:t>, reducing downtime, human error, and resource wastage (Source: McKinsey &amp; Company).</a:t>
            </a:r>
          </a:p>
          <a:p>
            <a:pPr marL="285750" indent="-285750">
              <a:buFont typeface="Arial" panose="020B0604020202020204" pitchFamily="34" charset="0"/>
              <a:buChar char="•"/>
            </a:pPr>
            <a:r>
              <a:rPr lang="en-US" sz="1700" b="1" dirty="0">
                <a:solidFill>
                  <a:schemeClr val="tx1"/>
                </a:solidFill>
                <a:latin typeface="Poppins" panose="00000500000000000000" pitchFamily="2" charset="0"/>
                <a:cs typeface="Poppins" panose="00000500000000000000" pitchFamily="2" charset="0"/>
              </a:rPr>
              <a:t>Edge AI </a:t>
            </a:r>
            <a:r>
              <a:rPr lang="en-US" sz="1700" dirty="0">
                <a:solidFill>
                  <a:schemeClr val="tx1"/>
                </a:solidFill>
                <a:latin typeface="Poppins" panose="00000500000000000000" pitchFamily="2" charset="0"/>
                <a:cs typeface="Poppins" panose="00000500000000000000" pitchFamily="2" charset="0"/>
              </a:rPr>
              <a:t>enables </a:t>
            </a:r>
            <a:r>
              <a:rPr lang="en-US" sz="1700" b="1" dirty="0">
                <a:solidFill>
                  <a:schemeClr val="tx1"/>
                </a:solidFill>
                <a:latin typeface="Poppins" panose="00000500000000000000" pitchFamily="2" charset="0"/>
                <a:cs typeface="Poppins" panose="00000500000000000000" pitchFamily="2" charset="0"/>
              </a:rPr>
              <a:t>real-time</a:t>
            </a:r>
            <a:r>
              <a:rPr lang="en-US" sz="1700" dirty="0">
                <a:solidFill>
                  <a:schemeClr val="tx1"/>
                </a:solidFill>
                <a:latin typeface="Poppins" panose="00000500000000000000" pitchFamily="2" charset="0"/>
                <a:cs typeface="Poppins" panose="00000500000000000000" pitchFamily="2" charset="0"/>
              </a:rPr>
              <a:t> processing on-site, minimizing latency, optimizing throughput, and significantly improving operational efficiency.</a:t>
            </a:r>
            <a:endParaRPr lang="en-IN" sz="1700" dirty="0">
              <a:solidFill>
                <a:schemeClr val="tx1"/>
              </a:solidFill>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18FFA339-E050-91A3-7E1F-F3B3C2AC5428}"/>
              </a:ext>
            </a:extLst>
          </p:cNvPr>
          <p:cNvSpPr txBox="1"/>
          <p:nvPr/>
        </p:nvSpPr>
        <p:spPr>
          <a:xfrm>
            <a:off x="1333281" y="5640407"/>
            <a:ext cx="10474671" cy="615553"/>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solidFill>
                <a:latin typeface="Poppins" panose="00000500000000000000" pitchFamily="2" charset="0"/>
                <a:cs typeface="Poppins" panose="00000500000000000000" pitchFamily="2" charset="0"/>
              </a:rPr>
              <a:t>AI in manufacturing</a:t>
            </a:r>
            <a:r>
              <a:rPr lang="en-US" sz="1700" dirty="0">
                <a:solidFill>
                  <a:schemeClr val="tx1"/>
                </a:solidFill>
                <a:latin typeface="Poppins" panose="00000500000000000000" pitchFamily="2" charset="0"/>
                <a:cs typeface="Poppins" panose="00000500000000000000" pitchFamily="2" charset="0"/>
              </a:rPr>
              <a:t> is expected to grow at a </a:t>
            </a:r>
            <a:r>
              <a:rPr lang="en-US" sz="1700" b="1" dirty="0">
                <a:solidFill>
                  <a:schemeClr val="tx1"/>
                </a:solidFill>
                <a:latin typeface="Poppins" panose="00000500000000000000" pitchFamily="2" charset="0"/>
                <a:cs typeface="Poppins" panose="00000500000000000000" pitchFamily="2" charset="0"/>
              </a:rPr>
              <a:t>CAGR of 37%</a:t>
            </a:r>
            <a:r>
              <a:rPr lang="en-US" sz="1700" dirty="0">
                <a:solidFill>
                  <a:schemeClr val="tx1"/>
                </a:solidFill>
                <a:latin typeface="Poppins" panose="00000500000000000000" pitchFamily="2" charset="0"/>
                <a:cs typeface="Poppins" panose="00000500000000000000" pitchFamily="2" charset="0"/>
              </a:rPr>
              <a:t> from 2023 to 2028, highlighting a rapid shift toward automation and AI adoption (Source: </a:t>
            </a:r>
            <a:r>
              <a:rPr lang="en-US" sz="1700" dirty="0" err="1">
                <a:solidFill>
                  <a:schemeClr val="tx1"/>
                </a:solidFill>
                <a:latin typeface="Poppins" panose="00000500000000000000" pitchFamily="2" charset="0"/>
                <a:cs typeface="Poppins" panose="00000500000000000000" pitchFamily="2" charset="0"/>
              </a:rPr>
              <a:t>MarketsandMarkets</a:t>
            </a:r>
            <a:r>
              <a:rPr lang="en-US" sz="1700" dirty="0">
                <a:solidFill>
                  <a:schemeClr val="tx1"/>
                </a:solidFill>
                <a:latin typeface="Poppins" panose="00000500000000000000" pitchFamily="2" charset="0"/>
                <a:cs typeface="Poppins" panose="00000500000000000000" pitchFamily="2" charset="0"/>
              </a:rPr>
              <a:t>, 2023).</a:t>
            </a:r>
            <a:endParaRPr lang="en-IN" sz="1700"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PROPOSED SOLUTION/ARCHITECTURE</a:t>
            </a:r>
            <a:endParaRPr dirty="0"/>
          </a:p>
        </p:txBody>
      </p:sp>
      <p:sp>
        <p:nvSpPr>
          <p:cNvPr id="2" name="TextBox 1">
            <a:extLst>
              <a:ext uri="{FF2B5EF4-FFF2-40B4-BE49-F238E27FC236}">
                <a16:creationId xmlns:a16="http://schemas.microsoft.com/office/drawing/2014/main" id="{54B85336-6204-7439-661B-8346B819C8AC}"/>
              </a:ext>
            </a:extLst>
          </p:cNvPr>
          <p:cNvSpPr txBox="1"/>
          <p:nvPr/>
        </p:nvSpPr>
        <p:spPr>
          <a:xfrm>
            <a:off x="384048" y="979715"/>
            <a:ext cx="510235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Overview</a:t>
            </a:r>
          </a:p>
        </p:txBody>
      </p:sp>
      <p:sp>
        <p:nvSpPr>
          <p:cNvPr id="3" name="TextBox 2">
            <a:extLst>
              <a:ext uri="{FF2B5EF4-FFF2-40B4-BE49-F238E27FC236}">
                <a16:creationId xmlns:a16="http://schemas.microsoft.com/office/drawing/2014/main" id="{D4A983A4-52D9-13FC-DC55-8D27B20C33A6}"/>
              </a:ext>
            </a:extLst>
          </p:cNvPr>
          <p:cNvSpPr txBox="1"/>
          <p:nvPr/>
        </p:nvSpPr>
        <p:spPr>
          <a:xfrm>
            <a:off x="5791200" y="978226"/>
            <a:ext cx="510235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Solution Architecture</a:t>
            </a:r>
          </a:p>
        </p:txBody>
      </p:sp>
      <p:sp>
        <p:nvSpPr>
          <p:cNvPr id="4" name="TextBox 3">
            <a:extLst>
              <a:ext uri="{FF2B5EF4-FFF2-40B4-BE49-F238E27FC236}">
                <a16:creationId xmlns:a16="http://schemas.microsoft.com/office/drawing/2014/main" id="{82E42C7E-9E19-5663-132F-EB89258AE6DC}"/>
              </a:ext>
            </a:extLst>
          </p:cNvPr>
          <p:cNvSpPr txBox="1"/>
          <p:nvPr/>
        </p:nvSpPr>
        <p:spPr>
          <a:xfrm>
            <a:off x="384048" y="1559560"/>
            <a:ext cx="4764895" cy="243143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Deploy Edge AI</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on Intel® AI PC, leveraging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 Toolkit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defect detection</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Utilize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dpt</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-large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depth estimation</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to detect surface and internal defects from multiple angles. </a:t>
            </a:r>
          </a:p>
        </p:txBody>
      </p:sp>
      <p:sp>
        <p:nvSpPr>
          <p:cNvPr id="6" name="TextBox 5">
            <a:extLst>
              <a:ext uri="{FF2B5EF4-FFF2-40B4-BE49-F238E27FC236}">
                <a16:creationId xmlns:a16="http://schemas.microsoft.com/office/drawing/2014/main" id="{C5F57742-55A2-6084-4CC4-422924E7673F}"/>
              </a:ext>
            </a:extLst>
          </p:cNvPr>
          <p:cNvSpPr txBox="1"/>
          <p:nvPr/>
        </p:nvSpPr>
        <p:spPr>
          <a:xfrm>
            <a:off x="5791200" y="1455280"/>
            <a:ext cx="5967984" cy="4185761"/>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Image Capture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Multi-angle image capture using high-resolution cameras.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Data Preprocessing</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Preprocess images with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AI Analytics Toolkit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(e.g., resizing, normalization).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Defect Detection </a:t>
            </a:r>
            <a:r>
              <a:rPr kumimoji="0" lang="en-US" altLang="en-US" sz="1900" b="1" i="0" u="none" strike="noStrike" cap="none" normalizeH="0" baseline="0">
                <a:ln>
                  <a:noFill/>
                </a:ln>
                <a:solidFill>
                  <a:schemeClr val="tx1"/>
                </a:solidFill>
                <a:effectLst/>
                <a:latin typeface="Poppins" panose="00000500000000000000" pitchFamily="2" charset="0"/>
                <a:cs typeface="Poppins" panose="00000500000000000000" pitchFamily="2" charset="0"/>
              </a:rPr>
              <a:t>Model</a:t>
            </a:r>
            <a:r>
              <a:rPr kumimoji="0" lang="en-US" altLang="en-US" sz="1900" b="0" i="0" u="none" strike="noStrike" cap="none" normalizeH="0" baseline="0">
                <a:ln>
                  <a:noFill/>
                </a:ln>
                <a:solidFill>
                  <a:schemeClr val="tx1"/>
                </a:solidFill>
                <a:effectLst/>
                <a:latin typeface="Poppins" panose="00000500000000000000" pitchFamily="2" charset="0"/>
                <a:cs typeface="Poppins" panose="00000500000000000000" pitchFamily="2" charset="0"/>
              </a:rPr>
              <a:t>: </a:t>
            </a:r>
            <a:r>
              <a:rPr kumimoji="0" lang="en-US" altLang="en-US" sz="1900" b="1" i="0" u="none" strike="noStrike" cap="none" normalizeH="0" baseline="0">
                <a:ln>
                  <a:noFill/>
                </a:ln>
                <a:solidFill>
                  <a:schemeClr val="tx1"/>
                </a:solidFill>
                <a:effectLst/>
                <a:latin typeface="Poppins" panose="00000500000000000000" pitchFamily="2" charset="0"/>
                <a:cs typeface="Poppins" panose="00000500000000000000" pitchFamily="2" charset="0"/>
              </a:rPr>
              <a:t>Deep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learning model</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defect detection, optimized with </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faster inference.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dpt</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-large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depth analysis to identify internal vs. surface defects.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Edge Deployment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Process on Intel® AI PC for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minimal latency</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improved throughput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Result Display</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defect severity</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shown on the dashboard for quick decisions. </a:t>
            </a:r>
          </a:p>
        </p:txBody>
      </p:sp>
      <p:sp>
        <p:nvSpPr>
          <p:cNvPr id="5" name="TextBox 4">
            <a:extLst>
              <a:ext uri="{FF2B5EF4-FFF2-40B4-BE49-F238E27FC236}">
                <a16:creationId xmlns:a16="http://schemas.microsoft.com/office/drawing/2014/main" id="{F7D1FF34-3636-B5C7-14C3-D8B49D926A36}"/>
              </a:ext>
            </a:extLst>
          </p:cNvPr>
          <p:cNvSpPr txBox="1"/>
          <p:nvPr/>
        </p:nvSpPr>
        <p:spPr>
          <a:xfrm>
            <a:off x="367720" y="4190306"/>
            <a:ext cx="510235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Prototype Link</a:t>
            </a:r>
          </a:p>
        </p:txBody>
      </p:sp>
      <p:sp>
        <p:nvSpPr>
          <p:cNvPr id="7" name="TextBox 6">
            <a:extLst>
              <a:ext uri="{FF2B5EF4-FFF2-40B4-BE49-F238E27FC236}">
                <a16:creationId xmlns:a16="http://schemas.microsoft.com/office/drawing/2014/main" id="{B01DA5DD-BB7D-64E0-02FD-A09E71D6C4C6}"/>
              </a:ext>
            </a:extLst>
          </p:cNvPr>
          <p:cNvSpPr txBox="1"/>
          <p:nvPr/>
        </p:nvSpPr>
        <p:spPr>
          <a:xfrm>
            <a:off x="384048" y="4732412"/>
            <a:ext cx="4764895" cy="155427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Prototype Showcase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hlinkClick r:id="rId3"/>
              </a:rPr>
              <a:t>https://youtu.be/Dp58JsgqvUU</a:t>
            </a:r>
            <a:b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b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Deployment</a:t>
            </a:r>
            <a:r>
              <a:rPr lang="en-US" altLang="en-US" sz="1900" dirty="0">
                <a:solidFill>
                  <a:schemeClr val="tx1"/>
                </a:solidFill>
                <a:latin typeface="Poppins" panose="00000500000000000000" pitchFamily="2" charset="0"/>
                <a:cs typeface="Poppins" panose="00000500000000000000" pitchFamily="2" charset="0"/>
              </a:rPr>
              <a:t>: </a:t>
            </a:r>
            <a:r>
              <a:rPr lang="en-US" altLang="en-US" sz="1900" dirty="0">
                <a:solidFill>
                  <a:schemeClr val="tx1"/>
                </a:solidFill>
                <a:latin typeface="Poppins" panose="00000500000000000000" pitchFamily="2" charset="0"/>
                <a:cs typeface="Poppins" panose="00000500000000000000" pitchFamily="2" charset="0"/>
                <a:hlinkClick r:id="rId4"/>
              </a:rPr>
              <a:t>https://factory-defect-ai.vercel.app/</a:t>
            </a:r>
            <a:endParaRPr lang="en-US" altLang="en-US" sz="1900"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TECH STACK </a:t>
            </a:r>
            <a:endParaRPr dirty="0"/>
          </a:p>
        </p:txBody>
      </p:sp>
      <p:grpSp>
        <p:nvGrpSpPr>
          <p:cNvPr id="6" name="Group 5">
            <a:extLst>
              <a:ext uri="{FF2B5EF4-FFF2-40B4-BE49-F238E27FC236}">
                <a16:creationId xmlns:a16="http://schemas.microsoft.com/office/drawing/2014/main" id="{0D67D10C-BEC4-2B3F-9F14-9626DD0B510E}"/>
              </a:ext>
            </a:extLst>
          </p:cNvPr>
          <p:cNvGrpSpPr/>
          <p:nvPr/>
        </p:nvGrpSpPr>
        <p:grpSpPr>
          <a:xfrm>
            <a:off x="150368" y="944473"/>
            <a:ext cx="4947236" cy="1173700"/>
            <a:chOff x="457201" y="1175655"/>
            <a:chExt cx="8804891" cy="1645483"/>
          </a:xfrm>
        </p:grpSpPr>
        <p:grpSp>
          <p:nvGrpSpPr>
            <p:cNvPr id="15" name="Group 14">
              <a:extLst>
                <a:ext uri="{FF2B5EF4-FFF2-40B4-BE49-F238E27FC236}">
                  <a16:creationId xmlns:a16="http://schemas.microsoft.com/office/drawing/2014/main" id="{1D30FDB0-9EE5-FDDC-2C5E-F92B005A397C}"/>
                </a:ext>
              </a:extLst>
            </p:cNvPr>
            <p:cNvGrpSpPr/>
            <p:nvPr/>
          </p:nvGrpSpPr>
          <p:grpSpPr>
            <a:xfrm>
              <a:off x="457201" y="1175655"/>
              <a:ext cx="3624942" cy="648000"/>
              <a:chOff x="283029" y="1251857"/>
              <a:chExt cx="3624942" cy="648000"/>
            </a:xfrm>
          </p:grpSpPr>
          <p:pic>
            <p:nvPicPr>
              <p:cNvPr id="3" name="Picture 2">
                <a:extLst>
                  <a:ext uri="{FF2B5EF4-FFF2-40B4-BE49-F238E27FC236}">
                    <a16:creationId xmlns:a16="http://schemas.microsoft.com/office/drawing/2014/main" id="{6BD81318-9832-8B57-FF64-957FF3470919}"/>
                  </a:ext>
                </a:extLst>
              </p:cNvPr>
              <p:cNvPicPr>
                <a:picLocks noChangeAspect="1"/>
              </p:cNvPicPr>
              <p:nvPr/>
            </p:nvPicPr>
            <p:blipFill>
              <a:blip r:embed="rId3"/>
              <a:stretch>
                <a:fillRect/>
              </a:stretch>
            </p:blipFill>
            <p:spPr>
              <a:xfrm>
                <a:off x="283029" y="1251857"/>
                <a:ext cx="648000" cy="648000"/>
              </a:xfrm>
              <a:prstGeom prst="rect">
                <a:avLst/>
              </a:prstGeom>
            </p:spPr>
          </p:pic>
          <p:sp>
            <p:nvSpPr>
              <p:cNvPr id="10" name="TextBox 9">
                <a:extLst>
                  <a:ext uri="{FF2B5EF4-FFF2-40B4-BE49-F238E27FC236}">
                    <a16:creationId xmlns:a16="http://schemas.microsoft.com/office/drawing/2014/main" id="{42554080-B84A-9B78-7B09-FDE0B1752E71}"/>
                  </a:ext>
                </a:extLst>
              </p:cNvPr>
              <p:cNvSpPr txBox="1"/>
              <p:nvPr/>
            </p:nvSpPr>
            <p:spPr>
              <a:xfrm>
                <a:off x="1088571" y="1368108"/>
                <a:ext cx="2819400"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Hardware</a:t>
                </a:r>
              </a:p>
            </p:txBody>
          </p:sp>
        </p:grpSp>
        <p:sp>
          <p:nvSpPr>
            <p:cNvPr id="16" name="TextBox 15">
              <a:extLst>
                <a:ext uri="{FF2B5EF4-FFF2-40B4-BE49-F238E27FC236}">
                  <a16:creationId xmlns:a16="http://schemas.microsoft.com/office/drawing/2014/main" id="{CC56C166-D942-026C-7A74-E73984DC9D63}"/>
                </a:ext>
              </a:extLst>
            </p:cNvPr>
            <p:cNvSpPr txBox="1"/>
            <p:nvPr/>
          </p:nvSpPr>
          <p:spPr>
            <a:xfrm>
              <a:off x="1269592" y="1720836"/>
              <a:ext cx="7992500" cy="1100302"/>
            </a:xfrm>
            <a:prstGeom prst="rect">
              <a:avLst/>
            </a:prstGeom>
            <a:noFill/>
          </p:spPr>
          <p:txBody>
            <a:bodyPr wrap="square" rtlCol="0">
              <a:spAutoFit/>
            </a:bodyPr>
            <a:lstStyle/>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Intel® AI PC </a:t>
              </a:r>
              <a:r>
                <a:rPr lang="en-US" sz="1500" dirty="0">
                  <a:latin typeface="Poppins" panose="00000500000000000000" pitchFamily="2" charset="0"/>
                  <a:cs typeface="Poppins" panose="00000500000000000000" pitchFamily="2" charset="0"/>
                </a:rPr>
                <a:t>for real-time edge processing.</a:t>
              </a:r>
            </a:p>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Intel® CPUs/GPUs </a:t>
              </a:r>
              <a:r>
                <a:rPr lang="en-US" sz="1500" dirty="0">
                  <a:latin typeface="Poppins" panose="00000500000000000000" pitchFamily="2" charset="0"/>
                  <a:cs typeface="Poppins" panose="00000500000000000000" pitchFamily="2" charset="0"/>
                </a:rPr>
                <a:t>(for model inference and AI task execution).</a:t>
              </a:r>
              <a:endParaRPr lang="en-IN" sz="1500" dirty="0">
                <a:latin typeface="Poppins" panose="00000500000000000000" pitchFamily="2" charset="0"/>
                <a:cs typeface="Poppins" panose="00000500000000000000" pitchFamily="2" charset="0"/>
              </a:endParaRPr>
            </a:p>
          </p:txBody>
        </p:sp>
      </p:grpSp>
      <p:grpSp>
        <p:nvGrpSpPr>
          <p:cNvPr id="8" name="Group 7">
            <a:extLst>
              <a:ext uri="{FF2B5EF4-FFF2-40B4-BE49-F238E27FC236}">
                <a16:creationId xmlns:a16="http://schemas.microsoft.com/office/drawing/2014/main" id="{01E62790-BF0B-D5A0-3829-CE24F27800E4}"/>
              </a:ext>
            </a:extLst>
          </p:cNvPr>
          <p:cNvGrpSpPr/>
          <p:nvPr/>
        </p:nvGrpSpPr>
        <p:grpSpPr>
          <a:xfrm>
            <a:off x="4665527" y="944473"/>
            <a:ext cx="7093657" cy="1867075"/>
            <a:chOff x="457201" y="2462742"/>
            <a:chExt cx="13225049" cy="2462597"/>
          </a:xfrm>
        </p:grpSpPr>
        <p:grpSp>
          <p:nvGrpSpPr>
            <p:cNvPr id="14" name="Group 13">
              <a:extLst>
                <a:ext uri="{FF2B5EF4-FFF2-40B4-BE49-F238E27FC236}">
                  <a16:creationId xmlns:a16="http://schemas.microsoft.com/office/drawing/2014/main" id="{8F04FFA2-C7C9-68C8-B95E-CEB7805A3867}"/>
                </a:ext>
              </a:extLst>
            </p:cNvPr>
            <p:cNvGrpSpPr/>
            <p:nvPr/>
          </p:nvGrpSpPr>
          <p:grpSpPr>
            <a:xfrm>
              <a:off x="457201" y="2462742"/>
              <a:ext cx="3624942" cy="648000"/>
              <a:chOff x="283029" y="3105000"/>
              <a:chExt cx="3624942" cy="648000"/>
            </a:xfrm>
          </p:grpSpPr>
          <p:pic>
            <p:nvPicPr>
              <p:cNvPr id="5" name="Picture 4">
                <a:extLst>
                  <a:ext uri="{FF2B5EF4-FFF2-40B4-BE49-F238E27FC236}">
                    <a16:creationId xmlns:a16="http://schemas.microsoft.com/office/drawing/2014/main" id="{84CF3626-84DA-B27D-FA66-DD661E460C6C}"/>
                  </a:ext>
                </a:extLst>
              </p:cNvPr>
              <p:cNvPicPr>
                <a:picLocks noChangeAspect="1"/>
              </p:cNvPicPr>
              <p:nvPr/>
            </p:nvPicPr>
            <p:blipFill>
              <a:blip r:embed="rId4"/>
              <a:stretch>
                <a:fillRect/>
              </a:stretch>
            </p:blipFill>
            <p:spPr>
              <a:xfrm>
                <a:off x="283029" y="3105000"/>
                <a:ext cx="648000" cy="648000"/>
              </a:xfrm>
              <a:prstGeom prst="rect">
                <a:avLst/>
              </a:prstGeom>
            </p:spPr>
          </p:pic>
          <p:sp>
            <p:nvSpPr>
              <p:cNvPr id="11" name="TextBox 10">
                <a:extLst>
                  <a:ext uri="{FF2B5EF4-FFF2-40B4-BE49-F238E27FC236}">
                    <a16:creationId xmlns:a16="http://schemas.microsoft.com/office/drawing/2014/main" id="{4EA2639B-7413-BF6E-1F0F-035EAB1FD9E5}"/>
                  </a:ext>
                </a:extLst>
              </p:cNvPr>
              <p:cNvSpPr txBox="1"/>
              <p:nvPr/>
            </p:nvSpPr>
            <p:spPr>
              <a:xfrm>
                <a:off x="1088571" y="3221251"/>
                <a:ext cx="2819400"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Software</a:t>
                </a:r>
              </a:p>
            </p:txBody>
          </p:sp>
        </p:grpSp>
        <p:sp>
          <p:nvSpPr>
            <p:cNvPr id="18" name="TextBox 17">
              <a:extLst>
                <a:ext uri="{FF2B5EF4-FFF2-40B4-BE49-F238E27FC236}">
                  <a16:creationId xmlns:a16="http://schemas.microsoft.com/office/drawing/2014/main" id="{5D5BFB0B-587A-DCBE-05DD-C4029FC841BD}"/>
                </a:ext>
              </a:extLst>
            </p:cNvPr>
            <p:cNvSpPr txBox="1"/>
            <p:nvPr/>
          </p:nvSpPr>
          <p:spPr>
            <a:xfrm>
              <a:off x="1371601" y="2976803"/>
              <a:ext cx="12310649" cy="1948536"/>
            </a:xfrm>
            <a:prstGeom prst="rect">
              <a:avLst/>
            </a:prstGeom>
            <a:noFill/>
          </p:spPr>
          <p:txBody>
            <a:bodyPr wrap="square" rtlCol="0">
              <a:spAutoFit/>
            </a:bodyPr>
            <a:lstStyle/>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Distribution of </a:t>
              </a:r>
              <a:r>
                <a:rPr lang="en-IN" sz="1500" b="1" dirty="0" err="1">
                  <a:latin typeface="Poppins" panose="00000500000000000000" pitchFamily="2" charset="0"/>
                  <a:cs typeface="Poppins" panose="00000500000000000000" pitchFamily="2" charset="0"/>
                </a:rPr>
                <a:t>OpenVINO</a:t>
              </a:r>
              <a:r>
                <a:rPr lang="en-IN" sz="1500" b="1" dirty="0">
                  <a:latin typeface="Poppins" panose="00000500000000000000" pitchFamily="2" charset="0"/>
                  <a:cs typeface="Poppins" panose="00000500000000000000" pitchFamily="2" charset="0"/>
                </a:rPr>
                <a:t>™ Toolkit</a:t>
              </a:r>
              <a:r>
                <a:rPr lang="en-IN" sz="1500" dirty="0">
                  <a:latin typeface="Poppins" panose="00000500000000000000" pitchFamily="2" charset="0"/>
                  <a:cs typeface="Poppins" panose="00000500000000000000" pitchFamily="2" charset="0"/>
                </a:rPr>
                <a:t>: Optimizes AI models for inference.</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a:t>
              </a:r>
              <a:r>
                <a:rPr lang="en-IN" sz="1500" b="1" dirty="0" err="1">
                  <a:latin typeface="Poppins" panose="00000500000000000000" pitchFamily="2" charset="0"/>
                  <a:cs typeface="Poppins" panose="00000500000000000000" pitchFamily="2" charset="0"/>
                </a:rPr>
                <a:t>dpt</a:t>
              </a:r>
              <a:r>
                <a:rPr lang="en-IN" sz="1500" b="1" dirty="0">
                  <a:latin typeface="Poppins" panose="00000500000000000000" pitchFamily="2" charset="0"/>
                  <a:cs typeface="Poppins" panose="00000500000000000000" pitchFamily="2" charset="0"/>
                </a:rPr>
                <a:t>-large</a:t>
              </a:r>
              <a:r>
                <a:rPr lang="en-IN" sz="1500" dirty="0">
                  <a:latin typeface="Poppins" panose="00000500000000000000" pitchFamily="2" charset="0"/>
                  <a:cs typeface="Poppins" panose="00000500000000000000" pitchFamily="2" charset="0"/>
                </a:rPr>
                <a:t>: Depth estimation for multi-angle inspections.</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AI Analytics Toolkit</a:t>
              </a:r>
              <a:r>
                <a:rPr lang="en-IN" sz="1500" dirty="0">
                  <a:latin typeface="Poppins" panose="00000500000000000000" pitchFamily="2" charset="0"/>
                  <a:cs typeface="Poppins" panose="00000500000000000000" pitchFamily="2" charset="0"/>
                </a:rPr>
                <a:t>: Data preprocessing, model analytics.</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Neural Compressor</a:t>
              </a:r>
              <a:r>
                <a:rPr lang="en-IN" sz="1500" dirty="0">
                  <a:latin typeface="Poppins" panose="00000500000000000000" pitchFamily="2" charset="0"/>
                  <a:cs typeface="Poppins" panose="00000500000000000000" pitchFamily="2" charset="0"/>
                </a:rPr>
                <a:t>: Post-training model optimization.</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Developer Cloud: </a:t>
              </a:r>
              <a:r>
                <a:rPr lang="en-IN" sz="1500" dirty="0">
                  <a:latin typeface="Poppins" panose="00000500000000000000" pitchFamily="2" charset="0"/>
                  <a:cs typeface="Poppins" panose="00000500000000000000" pitchFamily="2" charset="0"/>
                </a:rPr>
                <a:t>For model training and prototyping.</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a:t>
              </a:r>
              <a:r>
                <a:rPr lang="en-IN" sz="1500" b="1" dirty="0" err="1">
                  <a:latin typeface="Poppins" panose="00000500000000000000" pitchFamily="2" charset="0"/>
                  <a:cs typeface="Poppins" panose="00000500000000000000" pitchFamily="2" charset="0"/>
                </a:rPr>
                <a:t>VTune</a:t>
              </a:r>
              <a:r>
                <a:rPr lang="en-IN" sz="1500" b="1" dirty="0">
                  <a:latin typeface="Poppins" panose="00000500000000000000" pitchFamily="2" charset="0"/>
                  <a:cs typeface="Poppins" panose="00000500000000000000" pitchFamily="2" charset="0"/>
                </a:rPr>
                <a:t>™ Profiler: </a:t>
              </a:r>
              <a:r>
                <a:rPr lang="en-IN" sz="1500" dirty="0">
                  <a:latin typeface="Poppins" panose="00000500000000000000" pitchFamily="2" charset="0"/>
                  <a:cs typeface="Poppins" panose="00000500000000000000" pitchFamily="2" charset="0"/>
                </a:rPr>
                <a:t>Performance profiling and optimization.</a:t>
              </a:r>
            </a:p>
          </p:txBody>
        </p:sp>
      </p:grpSp>
      <p:grpSp>
        <p:nvGrpSpPr>
          <p:cNvPr id="7" name="Group 6">
            <a:extLst>
              <a:ext uri="{FF2B5EF4-FFF2-40B4-BE49-F238E27FC236}">
                <a16:creationId xmlns:a16="http://schemas.microsoft.com/office/drawing/2014/main" id="{08A157AE-FAEC-A14A-BBB6-EDF6B16BABCD}"/>
              </a:ext>
            </a:extLst>
          </p:cNvPr>
          <p:cNvGrpSpPr/>
          <p:nvPr/>
        </p:nvGrpSpPr>
        <p:grpSpPr>
          <a:xfrm>
            <a:off x="223521" y="2690261"/>
            <a:ext cx="6207759" cy="845791"/>
            <a:chOff x="457201" y="5077889"/>
            <a:chExt cx="8894268" cy="1045605"/>
          </a:xfrm>
        </p:grpSpPr>
        <p:grpSp>
          <p:nvGrpSpPr>
            <p:cNvPr id="13" name="Group 12">
              <a:extLst>
                <a:ext uri="{FF2B5EF4-FFF2-40B4-BE49-F238E27FC236}">
                  <a16:creationId xmlns:a16="http://schemas.microsoft.com/office/drawing/2014/main" id="{261259BE-C91B-1A4C-BF0E-86ACB02F9443}"/>
                </a:ext>
              </a:extLst>
            </p:cNvPr>
            <p:cNvGrpSpPr/>
            <p:nvPr/>
          </p:nvGrpSpPr>
          <p:grpSpPr>
            <a:xfrm>
              <a:off x="457201" y="5077889"/>
              <a:ext cx="3523923" cy="648000"/>
              <a:chOff x="384048" y="4958143"/>
              <a:chExt cx="3523923" cy="648000"/>
            </a:xfrm>
          </p:grpSpPr>
          <p:pic>
            <p:nvPicPr>
              <p:cNvPr id="9" name="Picture 8">
                <a:extLst>
                  <a:ext uri="{FF2B5EF4-FFF2-40B4-BE49-F238E27FC236}">
                    <a16:creationId xmlns:a16="http://schemas.microsoft.com/office/drawing/2014/main" id="{133F0706-696B-73A4-4B48-D6B056E57CC6}"/>
                  </a:ext>
                </a:extLst>
              </p:cNvPr>
              <p:cNvPicPr>
                <a:picLocks noChangeAspect="1"/>
              </p:cNvPicPr>
              <p:nvPr/>
            </p:nvPicPr>
            <p:blipFill>
              <a:blip r:embed="rId5"/>
              <a:stretch>
                <a:fillRect/>
              </a:stretch>
            </p:blipFill>
            <p:spPr>
              <a:xfrm>
                <a:off x="384048" y="4958143"/>
                <a:ext cx="648000" cy="648000"/>
              </a:xfrm>
              <a:prstGeom prst="rect">
                <a:avLst/>
              </a:prstGeom>
            </p:spPr>
          </p:pic>
          <p:sp>
            <p:nvSpPr>
              <p:cNvPr id="12" name="TextBox 11">
                <a:extLst>
                  <a:ext uri="{FF2B5EF4-FFF2-40B4-BE49-F238E27FC236}">
                    <a16:creationId xmlns:a16="http://schemas.microsoft.com/office/drawing/2014/main" id="{3C62152E-4EE5-2DDA-2259-367D422AC123}"/>
                  </a:ext>
                </a:extLst>
              </p:cNvPr>
              <p:cNvSpPr txBox="1"/>
              <p:nvPr/>
            </p:nvSpPr>
            <p:spPr>
              <a:xfrm>
                <a:off x="1088571" y="5074394"/>
                <a:ext cx="2819400"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Frameworks</a:t>
                </a:r>
              </a:p>
            </p:txBody>
          </p:sp>
        </p:grpSp>
        <p:sp>
          <p:nvSpPr>
            <p:cNvPr id="19" name="TextBox 18">
              <a:extLst>
                <a:ext uri="{FF2B5EF4-FFF2-40B4-BE49-F238E27FC236}">
                  <a16:creationId xmlns:a16="http://schemas.microsoft.com/office/drawing/2014/main" id="{AF1C2DE2-16C9-6B1C-899E-E33A414F8928}"/>
                </a:ext>
              </a:extLst>
            </p:cNvPr>
            <p:cNvSpPr txBox="1"/>
            <p:nvPr/>
          </p:nvSpPr>
          <p:spPr>
            <a:xfrm>
              <a:off x="1230727" y="5569497"/>
              <a:ext cx="8120742" cy="553997"/>
            </a:xfrm>
            <a:prstGeom prst="rect">
              <a:avLst/>
            </a:prstGeom>
            <a:noFill/>
          </p:spPr>
          <p:txBody>
            <a:bodyPr wrap="square" rtlCol="0">
              <a:spAutoFit/>
            </a:bodyPr>
            <a:lstStyle/>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TensorFlow/</a:t>
              </a:r>
              <a:r>
                <a:rPr lang="en-US" sz="1500" b="1" dirty="0" err="1">
                  <a:latin typeface="Poppins" panose="00000500000000000000" pitchFamily="2" charset="0"/>
                  <a:cs typeface="Poppins" panose="00000500000000000000" pitchFamily="2" charset="0"/>
                </a:rPr>
                <a:t>PyTorch</a:t>
              </a:r>
              <a:r>
                <a:rPr lang="en-US" sz="1500" b="1" dirty="0">
                  <a:latin typeface="Poppins" panose="00000500000000000000" pitchFamily="2" charset="0"/>
                  <a:cs typeface="Poppins" panose="00000500000000000000" pitchFamily="2" charset="0"/>
                </a:rPr>
                <a:t> </a:t>
              </a:r>
              <a:r>
                <a:rPr lang="en-US" sz="1500" dirty="0">
                  <a:latin typeface="Poppins" panose="00000500000000000000" pitchFamily="2" charset="0"/>
                  <a:cs typeface="Poppins" panose="00000500000000000000" pitchFamily="2" charset="0"/>
                </a:rPr>
                <a:t>for model training.</a:t>
              </a:r>
            </a:p>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OpenCV </a:t>
              </a:r>
              <a:r>
                <a:rPr lang="en-US" sz="1500" dirty="0">
                  <a:latin typeface="Poppins" panose="00000500000000000000" pitchFamily="2" charset="0"/>
                  <a:cs typeface="Poppins" panose="00000500000000000000" pitchFamily="2" charset="0"/>
                </a:rPr>
                <a:t>for image processing and feature extraction.</a:t>
              </a:r>
            </a:p>
          </p:txBody>
        </p:sp>
      </p:grpSp>
      <p:pic>
        <p:nvPicPr>
          <p:cNvPr id="20" name="Picture 19" descr="A screenshot of a computer&#10;&#10;Description automatically generated">
            <a:extLst>
              <a:ext uri="{FF2B5EF4-FFF2-40B4-BE49-F238E27FC236}">
                <a16:creationId xmlns:a16="http://schemas.microsoft.com/office/drawing/2014/main" id="{162EDE3D-B510-E4E1-A963-C00443F0456D}"/>
              </a:ext>
            </a:extLst>
          </p:cNvPr>
          <p:cNvPicPr>
            <a:picLocks noChangeAspect="1"/>
          </p:cNvPicPr>
          <p:nvPr/>
        </p:nvPicPr>
        <p:blipFill>
          <a:blip r:embed="rId6"/>
          <a:stretch>
            <a:fillRect/>
          </a:stretch>
        </p:blipFill>
        <p:spPr>
          <a:xfrm>
            <a:off x="1502401" y="3682234"/>
            <a:ext cx="8702675" cy="27615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ASSUMPTIONS </a:t>
            </a:r>
            <a:endParaRPr dirty="0"/>
          </a:p>
        </p:txBody>
      </p:sp>
      <p:sp>
        <p:nvSpPr>
          <p:cNvPr id="2" name="TextBox 1">
            <a:extLst>
              <a:ext uri="{FF2B5EF4-FFF2-40B4-BE49-F238E27FC236}">
                <a16:creationId xmlns:a16="http://schemas.microsoft.com/office/drawing/2014/main" id="{AAD8BB87-D451-4747-4517-E99826FD60C5}"/>
              </a:ext>
            </a:extLst>
          </p:cNvPr>
          <p:cNvSpPr txBox="1"/>
          <p:nvPr/>
        </p:nvSpPr>
        <p:spPr>
          <a:xfrm>
            <a:off x="384047" y="1415143"/>
            <a:ext cx="11375135" cy="456535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Hardware</a:t>
            </a:r>
            <a:r>
              <a:rPr lang="en-US" sz="2400" dirty="0">
                <a:latin typeface="Poppins" panose="00000500000000000000" pitchFamily="2" charset="0"/>
                <a:cs typeface="Poppins" panose="00000500000000000000" pitchFamily="2" charset="0"/>
              </a:rPr>
              <a:t>: The solution assumes access to Intel® AI PC or equivalent edge devices with sufficient compute power for real-time AI inference.</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Data Availability</a:t>
            </a:r>
            <a:r>
              <a:rPr lang="en-US" sz="2400" dirty="0">
                <a:latin typeface="Poppins" panose="00000500000000000000" pitchFamily="2" charset="0"/>
                <a:cs typeface="Poppins" panose="00000500000000000000" pitchFamily="2" charset="0"/>
              </a:rPr>
              <a:t>: Sufficient labeled data from manufacturing processes to effectively train and validate the defect detection model.</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Real-Time Performance</a:t>
            </a:r>
            <a:r>
              <a:rPr lang="en-US" sz="2400" dirty="0">
                <a:latin typeface="Poppins" panose="00000500000000000000" pitchFamily="2" charset="0"/>
                <a:cs typeface="Poppins" panose="00000500000000000000" pitchFamily="2" charset="0"/>
              </a:rPr>
              <a:t>: The AI model will be optimized for low-latency, real-time inference on edge devices.</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Network Constraints</a:t>
            </a:r>
            <a:r>
              <a:rPr lang="en-US" sz="2400" dirty="0">
                <a:latin typeface="Poppins" panose="00000500000000000000" pitchFamily="2" charset="0"/>
                <a:cs typeface="Poppins" panose="00000500000000000000" pitchFamily="2" charset="0"/>
              </a:rPr>
              <a:t>: The solution will function in environments with limited or intermittent internet connectivity, relying on local edge processing.</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Scalability</a:t>
            </a:r>
            <a:r>
              <a:rPr lang="en-US" sz="2400" dirty="0">
                <a:latin typeface="Poppins" panose="00000500000000000000" pitchFamily="2" charset="0"/>
                <a:cs typeface="Poppins" panose="00000500000000000000" pitchFamily="2" charset="0"/>
              </a:rPr>
              <a:t>: Designed to scale across multiple machines or factory lines, maintaining efficiency and minimal overhead.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NOVELTY AND EXPECTED RESULTS</a:t>
            </a:r>
            <a:endParaRPr dirty="0"/>
          </a:p>
        </p:txBody>
      </p:sp>
      <p:pic>
        <p:nvPicPr>
          <p:cNvPr id="3" name="Picture 2">
            <a:extLst>
              <a:ext uri="{FF2B5EF4-FFF2-40B4-BE49-F238E27FC236}">
                <a16:creationId xmlns:a16="http://schemas.microsoft.com/office/drawing/2014/main" id="{B7E2EA0C-4933-74B6-4192-D74F0885FFD2}"/>
              </a:ext>
            </a:extLst>
          </p:cNvPr>
          <p:cNvPicPr>
            <a:picLocks noChangeAspect="1"/>
          </p:cNvPicPr>
          <p:nvPr/>
        </p:nvPicPr>
        <p:blipFill>
          <a:blip r:embed="rId3"/>
          <a:stretch>
            <a:fillRect/>
          </a:stretch>
        </p:blipFill>
        <p:spPr>
          <a:xfrm>
            <a:off x="74984" y="911458"/>
            <a:ext cx="828000" cy="828000"/>
          </a:xfrm>
          <a:prstGeom prst="rect">
            <a:avLst/>
          </a:prstGeom>
        </p:spPr>
      </p:pic>
      <p:pic>
        <p:nvPicPr>
          <p:cNvPr id="7" name="Picture 6">
            <a:extLst>
              <a:ext uri="{FF2B5EF4-FFF2-40B4-BE49-F238E27FC236}">
                <a16:creationId xmlns:a16="http://schemas.microsoft.com/office/drawing/2014/main" id="{D0EC998F-88F2-F87B-96A1-F173AD564D50}"/>
              </a:ext>
            </a:extLst>
          </p:cNvPr>
          <p:cNvPicPr>
            <a:picLocks noChangeAspect="1"/>
          </p:cNvPicPr>
          <p:nvPr/>
        </p:nvPicPr>
        <p:blipFill>
          <a:blip r:embed="rId4"/>
          <a:stretch>
            <a:fillRect/>
          </a:stretch>
        </p:blipFill>
        <p:spPr>
          <a:xfrm>
            <a:off x="5752669" y="911458"/>
            <a:ext cx="828000" cy="828000"/>
          </a:xfrm>
          <a:prstGeom prst="rect">
            <a:avLst/>
          </a:prstGeom>
        </p:spPr>
      </p:pic>
      <p:sp>
        <p:nvSpPr>
          <p:cNvPr id="9" name="TextBox 8">
            <a:extLst>
              <a:ext uri="{FF2B5EF4-FFF2-40B4-BE49-F238E27FC236}">
                <a16:creationId xmlns:a16="http://schemas.microsoft.com/office/drawing/2014/main" id="{13066A0F-3EA6-410C-3755-6E92E4425764}"/>
              </a:ext>
            </a:extLst>
          </p:cNvPr>
          <p:cNvSpPr txBox="1"/>
          <p:nvPr/>
        </p:nvSpPr>
        <p:spPr>
          <a:xfrm>
            <a:off x="1062536" y="1086931"/>
            <a:ext cx="2536371"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Novelty</a:t>
            </a:r>
          </a:p>
        </p:txBody>
      </p:sp>
      <p:sp>
        <p:nvSpPr>
          <p:cNvPr id="10" name="TextBox 9">
            <a:extLst>
              <a:ext uri="{FF2B5EF4-FFF2-40B4-BE49-F238E27FC236}">
                <a16:creationId xmlns:a16="http://schemas.microsoft.com/office/drawing/2014/main" id="{F6D66921-387F-A203-3A59-5957BCCA1815}"/>
              </a:ext>
            </a:extLst>
          </p:cNvPr>
          <p:cNvSpPr txBox="1"/>
          <p:nvPr/>
        </p:nvSpPr>
        <p:spPr>
          <a:xfrm>
            <a:off x="6771596" y="1083376"/>
            <a:ext cx="365589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Expected Results</a:t>
            </a:r>
          </a:p>
        </p:txBody>
      </p:sp>
      <p:sp>
        <p:nvSpPr>
          <p:cNvPr id="11" name="TextBox 10">
            <a:extLst>
              <a:ext uri="{FF2B5EF4-FFF2-40B4-BE49-F238E27FC236}">
                <a16:creationId xmlns:a16="http://schemas.microsoft.com/office/drawing/2014/main" id="{7636645F-EB5E-7AEB-0D92-A5CDBE176C11}"/>
              </a:ext>
            </a:extLst>
          </p:cNvPr>
          <p:cNvSpPr txBox="1"/>
          <p:nvPr/>
        </p:nvSpPr>
        <p:spPr>
          <a:xfrm>
            <a:off x="801098" y="1520441"/>
            <a:ext cx="4760644" cy="493981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Defect Detection with AI at the Edge</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solution utilizes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AI Stack</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5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Intel®/</a:t>
            </a:r>
            <a:r>
              <a:rPr kumimoji="0" lang="en-US" altLang="en-US" sz="15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dpt</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-large) for high-performance AI inference directly on the edge device, ensuring immediate feedback with minimal reliance on cloud resources.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Depth Estimation and Multi-Angle Inspection</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By integrating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depth estimation</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multi-angle product inspection</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this solution goes beyond surface-level defect detection, offering more comprehensive and accurate results, setting it apart from traditional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Edge Deployment</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Unlike conventional systems that rely on centralized cloud servers, this solution leverages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edge computing</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ensuring faster, more reliable defect detection even in environments with limited or unstable connectivity. This enables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decision-making</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minimal latency. </a:t>
            </a:r>
          </a:p>
        </p:txBody>
      </p:sp>
      <p:sp>
        <p:nvSpPr>
          <p:cNvPr id="13" name="TextBox 12">
            <a:extLst>
              <a:ext uri="{FF2B5EF4-FFF2-40B4-BE49-F238E27FC236}">
                <a16:creationId xmlns:a16="http://schemas.microsoft.com/office/drawing/2014/main" id="{A5768758-3C66-B889-B843-7D248E2DCF38}"/>
              </a:ext>
            </a:extLst>
          </p:cNvPr>
          <p:cNvSpPr txBox="1"/>
          <p:nvPr/>
        </p:nvSpPr>
        <p:spPr>
          <a:xfrm>
            <a:off x="6395780" y="1527772"/>
            <a:ext cx="5363404" cy="5170646"/>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Enhanced Accuracy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use of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t>
            </a:r>
            <a:r>
              <a:rPr kumimoji="0" lang="en-US" altLang="en-US" sz="15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-optimized AI models enhances detection precision, making defect identification more reliable, even in complex and fast-moving production lines.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Reduced Latency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Real-time processing on the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AI PC</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ensures that defects are detected with near-instantaneous response times, critical for high-speed manufacturing, where delays can lead to significant losses.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Operational Efficiency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Automating the defect detection process eliminates human error, reduces inspection time, and accelerates production cycles, leading to higher throughput and reduced operational costs.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Scalability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This solution can be easily expanded across multiple production lines or manufacturing plants. Its scalable architecture ensures that as production grows, the defect detection system can handle increased demand without sacrificing speed or accuracy, improving overall factory productivity.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p:nvPr/>
        </p:nvSpPr>
        <p:spPr>
          <a:xfrm>
            <a:off x="384048" y="1085011"/>
            <a:ext cx="8485632"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200" b="1" dirty="0">
              <a:solidFill>
                <a:schemeClr val="dk1"/>
              </a:solidFill>
              <a:latin typeface="Poppins" panose="00000500000000000000" pitchFamily="2" charset="0"/>
              <a:cs typeface="Poppins" panose="00000500000000000000" pitchFamily="2" charset="0"/>
              <a:sym typeface="Arial"/>
            </a:endParaRPr>
          </a:p>
          <a:p>
            <a:pPr marL="0" marR="0" lvl="0" indent="0" algn="l" rtl="0">
              <a:spcBef>
                <a:spcPts val="0"/>
              </a:spcBef>
              <a:spcAft>
                <a:spcPts val="0"/>
              </a:spcAft>
              <a:buNone/>
            </a:pPr>
            <a:endParaRPr sz="3200" b="1" dirty="0">
              <a:solidFill>
                <a:schemeClr val="dk1"/>
              </a:solidFill>
              <a:latin typeface="Poppins" panose="00000500000000000000" pitchFamily="2" charset="0"/>
              <a:cs typeface="Poppins" panose="00000500000000000000" pitchFamily="2" charset="0"/>
              <a:sym typeface="Arial"/>
            </a:endParaRPr>
          </a:p>
          <a:p>
            <a:pPr marL="0" marR="0" lvl="0" indent="0" algn="l" rtl="0">
              <a:spcBef>
                <a:spcPts val="0"/>
              </a:spcBef>
              <a:spcAft>
                <a:spcPts val="0"/>
              </a:spcAft>
              <a:buNone/>
            </a:pPr>
            <a:r>
              <a:rPr lang="en-US" sz="6600" b="1" dirty="0">
                <a:solidFill>
                  <a:schemeClr val="accent1"/>
                </a:solidFill>
                <a:latin typeface="Poppins" panose="00000500000000000000" pitchFamily="2" charset="0"/>
                <a:cs typeface="Poppins" panose="00000500000000000000" pitchFamily="2" charset="0"/>
                <a:sym typeface="Arial"/>
              </a:rPr>
              <a:t>Thank you</a:t>
            </a:r>
            <a:endParaRPr sz="3200" b="1" dirty="0">
              <a:solidFill>
                <a:schemeClr val="accent1"/>
              </a:solidFill>
              <a:latin typeface="Poppins" panose="00000500000000000000" pitchFamily="2" charset="0"/>
              <a:cs typeface="Poppins" panose="00000500000000000000" pitchFamily="2" charset="0"/>
              <a:sym typeface="Arial"/>
            </a:endParaRPr>
          </a:p>
        </p:txBody>
      </p:sp>
      <p:sp>
        <p:nvSpPr>
          <p:cNvPr id="2" name="Google Shape;261;p34">
            <a:extLst>
              <a:ext uri="{FF2B5EF4-FFF2-40B4-BE49-F238E27FC236}">
                <a16:creationId xmlns:a16="http://schemas.microsoft.com/office/drawing/2014/main" id="{F2DF6755-BF52-F22D-52D4-53065D3CCDF1}"/>
              </a:ext>
            </a:extLst>
          </p:cNvPr>
          <p:cNvSpPr txBox="1"/>
          <p:nvPr/>
        </p:nvSpPr>
        <p:spPr>
          <a:xfrm>
            <a:off x="459812" y="3355467"/>
            <a:ext cx="10197302" cy="969456"/>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US" sz="1900" b="1" dirty="0">
                <a:solidFill>
                  <a:schemeClr val="accent1"/>
                </a:solidFill>
                <a:latin typeface="Poppins" panose="00000500000000000000" pitchFamily="2" charset="0"/>
                <a:cs typeface="Poppins" panose="00000500000000000000" pitchFamily="2" charset="0"/>
                <a:sym typeface="Arial"/>
              </a:rPr>
              <a:t>Team Name: </a:t>
            </a:r>
            <a:r>
              <a:rPr lang="en-IN" sz="1900" b="1" i="0" dirty="0" err="1">
                <a:solidFill>
                  <a:schemeClr val="tx1"/>
                </a:solidFill>
                <a:effectLst/>
                <a:latin typeface="Poppins" panose="00000500000000000000" pitchFamily="2" charset="0"/>
                <a:cs typeface="Poppins" panose="00000500000000000000" pitchFamily="2" charset="0"/>
              </a:rPr>
              <a:t>Definox</a:t>
            </a:r>
            <a:endParaRPr sz="1900" b="1" dirty="0">
              <a:solidFill>
                <a:schemeClr val="tx1"/>
              </a:solidFill>
              <a:latin typeface="Poppins" panose="00000500000000000000" pitchFamily="2" charset="0"/>
              <a:cs typeface="Poppins" panose="00000500000000000000" pitchFamily="2" charset="0"/>
            </a:endParaRPr>
          </a:p>
          <a:p>
            <a:pPr marL="0" marR="0" lvl="0" indent="0" rtl="0">
              <a:lnSpc>
                <a:spcPct val="150000"/>
              </a:lnSpc>
              <a:spcBef>
                <a:spcPts val="0"/>
              </a:spcBef>
              <a:spcAft>
                <a:spcPts val="0"/>
              </a:spcAft>
              <a:buNone/>
            </a:pPr>
            <a:r>
              <a:rPr lang="en-US" sz="1900" b="1" dirty="0">
                <a:solidFill>
                  <a:schemeClr val="accent1"/>
                </a:solidFill>
                <a:latin typeface="Poppins" panose="00000500000000000000" pitchFamily="2" charset="0"/>
                <a:cs typeface="Poppins" panose="00000500000000000000" pitchFamily="2" charset="0"/>
                <a:sym typeface="Arial"/>
              </a:rPr>
              <a:t>Team Mem</a:t>
            </a:r>
            <a:r>
              <a:rPr lang="en-US" sz="1900" b="1" dirty="0">
                <a:solidFill>
                  <a:srgbClr val="0070C0"/>
                </a:solidFill>
                <a:latin typeface="Poppins" panose="00000500000000000000" pitchFamily="2" charset="0"/>
                <a:cs typeface="Poppins" panose="00000500000000000000" pitchFamily="2" charset="0"/>
                <a:sym typeface="Arial"/>
              </a:rPr>
              <a:t>bers</a:t>
            </a:r>
            <a:r>
              <a:rPr lang="en-US" sz="1900" b="1" dirty="0">
                <a:solidFill>
                  <a:schemeClr val="accent1"/>
                </a:solidFill>
                <a:latin typeface="Poppins" panose="00000500000000000000" pitchFamily="2" charset="0"/>
                <a:cs typeface="Poppins" panose="00000500000000000000" pitchFamily="2" charset="0"/>
                <a:sym typeface="Arial"/>
              </a:rPr>
              <a:t>: </a:t>
            </a:r>
            <a:r>
              <a:rPr lang="en-US" sz="1900" b="1" dirty="0" err="1">
                <a:solidFill>
                  <a:schemeClr val="tx1"/>
                </a:solidFill>
                <a:latin typeface="Poppins" panose="00000500000000000000" pitchFamily="2" charset="0"/>
                <a:cs typeface="Poppins" panose="00000500000000000000" pitchFamily="2" charset="0"/>
              </a:rPr>
              <a:t>Jayashre</a:t>
            </a:r>
            <a:r>
              <a:rPr lang="en-US" sz="1900" b="1" dirty="0">
                <a:solidFill>
                  <a:schemeClr val="tx1"/>
                </a:solidFill>
                <a:latin typeface="Poppins" panose="00000500000000000000" pitchFamily="2" charset="0"/>
                <a:cs typeface="Poppins" panose="00000500000000000000" pitchFamily="2" charset="0"/>
              </a:rPr>
              <a:t> – jaya2004kra@gmail.com</a:t>
            </a:r>
          </a:p>
        </p:txBody>
      </p:sp>
      <p:sp>
        <p:nvSpPr>
          <p:cNvPr id="3" name="Google Shape;261;p34">
            <a:extLst>
              <a:ext uri="{FF2B5EF4-FFF2-40B4-BE49-F238E27FC236}">
                <a16:creationId xmlns:a16="http://schemas.microsoft.com/office/drawing/2014/main" id="{4D550536-049A-C456-6F55-2E7A633AB713}"/>
              </a:ext>
            </a:extLst>
          </p:cNvPr>
          <p:cNvSpPr txBox="1"/>
          <p:nvPr/>
        </p:nvSpPr>
        <p:spPr>
          <a:xfrm>
            <a:off x="459812" y="4881535"/>
            <a:ext cx="10197302" cy="969456"/>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US" sz="1900" b="1" dirty="0">
                <a:solidFill>
                  <a:schemeClr val="accent1"/>
                </a:solidFill>
                <a:latin typeface="Poppins" panose="00000500000000000000" pitchFamily="2" charset="0"/>
                <a:cs typeface="Poppins" panose="00000500000000000000" pitchFamily="2" charset="0"/>
                <a:sym typeface="Arial"/>
              </a:rPr>
              <a:t>Theme: </a:t>
            </a:r>
            <a:r>
              <a:rPr lang="en-IN" sz="1900" b="1" dirty="0">
                <a:solidFill>
                  <a:schemeClr val="tx1"/>
                </a:solidFill>
                <a:latin typeface="Poppins" panose="00000500000000000000" pitchFamily="2" charset="0"/>
                <a:cs typeface="Poppins" panose="00000500000000000000" pitchFamily="2" charset="0"/>
                <a:sym typeface="Arial"/>
              </a:rPr>
              <a:t>AI Driven Solution</a:t>
            </a:r>
            <a:r>
              <a:rPr lang="en-IN" sz="1900" b="1" dirty="0">
                <a:solidFill>
                  <a:schemeClr val="tx1"/>
                </a:solidFill>
                <a:latin typeface="Poppins" panose="00000500000000000000" pitchFamily="2" charset="0"/>
                <a:cs typeface="Poppins" panose="00000500000000000000" pitchFamily="2" charset="0"/>
              </a:rPr>
              <a:t>s for Industry 4.0</a:t>
            </a:r>
            <a:endParaRPr sz="1900" b="1" dirty="0">
              <a:solidFill>
                <a:schemeClr val="tx1"/>
              </a:solidFill>
              <a:latin typeface="Poppins" panose="00000500000000000000" pitchFamily="2" charset="0"/>
              <a:cs typeface="Poppins" panose="00000500000000000000" pitchFamily="2" charset="0"/>
            </a:endParaRPr>
          </a:p>
          <a:p>
            <a:pPr>
              <a:lnSpc>
                <a:spcPct val="150000"/>
              </a:lnSpc>
            </a:pPr>
            <a:r>
              <a:rPr lang="en-US" sz="1900" b="1" dirty="0" err="1">
                <a:solidFill>
                  <a:srgbClr val="0070C0"/>
                </a:solidFill>
                <a:latin typeface="Poppins" panose="00000500000000000000" pitchFamily="2" charset="0"/>
                <a:cs typeface="Poppins" panose="00000500000000000000" pitchFamily="2" charset="0"/>
              </a:rPr>
              <a:t>FactoryDefectAI</a:t>
            </a:r>
            <a:r>
              <a:rPr lang="en-US" sz="1900" b="1" dirty="0">
                <a:solidFill>
                  <a:srgbClr val="0070C0"/>
                </a:solidFill>
                <a:latin typeface="Poppins" panose="00000500000000000000" pitchFamily="2" charset="0"/>
                <a:cs typeface="Poppins" panose="00000500000000000000" pitchFamily="2" charset="0"/>
              </a:rPr>
              <a:t>: </a:t>
            </a:r>
            <a:r>
              <a:rPr lang="en-US" sz="1900" b="1" dirty="0">
                <a:solidFill>
                  <a:schemeClr val="tx1"/>
                </a:solidFill>
                <a:latin typeface="Poppins" panose="00000500000000000000" pitchFamily="2" charset="0"/>
                <a:cs typeface="Poppins" panose="00000500000000000000" pitchFamily="2" charset="0"/>
              </a:rPr>
              <a:t>Optimizing defect detection with Intel® AI stack for Industry 4.0</a:t>
            </a:r>
          </a:p>
        </p:txBody>
      </p:sp>
      <p:sp>
        <p:nvSpPr>
          <p:cNvPr id="4" name="Google Shape;261;p34">
            <a:extLst>
              <a:ext uri="{FF2B5EF4-FFF2-40B4-BE49-F238E27FC236}">
                <a16:creationId xmlns:a16="http://schemas.microsoft.com/office/drawing/2014/main" id="{EF2B5239-65E6-A5EC-A10C-FBD74E0958C1}"/>
              </a:ext>
            </a:extLst>
          </p:cNvPr>
          <p:cNvSpPr txBox="1"/>
          <p:nvPr/>
        </p:nvSpPr>
        <p:spPr>
          <a:xfrm>
            <a:off x="459812" y="4337792"/>
            <a:ext cx="10197302" cy="530874"/>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IN" sz="1900" b="1" dirty="0">
                <a:solidFill>
                  <a:schemeClr val="accent1"/>
                </a:solidFill>
                <a:latin typeface="Poppins" panose="00000500000000000000" pitchFamily="2" charset="0"/>
                <a:cs typeface="Poppins" panose="00000500000000000000" pitchFamily="2" charset="0"/>
              </a:rPr>
              <a:t>Manufacturing</a:t>
            </a:r>
            <a:endParaRPr lang="en-US" sz="1900" b="1"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993</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Helvetica Neue</vt:lpstr>
      <vt:lpstr>Play</vt:lpstr>
      <vt:lpstr>Noto Sans Symbols</vt:lpstr>
      <vt:lpstr>Poppins</vt:lpstr>
      <vt:lpstr>21_BasicWhite</vt:lpstr>
      <vt:lpstr>HACKSTORM: INTEL® AI PC EDITION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Jayashre .K</cp:lastModifiedBy>
  <cp:revision>5</cp:revision>
  <dcterms:modified xsi:type="dcterms:W3CDTF">2024-12-15T17:19:44Z</dcterms:modified>
</cp:coreProperties>
</file>