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Libre Franklin SemiBold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C3F"/>
    <a:srgbClr val="95B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857F3-F268-4FC8-B071-DC242559139A}" v="351" dt="2023-10-30T16:18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af1af92412552112cc3d5cf54c7817740d1358eb5d49e2707ab924e97f88ab8::" providerId="AD" clId="Web-{9BFD97C2-5E8F-0002-8B42-83AE4B4B1319}"/>
    <pc:docChg chg="modSld">
      <pc:chgData name="Guest User" userId="S::urn:spo:anon#faf1af92412552112cc3d5cf54c7817740d1358eb5d49e2707ab924e97f88ab8::" providerId="AD" clId="Web-{9BFD97C2-5E8F-0002-8B42-83AE4B4B1319}" dt="2023-10-30T15:33:21.849" v="56" actId="20577"/>
      <pc:docMkLst>
        <pc:docMk/>
      </pc:docMkLst>
      <pc:sldChg chg="modSp">
        <pc:chgData name="Guest User" userId="S::urn:spo:anon#faf1af92412552112cc3d5cf54c7817740d1358eb5d49e2707ab924e97f88ab8::" providerId="AD" clId="Web-{9BFD97C2-5E8F-0002-8B42-83AE4B4B1319}" dt="2023-10-30T15:33:21.849" v="56" actId="20577"/>
        <pc:sldMkLst>
          <pc:docMk/>
          <pc:sldMk cId="0" sldId="258"/>
        </pc:sldMkLst>
        <pc:spChg chg="mod">
          <ac:chgData name="Guest User" userId="S::urn:spo:anon#faf1af92412552112cc3d5cf54c7817740d1358eb5d49e2707ab924e97f88ab8::" providerId="AD" clId="Web-{9BFD97C2-5E8F-0002-8B42-83AE4B4B1319}" dt="2023-10-30T15:33:21.849" v="56" actId="20577"/>
          <ac:spMkLst>
            <pc:docMk/>
            <pc:sldMk cId="0" sldId="258"/>
            <ac:spMk id="3" creationId="{9B213A86-DFF0-DABF-383A-CD37930A59C3}"/>
          </ac:spMkLst>
        </pc:spChg>
      </pc:sldChg>
    </pc:docChg>
  </pc:docChgLst>
  <pc:docChgLst>
    <pc:chgData clId="Web-{1DBBF468-3F08-4AE4-92EA-5043571E2F4A}"/>
    <pc:docChg chg="modSld">
      <pc:chgData name="" userId="" providerId="" clId="Web-{1DBBF468-3F08-4AE4-92EA-5043571E2F4A}" dt="2023-10-28T01:35:14.519" v="0"/>
      <pc:docMkLst>
        <pc:docMk/>
      </pc:docMkLst>
      <pc:sldChg chg="delSp">
        <pc:chgData name="" userId="" providerId="" clId="Web-{1DBBF468-3F08-4AE4-92EA-5043571E2F4A}" dt="2023-10-28T01:35:14.519" v="0"/>
        <pc:sldMkLst>
          <pc:docMk/>
          <pc:sldMk cId="0" sldId="258"/>
        </pc:sldMkLst>
        <pc:picChg chg="del">
          <ac:chgData name="" userId="" providerId="" clId="Web-{1DBBF468-3F08-4AE4-92EA-5043571E2F4A}" dt="2023-10-28T01:35:14.519" v="0"/>
          <ac:picMkLst>
            <pc:docMk/>
            <pc:sldMk cId="0" sldId="258"/>
            <ac:picMk id="9" creationId="{2B1E6E64-8B05-872B-C268-0C3D8EEB0E63}"/>
          </ac:picMkLst>
        </pc:picChg>
      </pc:sldChg>
    </pc:docChg>
  </pc:docChgLst>
  <pc:docChgLst>
    <pc:chgData name="Adithya A" userId="9877cf47-8a3e-4f9d-b927-b9ae5f41bd62" providerId="ADAL" clId="{EF7A2A4F-E521-184A-B5D9-2E7761131180}"/>
    <pc:docChg chg="undo custSel addSld delSld sldOrd">
      <pc:chgData name="Adithya A" userId="9877cf47-8a3e-4f9d-b927-b9ae5f41bd62" providerId="ADAL" clId="{EF7A2A4F-E521-184A-B5D9-2E7761131180}" dt="2023-09-29T03:02:43.299" v="5" actId="1076"/>
      <pc:docMkLst>
        <pc:docMk/>
      </pc:docMkLst>
      <pc:sldChg chg="new del">
        <pc:chgData name="Adithya A" userId="9877cf47-8a3e-4f9d-b927-b9ae5f41bd62" providerId="ADAL" clId="{EF7A2A4F-E521-184A-B5D9-2E7761131180}" dt="2023-09-29T03:02:10.375" v="1" actId="680"/>
        <pc:sldMkLst>
          <pc:docMk/>
          <pc:sldMk cId="1359955284" sldId="261"/>
        </pc:sldMkLst>
      </pc:sldChg>
      <pc:sldChg chg="new del">
        <pc:chgData name="Adithya A" userId="9877cf47-8a3e-4f9d-b927-b9ae5f41bd62" providerId="ADAL" clId="{EF7A2A4F-E521-184A-B5D9-2E7761131180}" dt="2023-09-29T03:02:40.889" v="4" actId="2696"/>
        <pc:sldMkLst>
          <pc:docMk/>
          <pc:sldMk cId="3776620997" sldId="261"/>
        </pc:sldMkLst>
      </pc:sldChg>
      <pc:sldChg chg="add ord">
        <pc:chgData name="Adithya A" userId="9877cf47-8a3e-4f9d-b927-b9ae5f41bd62" providerId="ADAL" clId="{EF7A2A4F-E521-184A-B5D9-2E7761131180}" dt="2023-09-29T03:02:43.299" v="5" actId="1076"/>
        <pc:sldMkLst>
          <pc:docMk/>
          <pc:sldMk cId="3631834235" sldId="262"/>
        </pc:sldMkLst>
      </pc:sldChg>
    </pc:docChg>
  </pc:docChgLst>
  <pc:docChgLst>
    <pc:chgData name="Guest User" providerId="Windows Live" clId="Web-{1BBDD0D2-3D5D-4C57-B047-EB263BF95DEA}"/>
    <pc:docChg chg="modSld">
      <pc:chgData name="Guest User" userId="" providerId="Windows Live" clId="Web-{1BBDD0D2-3D5D-4C57-B047-EB263BF95DEA}" dt="2023-09-21T07:41:36.566" v="85" actId="20577"/>
      <pc:docMkLst>
        <pc:docMk/>
      </pc:docMkLst>
      <pc:sldChg chg="modSp">
        <pc:chgData name="Guest User" userId="" providerId="Windows Live" clId="Web-{1BBDD0D2-3D5D-4C57-B047-EB263BF95DEA}" dt="2023-09-21T07:41:36.566" v="85" actId="20577"/>
        <pc:sldMkLst>
          <pc:docMk/>
          <pc:sldMk cId="0" sldId="257"/>
        </pc:sldMkLst>
        <pc:spChg chg="mod">
          <ac:chgData name="Guest User" userId="" providerId="Windows Live" clId="Web-{1BBDD0D2-3D5D-4C57-B047-EB263BF95DEA}" dt="2023-09-21T07:41:36.566" v="85" actId="20577"/>
          <ac:spMkLst>
            <pc:docMk/>
            <pc:sldMk cId="0" sldId="257"/>
            <ac:spMk id="218" creationId="{00000000-0000-0000-0000-000000000000}"/>
          </ac:spMkLst>
        </pc:spChg>
      </pc:sldChg>
    </pc:docChg>
  </pc:docChgLst>
  <pc:docChgLst>
    <pc:chgData name="Guest User" providerId="Windows Live" clId="Web-{9E063E98-C5E2-4A4F-A905-923A36FDE946}"/>
    <pc:docChg chg="modSld">
      <pc:chgData name="Guest User" userId="" providerId="Windows Live" clId="Web-{9E063E98-C5E2-4A4F-A905-923A36FDE946}" dt="2023-09-26T13:54:44.847" v="49" actId="1076"/>
      <pc:docMkLst>
        <pc:docMk/>
      </pc:docMkLst>
      <pc:sldChg chg="addSp delSp modSp">
        <pc:chgData name="Guest User" userId="" providerId="Windows Live" clId="Web-{9E063E98-C5E2-4A4F-A905-923A36FDE946}" dt="2023-09-26T13:54:44.847" v="49" actId="1076"/>
        <pc:sldMkLst>
          <pc:docMk/>
          <pc:sldMk cId="3041586059" sldId="260"/>
        </pc:sldMkLst>
        <pc:spChg chg="mod">
          <ac:chgData name="Guest User" userId="" providerId="Windows Live" clId="Web-{9E063E98-C5E2-4A4F-A905-923A36FDE946}" dt="2023-09-26T13:50:41.431" v="34" actId="1076"/>
          <ac:spMkLst>
            <pc:docMk/>
            <pc:sldMk cId="3041586059" sldId="260"/>
            <ac:spMk id="19" creationId="{6A12C5A2-7E29-15CD-C4D6-89E4455F06A9}"/>
          </ac:spMkLst>
        </pc:spChg>
        <pc:spChg chg="mod">
          <ac:chgData name="Guest User" userId="" providerId="Windows Live" clId="Web-{9E063E98-C5E2-4A4F-A905-923A36FDE946}" dt="2023-09-26T13:54:28.159" v="45" actId="14100"/>
          <ac:spMkLst>
            <pc:docMk/>
            <pc:sldMk cId="3041586059" sldId="260"/>
            <ac:spMk id="20" creationId="{4B3EA05A-44F6-19F6-4E13-B30F80B24375}"/>
          </ac:spMkLst>
        </pc:spChg>
        <pc:grpChg chg="mod">
          <ac:chgData name="Guest User" userId="" providerId="Windows Live" clId="Web-{9E063E98-C5E2-4A4F-A905-923A36FDE946}" dt="2023-09-26T13:54:43.206" v="48" actId="1076"/>
          <ac:grpSpMkLst>
            <pc:docMk/>
            <pc:sldMk cId="3041586059" sldId="260"/>
            <ac:grpSpMk id="2" creationId="{A3CE17A0-2C17-C0A7-795D-9A7541842B49}"/>
          </ac:grpSpMkLst>
        </pc:grpChg>
        <pc:picChg chg="add mod">
          <ac:chgData name="Guest User" userId="" providerId="Windows Live" clId="Web-{9E063E98-C5E2-4A4F-A905-923A36FDE946}" dt="2023-09-26T13:51:23.183" v="44" actId="1076"/>
          <ac:picMkLst>
            <pc:docMk/>
            <pc:sldMk cId="3041586059" sldId="260"/>
            <ac:picMk id="3" creationId="{3E5C7818-B0E9-D239-A161-68D70457FA10}"/>
          </ac:picMkLst>
        </pc:picChg>
        <pc:picChg chg="mod">
          <ac:chgData name="Guest User" userId="" providerId="Windows Live" clId="Web-{9E063E98-C5E2-4A4F-A905-923A36FDE946}" dt="2023-09-26T13:54:44.847" v="49" actId="1076"/>
          <ac:picMkLst>
            <pc:docMk/>
            <pc:sldMk cId="3041586059" sldId="260"/>
            <ac:picMk id="7" creationId="{2EC145DD-127E-AF35-E449-1B3A2DB972C9}"/>
          </ac:picMkLst>
        </pc:picChg>
        <pc:picChg chg="del">
          <ac:chgData name="Guest User" userId="" providerId="Windows Live" clId="Web-{9E063E98-C5E2-4A4F-A905-923A36FDE946}" dt="2023-09-26T13:47:47.784" v="0"/>
          <ac:picMkLst>
            <pc:docMk/>
            <pc:sldMk cId="3041586059" sldId="260"/>
            <ac:picMk id="18" creationId="{31E173F6-E2C2-44BB-FAC5-FF2EC26442DB}"/>
          </ac:picMkLst>
        </pc:picChg>
      </pc:sldChg>
    </pc:docChg>
  </pc:docChgLst>
  <pc:docChgLst>
    <pc:chgData name="Jayashre ‎" userId="4de55a0eaab7b91c" providerId="LiveId" clId="{E99C6CAA-947B-47F9-A3A8-0882FCEB6107}"/>
    <pc:docChg chg="undo custSel modSld sldOrd">
      <pc:chgData name="Jayashre ‎" userId="4de55a0eaab7b91c" providerId="LiveId" clId="{E99C6CAA-947B-47F9-A3A8-0882FCEB6107}" dt="2023-09-28T09:39:28.151" v="1596" actId="1035"/>
      <pc:docMkLst>
        <pc:docMk/>
      </pc:docMkLst>
      <pc:sldChg chg="modSp mod">
        <pc:chgData name="Jayashre ‎" userId="4de55a0eaab7b91c" providerId="LiveId" clId="{E99C6CAA-947B-47F9-A3A8-0882FCEB6107}" dt="2023-09-26T06:37:07.722" v="187" actId="115"/>
        <pc:sldMkLst>
          <pc:docMk/>
          <pc:sldMk cId="0" sldId="256"/>
        </pc:sldMkLst>
        <pc:spChg chg="mod">
          <ac:chgData name="Jayashre ‎" userId="4de55a0eaab7b91c" providerId="LiveId" clId="{E99C6CAA-947B-47F9-A3A8-0882FCEB6107}" dt="2023-09-26T06:37:07.722" v="187" actId="115"/>
          <ac:spMkLst>
            <pc:docMk/>
            <pc:sldMk cId="0" sldId="256"/>
            <ac:spMk id="5" creationId="{2751D531-333D-1D99-C4AC-FB6848E637BB}"/>
          </ac:spMkLst>
        </pc:spChg>
      </pc:sldChg>
      <pc:sldChg chg="addSp delSp modSp mod">
        <pc:chgData name="Jayashre ‎" userId="4de55a0eaab7b91c" providerId="LiveId" clId="{E99C6CAA-947B-47F9-A3A8-0882FCEB6107}" dt="2023-09-28T09:39:28.151" v="1596" actId="1035"/>
        <pc:sldMkLst>
          <pc:docMk/>
          <pc:sldMk cId="0" sldId="257"/>
        </pc:sldMkLst>
        <pc:spChg chg="mod">
          <ac:chgData name="Jayashre ‎" userId="4de55a0eaab7b91c" providerId="LiveId" clId="{E99C6CAA-947B-47F9-A3A8-0882FCEB6107}" dt="2023-09-28T03:52:32.864" v="1540" actId="1076"/>
          <ac:spMkLst>
            <pc:docMk/>
            <pc:sldMk cId="0" sldId="257"/>
            <ac:spMk id="2" creationId="{32D761D8-C681-57C7-CC6F-A88EA792DF9A}"/>
          </ac:spMkLst>
        </pc:spChg>
        <pc:spChg chg="mod">
          <ac:chgData name="Jayashre ‎" userId="4de55a0eaab7b91c" providerId="LiveId" clId="{E99C6CAA-947B-47F9-A3A8-0882FCEB6107}" dt="2023-09-21T11:58:04.225" v="98" actId="1037"/>
          <ac:spMkLst>
            <pc:docMk/>
            <pc:sldMk cId="0" sldId="257"/>
            <ac:spMk id="2" creationId="{55CC58B2-995E-EC77-2709-15387D1603A5}"/>
          </ac:spMkLst>
        </pc:spChg>
        <pc:spChg chg="mod">
          <ac:chgData name="Jayashre ‎" userId="4de55a0eaab7b91c" providerId="LiveId" clId="{E99C6CAA-947B-47F9-A3A8-0882FCEB6107}" dt="2023-09-26T07:00:02.383" v="589"/>
          <ac:spMkLst>
            <pc:docMk/>
            <pc:sldMk cId="0" sldId="257"/>
            <ac:spMk id="5" creationId="{873B9CF0-E283-3DAB-4DE5-F3617D5DB0EA}"/>
          </ac:spMkLst>
        </pc:spChg>
        <pc:spChg chg="mod">
          <ac:chgData name="Jayashre ‎" userId="4de55a0eaab7b91c" providerId="LiveId" clId="{E99C6CAA-947B-47F9-A3A8-0882FCEB6107}" dt="2023-09-28T04:22:38.602" v="1588" actId="1076"/>
          <ac:spMkLst>
            <pc:docMk/>
            <pc:sldMk cId="0" sldId="257"/>
            <ac:spMk id="5" creationId="{B89576F1-C74C-803F-8424-3B1649965B44}"/>
          </ac:spMkLst>
        </pc:spChg>
        <pc:spChg chg="mod">
          <ac:chgData name="Jayashre ‎" userId="4de55a0eaab7b91c" providerId="LiveId" clId="{E99C6CAA-947B-47F9-A3A8-0882FCEB6107}" dt="2023-09-26T07:00:02.383" v="589"/>
          <ac:spMkLst>
            <pc:docMk/>
            <pc:sldMk cId="0" sldId="257"/>
            <ac:spMk id="8" creationId="{C5A4028D-3075-FA3B-62EE-5D429503F176}"/>
          </ac:spMkLst>
        </pc:spChg>
        <pc:spChg chg="mod">
          <ac:chgData name="Jayashre ‎" userId="4de55a0eaab7b91c" providerId="LiveId" clId="{E99C6CAA-947B-47F9-A3A8-0882FCEB6107}" dt="2023-09-26T07:00:02.383" v="589"/>
          <ac:spMkLst>
            <pc:docMk/>
            <pc:sldMk cId="0" sldId="257"/>
            <ac:spMk id="11" creationId="{A2B467F7-95B5-BB74-A43C-58727BB0F36E}"/>
          </ac:spMkLst>
        </pc:spChg>
        <pc:spChg chg="add del mod">
          <ac:chgData name="Jayashre ‎" userId="4de55a0eaab7b91c" providerId="LiveId" clId="{E99C6CAA-947B-47F9-A3A8-0882FCEB6107}" dt="2023-09-26T07:09:12.747" v="773"/>
          <ac:spMkLst>
            <pc:docMk/>
            <pc:sldMk cId="0" sldId="257"/>
            <ac:spMk id="12" creationId="{0875917E-1209-91BF-2817-58E4B67B0B5D}"/>
          </ac:spMkLst>
        </pc:spChg>
        <pc:spChg chg="add del mod">
          <ac:chgData name="Jayashre ‎" userId="4de55a0eaab7b91c" providerId="LiveId" clId="{E99C6CAA-947B-47F9-A3A8-0882FCEB6107}" dt="2023-09-26T07:14:01.055" v="867"/>
          <ac:spMkLst>
            <pc:docMk/>
            <pc:sldMk cId="0" sldId="257"/>
            <ac:spMk id="13" creationId="{631554E6-B05F-A8FC-C6E8-C944258B0950}"/>
          </ac:spMkLst>
        </pc:spChg>
        <pc:spChg chg="add del mod">
          <ac:chgData name="Jayashre ‎" userId="4de55a0eaab7b91c" providerId="LiveId" clId="{E99C6CAA-947B-47F9-A3A8-0882FCEB6107}" dt="2023-09-28T03:52:26.364" v="1539" actId="478"/>
          <ac:spMkLst>
            <pc:docMk/>
            <pc:sldMk cId="0" sldId="257"/>
            <ac:spMk id="14" creationId="{073EFFAA-8552-12CC-9C11-180B21D563D2}"/>
          </ac:spMkLst>
        </pc:spChg>
        <pc:spChg chg="add del mod topLvl">
          <ac:chgData name="Jayashre ‎" userId="4de55a0eaab7b91c" providerId="LiveId" clId="{E99C6CAA-947B-47F9-A3A8-0882FCEB6107}" dt="2023-09-27T16:18:31.140" v="1526" actId="478"/>
          <ac:spMkLst>
            <pc:docMk/>
            <pc:sldMk cId="0" sldId="257"/>
            <ac:spMk id="20" creationId="{DB552843-A50D-923A-766A-A0A130E2B0B8}"/>
          </ac:spMkLst>
        </pc:spChg>
        <pc:spChg chg="add del mod topLvl">
          <ac:chgData name="Jayashre ‎" userId="4de55a0eaab7b91c" providerId="LiveId" clId="{E99C6CAA-947B-47F9-A3A8-0882FCEB6107}" dt="2023-09-27T16:18:33.870" v="1528" actId="478"/>
          <ac:spMkLst>
            <pc:docMk/>
            <pc:sldMk cId="0" sldId="257"/>
            <ac:spMk id="21" creationId="{BC45BD36-3E3B-D75A-B5EE-BFACE308CAC4}"/>
          </ac:spMkLst>
        </pc:spChg>
        <pc:spChg chg="add del mod topLvl">
          <ac:chgData name="Jayashre ‎" userId="4de55a0eaab7b91c" providerId="LiveId" clId="{E99C6CAA-947B-47F9-A3A8-0882FCEB6107}" dt="2023-09-27T16:18:40.787" v="1533" actId="478"/>
          <ac:spMkLst>
            <pc:docMk/>
            <pc:sldMk cId="0" sldId="257"/>
            <ac:spMk id="22" creationId="{A59634BB-3940-4A51-D641-5FE52DF2DE61}"/>
          </ac:spMkLst>
        </pc:spChg>
        <pc:spChg chg="add del mod topLvl">
          <ac:chgData name="Jayashre ‎" userId="4de55a0eaab7b91c" providerId="LiveId" clId="{E99C6CAA-947B-47F9-A3A8-0882FCEB6107}" dt="2023-09-27T16:18:38.463" v="1531" actId="478"/>
          <ac:spMkLst>
            <pc:docMk/>
            <pc:sldMk cId="0" sldId="257"/>
            <ac:spMk id="23" creationId="{7DB2E046-933B-E8FC-CB55-AD727639C4DA}"/>
          </ac:spMkLst>
        </pc:spChg>
        <pc:spChg chg="mod">
          <ac:chgData name="Jayashre ‎" userId="4de55a0eaab7b91c" providerId="LiveId" clId="{E99C6CAA-947B-47F9-A3A8-0882FCEB6107}" dt="2023-09-28T04:18:09.321" v="1587" actId="1035"/>
          <ac:spMkLst>
            <pc:docMk/>
            <pc:sldMk cId="0" sldId="257"/>
            <ac:spMk id="217" creationId="{00000000-0000-0000-0000-000000000000}"/>
          </ac:spMkLst>
        </pc:spChg>
        <pc:spChg chg="del mod">
          <ac:chgData name="Jayashre ‎" userId="4de55a0eaab7b91c" providerId="LiveId" clId="{E99C6CAA-947B-47F9-A3A8-0882FCEB6107}" dt="2023-09-26T14:24:51.219" v="1213" actId="478"/>
          <ac:spMkLst>
            <pc:docMk/>
            <pc:sldMk cId="0" sldId="257"/>
            <ac:spMk id="218" creationId="{00000000-0000-0000-0000-000000000000}"/>
          </ac:spMkLst>
        </pc:spChg>
        <pc:grpChg chg="add del mod">
          <ac:chgData name="Jayashre ‎" userId="4de55a0eaab7b91c" providerId="LiveId" clId="{E99C6CAA-947B-47F9-A3A8-0882FCEB6107}" dt="2023-09-26T14:20:11.273" v="1103" actId="478"/>
          <ac:grpSpMkLst>
            <pc:docMk/>
            <pc:sldMk cId="0" sldId="257"/>
            <ac:grpSpMk id="2" creationId="{169F7BDA-E3A6-350B-4721-F7A1F2ECA875}"/>
          </ac:grpSpMkLst>
        </pc:grpChg>
        <pc:grpChg chg="add del mod ord">
          <ac:chgData name="Jayashre ‎" userId="4de55a0eaab7b91c" providerId="LiveId" clId="{E99C6CAA-947B-47F9-A3A8-0882FCEB6107}" dt="2023-09-26T14:21:01.713" v="1121" actId="478"/>
          <ac:grpSpMkLst>
            <pc:docMk/>
            <pc:sldMk cId="0" sldId="257"/>
            <ac:grpSpMk id="6" creationId="{D8ED09A3-6495-F18A-4E9A-AED468755717}"/>
          </ac:grpSpMkLst>
        </pc:grpChg>
        <pc:grpChg chg="add del mod ord">
          <ac:chgData name="Jayashre ‎" userId="4de55a0eaab7b91c" providerId="LiveId" clId="{E99C6CAA-947B-47F9-A3A8-0882FCEB6107}" dt="2023-09-26T14:21:03.208" v="1122" actId="478"/>
          <ac:grpSpMkLst>
            <pc:docMk/>
            <pc:sldMk cId="0" sldId="257"/>
            <ac:grpSpMk id="9" creationId="{5EACCE40-83B4-BF07-1DEB-C07E136C412B}"/>
          </ac:grpSpMkLst>
        </pc:grpChg>
        <pc:grpChg chg="add del mod">
          <ac:chgData name="Jayashre ‎" userId="4de55a0eaab7b91c" providerId="LiveId" clId="{E99C6CAA-947B-47F9-A3A8-0882FCEB6107}" dt="2023-09-27T14:01:42.039" v="1523" actId="165"/>
          <ac:grpSpMkLst>
            <pc:docMk/>
            <pc:sldMk cId="0" sldId="257"/>
            <ac:grpSpMk id="24" creationId="{1AE72171-40E2-2346-DEC2-128088A3C14B}"/>
          </ac:grpSpMkLst>
        </pc:grpChg>
        <pc:picChg chg="del mod">
          <ac:chgData name="Jayashre ‎" userId="4de55a0eaab7b91c" providerId="LiveId" clId="{E99C6CAA-947B-47F9-A3A8-0882FCEB6107}" dt="2023-09-26T07:00:03.878" v="591" actId="21"/>
          <ac:picMkLst>
            <pc:docMk/>
            <pc:sldMk cId="0" sldId="257"/>
            <ac:picMk id="3" creationId="{B12BC1D9-ED8A-B075-3C1D-837D8A3CDED7}"/>
          </ac:picMkLst>
        </pc:picChg>
        <pc:picChg chg="mod">
          <ac:chgData name="Jayashre ‎" userId="4de55a0eaab7b91c" providerId="LiveId" clId="{E99C6CAA-947B-47F9-A3A8-0882FCEB6107}" dt="2023-09-26T07:00:02.383" v="589"/>
          <ac:picMkLst>
            <pc:docMk/>
            <pc:sldMk cId="0" sldId="257"/>
            <ac:picMk id="4" creationId="{ED9E37BA-7747-2D25-BBDF-4FBD5F7CAC88}"/>
          </ac:picMkLst>
        </pc:picChg>
        <pc:picChg chg="mod">
          <ac:chgData name="Jayashre ‎" userId="4de55a0eaab7b91c" providerId="LiveId" clId="{E99C6CAA-947B-47F9-A3A8-0882FCEB6107}" dt="2023-09-26T07:00:02.383" v="589"/>
          <ac:picMkLst>
            <pc:docMk/>
            <pc:sldMk cId="0" sldId="257"/>
            <ac:picMk id="7" creationId="{AACC6CC7-3AAA-0575-4B1A-FC9437766C70}"/>
          </ac:picMkLst>
        </pc:picChg>
        <pc:picChg chg="mod">
          <ac:chgData name="Jayashre ‎" userId="4de55a0eaab7b91c" providerId="LiveId" clId="{E99C6CAA-947B-47F9-A3A8-0882FCEB6107}" dt="2023-09-26T07:00:02.383" v="589"/>
          <ac:picMkLst>
            <pc:docMk/>
            <pc:sldMk cId="0" sldId="257"/>
            <ac:picMk id="10" creationId="{BE4FE48D-8B10-25DD-A472-10000243903A}"/>
          </ac:picMkLst>
        </pc:picChg>
        <pc:picChg chg="mod">
          <ac:chgData name="Jayashre ‎" userId="4de55a0eaab7b91c" providerId="LiveId" clId="{E99C6CAA-947B-47F9-A3A8-0882FCEB6107}" dt="2023-09-28T09:39:28.151" v="1596" actId="1035"/>
          <ac:picMkLst>
            <pc:docMk/>
            <pc:sldMk cId="0" sldId="257"/>
            <ac:picMk id="11" creationId="{52EDFB60-C9CE-313A-A440-58058A2A974E}"/>
          </ac:picMkLst>
        </pc:picChg>
        <pc:picChg chg="mod">
          <ac:chgData name="Jayashre ‎" userId="4de55a0eaab7b91c" providerId="LiveId" clId="{E99C6CAA-947B-47F9-A3A8-0882FCEB6107}" dt="2023-09-28T09:39:28.151" v="1596" actId="1035"/>
          <ac:picMkLst>
            <pc:docMk/>
            <pc:sldMk cId="0" sldId="257"/>
            <ac:picMk id="12" creationId="{55D2A179-4B01-CE57-02FA-AD42E7BFB1AB}"/>
          </ac:picMkLst>
        </pc:picChg>
        <pc:picChg chg="add del mod topLvl modCrop">
          <ac:chgData name="Jayashre ‎" userId="4de55a0eaab7b91c" providerId="LiveId" clId="{E99C6CAA-947B-47F9-A3A8-0882FCEB6107}" dt="2023-09-27T16:18:28.033" v="1524" actId="478"/>
          <ac:picMkLst>
            <pc:docMk/>
            <pc:sldMk cId="0" sldId="257"/>
            <ac:picMk id="12" creationId="{6D86D6A2-2ECA-BF91-31ED-9EB3A423A4EE}"/>
          </ac:picMkLst>
        </pc:picChg>
        <pc:picChg chg="add del mod topLvl modCrop">
          <ac:chgData name="Jayashre ‎" userId="4de55a0eaab7b91c" providerId="LiveId" clId="{E99C6CAA-947B-47F9-A3A8-0882FCEB6107}" dt="2023-09-27T16:18:39.778" v="1532" actId="478"/>
          <ac:picMkLst>
            <pc:docMk/>
            <pc:sldMk cId="0" sldId="257"/>
            <ac:picMk id="15" creationId="{EC5B6DF9-6297-38F4-4288-09FB67C8B5D2}"/>
          </ac:picMkLst>
        </pc:picChg>
        <pc:picChg chg="add del mod topLvl modCrop">
          <ac:chgData name="Jayashre ‎" userId="4de55a0eaab7b91c" providerId="LiveId" clId="{E99C6CAA-947B-47F9-A3A8-0882FCEB6107}" dt="2023-09-27T16:18:35.016" v="1529" actId="478"/>
          <ac:picMkLst>
            <pc:docMk/>
            <pc:sldMk cId="0" sldId="257"/>
            <ac:picMk id="17" creationId="{DCC13FB8-2C5E-ED87-0FBA-7F41CB4B0FF5}"/>
          </ac:picMkLst>
        </pc:picChg>
        <pc:picChg chg="add del mod topLvl modCrop">
          <ac:chgData name="Jayashre ‎" userId="4de55a0eaab7b91c" providerId="LiveId" clId="{E99C6CAA-947B-47F9-A3A8-0882FCEB6107}" dt="2023-09-27T16:18:29.548" v="1525" actId="478"/>
          <ac:picMkLst>
            <pc:docMk/>
            <pc:sldMk cId="0" sldId="257"/>
            <ac:picMk id="19" creationId="{E6115BB3-3B21-C3CD-1568-B296031FADCE}"/>
          </ac:picMkLst>
        </pc:picChg>
      </pc:sldChg>
      <pc:sldChg chg="addSp delSp modSp mod">
        <pc:chgData name="Jayashre ‎" userId="4de55a0eaab7b91c" providerId="LiveId" clId="{E99C6CAA-947B-47F9-A3A8-0882FCEB6107}" dt="2023-09-26T15:13:51.670" v="1522" actId="948"/>
        <pc:sldMkLst>
          <pc:docMk/>
          <pc:sldMk cId="0" sldId="258"/>
        </pc:sldMkLst>
        <pc:spChg chg="add mod">
          <ac:chgData name="Jayashre ‎" userId="4de55a0eaab7b91c" providerId="LiveId" clId="{E99C6CAA-947B-47F9-A3A8-0882FCEB6107}" dt="2023-09-26T13:06:13.941" v="1050" actId="164"/>
          <ac:spMkLst>
            <pc:docMk/>
            <pc:sldMk cId="0" sldId="258"/>
            <ac:spMk id="2" creationId="{DC04D49B-3C2C-F8F3-B6F3-8B3312C09A9B}"/>
          </ac:spMkLst>
        </pc:spChg>
        <pc:spChg chg="add mod">
          <ac:chgData name="Jayashre ‎" userId="4de55a0eaab7b91c" providerId="LiveId" clId="{E99C6CAA-947B-47F9-A3A8-0882FCEB6107}" dt="2023-09-26T15:13:51.670" v="1522" actId="948"/>
          <ac:spMkLst>
            <pc:docMk/>
            <pc:sldMk cId="0" sldId="258"/>
            <ac:spMk id="3" creationId="{9B213A86-DFF0-DABF-383A-CD37930A59C3}"/>
          </ac:spMkLst>
        </pc:spChg>
        <pc:spChg chg="mod">
          <ac:chgData name="Jayashre ‎" userId="4de55a0eaab7b91c" providerId="LiveId" clId="{E99C6CAA-947B-47F9-A3A8-0882FCEB6107}" dt="2023-09-21T12:36:42.640" v="173" actId="20577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Jayashre ‎" userId="4de55a0eaab7b91c" providerId="LiveId" clId="{E99C6CAA-947B-47F9-A3A8-0882FCEB6107}" dt="2023-09-26T14:21:26.739" v="1144" actId="20577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Jayashre ‎" userId="4de55a0eaab7b91c" providerId="LiveId" clId="{E99C6CAA-947B-47F9-A3A8-0882FCEB6107}" dt="2023-09-26T15:13:43.115" v="1521" actId="948"/>
          <ac:spMkLst>
            <pc:docMk/>
            <pc:sldMk cId="0" sldId="258"/>
            <ac:spMk id="229" creationId="{00000000-0000-0000-0000-000000000000}"/>
          </ac:spMkLst>
        </pc:spChg>
        <pc:spChg chg="del mod">
          <ac:chgData name="Jayashre ‎" userId="4de55a0eaab7b91c" providerId="LiveId" clId="{E99C6CAA-947B-47F9-A3A8-0882FCEB6107}" dt="2023-09-26T07:20:01.791" v="918" actId="478"/>
          <ac:spMkLst>
            <pc:docMk/>
            <pc:sldMk cId="0" sldId="258"/>
            <ac:spMk id="231" creationId="{00000000-0000-0000-0000-000000000000}"/>
          </ac:spMkLst>
        </pc:spChg>
        <pc:spChg chg="del mod">
          <ac:chgData name="Jayashre ‎" userId="4de55a0eaab7b91c" providerId="LiveId" clId="{E99C6CAA-947B-47F9-A3A8-0882FCEB6107}" dt="2023-09-26T07:20:00.666" v="917" actId="478"/>
          <ac:spMkLst>
            <pc:docMk/>
            <pc:sldMk cId="0" sldId="258"/>
            <ac:spMk id="232" creationId="{00000000-0000-0000-0000-000000000000}"/>
          </ac:spMkLst>
        </pc:spChg>
        <pc:grpChg chg="add mod">
          <ac:chgData name="Jayashre ‎" userId="4de55a0eaab7b91c" providerId="LiveId" clId="{E99C6CAA-947B-47F9-A3A8-0882FCEB6107}" dt="2023-09-26T13:06:13.941" v="1050" actId="164"/>
          <ac:grpSpMkLst>
            <pc:docMk/>
            <pc:sldMk cId="0" sldId="258"/>
            <ac:grpSpMk id="4" creationId="{06AC9A46-C1AC-7DAE-7715-92864B1624DA}"/>
          </ac:grpSpMkLst>
        </pc:grpChg>
      </pc:sldChg>
      <pc:sldChg chg="modSp mod">
        <pc:chgData name="Jayashre ‎" userId="4de55a0eaab7b91c" providerId="LiveId" clId="{E99C6CAA-947B-47F9-A3A8-0882FCEB6107}" dt="2023-09-21T12:36:46.938" v="182" actId="20577"/>
        <pc:sldMkLst>
          <pc:docMk/>
          <pc:sldMk cId="0" sldId="259"/>
        </pc:sldMkLst>
        <pc:spChg chg="mod">
          <ac:chgData name="Jayashre ‎" userId="4de55a0eaab7b91c" providerId="LiveId" clId="{E99C6CAA-947B-47F9-A3A8-0882FCEB6107}" dt="2023-09-21T12:36:46.938" v="182" actId="2057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 ord">
        <pc:chgData name="Jayashre ‎" userId="4de55a0eaab7b91c" providerId="LiveId" clId="{E99C6CAA-947B-47F9-A3A8-0882FCEB6107}" dt="2023-09-26T13:50:30.565" v="1102" actId="1076"/>
        <pc:sldMkLst>
          <pc:docMk/>
          <pc:sldMk cId="3041586059" sldId="260"/>
        </pc:sldMkLst>
        <pc:spChg chg="add mod">
          <ac:chgData name="Jayashre ‎" userId="4de55a0eaab7b91c" providerId="LiveId" clId="{E99C6CAA-947B-47F9-A3A8-0882FCEB6107}" dt="2023-09-26T06:51:56.163" v="460" actId="165"/>
          <ac:spMkLst>
            <pc:docMk/>
            <pc:sldMk cId="3041586059" sldId="260"/>
            <ac:spMk id="5" creationId="{C032E8CB-BBE1-7402-8295-4A9248D74E59}"/>
          </ac:spMkLst>
        </pc:spChg>
        <pc:spChg chg="add mod">
          <ac:chgData name="Jayashre ‎" userId="4de55a0eaab7b91c" providerId="LiveId" clId="{E99C6CAA-947B-47F9-A3A8-0882FCEB6107}" dt="2023-09-26T06:51:56.163" v="460" actId="165"/>
          <ac:spMkLst>
            <pc:docMk/>
            <pc:sldMk cId="3041586059" sldId="260"/>
            <ac:spMk id="12" creationId="{AF69DEE8-4462-2FB8-CF64-1AED9B25AC19}"/>
          </ac:spMkLst>
        </pc:spChg>
        <pc:spChg chg="add mod">
          <ac:chgData name="Jayashre ‎" userId="4de55a0eaab7b91c" providerId="LiveId" clId="{E99C6CAA-947B-47F9-A3A8-0882FCEB6107}" dt="2023-09-26T06:51:56.163" v="460" actId="165"/>
          <ac:spMkLst>
            <pc:docMk/>
            <pc:sldMk cId="3041586059" sldId="260"/>
            <ac:spMk id="13" creationId="{6704135C-18BA-DD9F-912D-709FC9A25BDD}"/>
          </ac:spMkLst>
        </pc:spChg>
        <pc:spChg chg="add mod">
          <ac:chgData name="Jayashre ‎" userId="4de55a0eaab7b91c" providerId="LiveId" clId="{E99C6CAA-947B-47F9-A3A8-0882FCEB6107}" dt="2023-09-26T12:36:54.252" v="975" actId="164"/>
          <ac:spMkLst>
            <pc:docMk/>
            <pc:sldMk cId="3041586059" sldId="260"/>
            <ac:spMk id="19" creationId="{6A12C5A2-7E29-15CD-C4D6-89E4455F06A9}"/>
          </ac:spMkLst>
        </pc:spChg>
        <pc:spChg chg="add mod">
          <ac:chgData name="Jayashre ‎" userId="4de55a0eaab7b91c" providerId="LiveId" clId="{E99C6CAA-947B-47F9-A3A8-0882FCEB6107}" dt="2023-09-26T13:27:35.536" v="1064" actId="1076"/>
          <ac:spMkLst>
            <pc:docMk/>
            <pc:sldMk cId="3041586059" sldId="260"/>
            <ac:spMk id="20" creationId="{4B3EA05A-44F6-19F6-4E13-B30F80B24375}"/>
          </ac:spMkLst>
        </pc:spChg>
        <pc:spChg chg="add del">
          <ac:chgData name="Jayashre ‎" userId="4de55a0eaab7b91c" providerId="LiveId" clId="{E99C6CAA-947B-47F9-A3A8-0882FCEB6107}" dt="2023-09-26T07:09:17.943" v="775" actId="22"/>
          <ac:spMkLst>
            <pc:docMk/>
            <pc:sldMk cId="3041586059" sldId="260"/>
            <ac:spMk id="22" creationId="{E3C9FA3B-8348-EE45-C7E9-B1944C1BC6D6}"/>
          </ac:spMkLst>
        </pc:spChg>
        <pc:spChg chg="mod ord">
          <ac:chgData name="Jayashre ‎" userId="4de55a0eaab7b91c" providerId="LiveId" clId="{E99C6CAA-947B-47F9-A3A8-0882FCEB6107}" dt="2023-09-26T13:06:13.995" v="1052" actId="1076"/>
          <ac:spMkLst>
            <pc:docMk/>
            <pc:sldMk cId="3041586059" sldId="260"/>
            <ac:spMk id="217" creationId="{00000000-0000-0000-0000-000000000000}"/>
          </ac:spMkLst>
        </pc:spChg>
        <pc:grpChg chg="add mod ord">
          <ac:chgData name="Jayashre ‎" userId="4de55a0eaab7b91c" providerId="LiveId" clId="{E99C6CAA-947B-47F9-A3A8-0882FCEB6107}" dt="2023-09-26T13:27:47.873" v="1070" actId="1076"/>
          <ac:grpSpMkLst>
            <pc:docMk/>
            <pc:sldMk cId="3041586059" sldId="260"/>
            <ac:grpSpMk id="2" creationId="{A3CE17A0-2C17-C0A7-795D-9A7541842B49}"/>
          </ac:grpSpMkLst>
        </pc:grpChg>
        <pc:grpChg chg="add mod">
          <ac:chgData name="Jayashre ‎" userId="4de55a0eaab7b91c" providerId="LiveId" clId="{E99C6CAA-947B-47F9-A3A8-0882FCEB6107}" dt="2023-09-26T06:41:59.268" v="282" actId="164"/>
          <ac:grpSpMkLst>
            <pc:docMk/>
            <pc:sldMk cId="3041586059" sldId="260"/>
            <ac:grpSpMk id="8" creationId="{54DDA517-7F86-1FA0-2B5D-E7C2FD36A37F}"/>
          </ac:grpSpMkLst>
        </pc:grpChg>
        <pc:grpChg chg="add del mod topLvl">
          <ac:chgData name="Jayashre ‎" userId="4de55a0eaab7b91c" providerId="LiveId" clId="{E99C6CAA-947B-47F9-A3A8-0882FCEB6107}" dt="2023-09-26T06:59:59.267" v="588" actId="21"/>
          <ac:grpSpMkLst>
            <pc:docMk/>
            <pc:sldMk cId="3041586059" sldId="260"/>
            <ac:grpSpMk id="9" creationId="{505C78C5-3C70-BFCB-4A81-D4C54635AA04}"/>
          </ac:grpSpMkLst>
        </pc:grpChg>
        <pc:grpChg chg="add del mod topLvl">
          <ac:chgData name="Jayashre ‎" userId="4de55a0eaab7b91c" providerId="LiveId" clId="{E99C6CAA-947B-47F9-A3A8-0882FCEB6107}" dt="2023-09-26T06:59:59.267" v="588" actId="21"/>
          <ac:grpSpMkLst>
            <pc:docMk/>
            <pc:sldMk cId="3041586059" sldId="260"/>
            <ac:grpSpMk id="14" creationId="{701AF800-2DD3-FFED-BED9-8122562ED146}"/>
          </ac:grpSpMkLst>
        </pc:grpChg>
        <pc:grpChg chg="add del mod topLvl">
          <ac:chgData name="Jayashre ‎" userId="4de55a0eaab7b91c" providerId="LiveId" clId="{E99C6CAA-947B-47F9-A3A8-0882FCEB6107}" dt="2023-09-26T06:59:59.267" v="588" actId="21"/>
          <ac:grpSpMkLst>
            <pc:docMk/>
            <pc:sldMk cId="3041586059" sldId="260"/>
            <ac:grpSpMk id="15" creationId="{163652E5-2508-70D0-8531-A1F763699C06}"/>
          </ac:grpSpMkLst>
        </pc:grpChg>
        <pc:grpChg chg="add del mod">
          <ac:chgData name="Jayashre ‎" userId="4de55a0eaab7b91c" providerId="LiveId" clId="{E99C6CAA-947B-47F9-A3A8-0882FCEB6107}" dt="2023-09-26T06:47:19.958" v="366" actId="165"/>
          <ac:grpSpMkLst>
            <pc:docMk/>
            <pc:sldMk cId="3041586059" sldId="260"/>
            <ac:grpSpMk id="16" creationId="{899AECF6-6615-F346-B6B1-270688E81381}"/>
          </ac:grpSpMkLst>
        </pc:grpChg>
        <pc:grpChg chg="add del mod">
          <ac:chgData name="Jayashre ‎" userId="4de55a0eaab7b91c" providerId="LiveId" clId="{E99C6CAA-947B-47F9-A3A8-0882FCEB6107}" dt="2023-09-26T06:51:56.163" v="460" actId="165"/>
          <ac:grpSpMkLst>
            <pc:docMk/>
            <pc:sldMk cId="3041586059" sldId="260"/>
            <ac:grpSpMk id="17" creationId="{50337F57-3326-703B-4DDB-95FA332A7494}"/>
          </ac:grpSpMkLst>
        </pc:grpChg>
        <pc:picChg chg="del mod">
          <ac:chgData name="Jayashre ‎" userId="4de55a0eaab7b91c" providerId="LiveId" clId="{E99C6CAA-947B-47F9-A3A8-0882FCEB6107}" dt="2023-09-26T12:38:29.113" v="982" actId="478"/>
          <ac:picMkLst>
            <pc:docMk/>
            <pc:sldMk cId="3041586059" sldId="260"/>
            <ac:picMk id="3" creationId="{D52D9FFE-FC91-DAC7-F123-580473AC660A}"/>
          </ac:picMkLst>
        </pc:picChg>
        <pc:picChg chg="add mod">
          <ac:chgData name="Jayashre ‎" userId="4de55a0eaab7b91c" providerId="LiveId" clId="{E99C6CAA-947B-47F9-A3A8-0882FCEB6107}" dt="2023-09-26T06:51:56.163" v="460" actId="165"/>
          <ac:picMkLst>
            <pc:docMk/>
            <pc:sldMk cId="3041586059" sldId="260"/>
            <ac:picMk id="4" creationId="{7A53DC4A-C64E-238D-AA02-BEB87A393146}"/>
          </ac:picMkLst>
        </pc:picChg>
        <pc:picChg chg="add del mod">
          <ac:chgData name="Jayashre ‎" userId="4de55a0eaab7b91c" providerId="LiveId" clId="{E99C6CAA-947B-47F9-A3A8-0882FCEB6107}" dt="2023-09-26T13:27:12.017" v="1058" actId="478"/>
          <ac:picMkLst>
            <pc:docMk/>
            <pc:sldMk cId="3041586059" sldId="260"/>
            <ac:picMk id="5" creationId="{5B62F560-4E18-6C41-2A22-81A1D8CB2494}"/>
          </ac:picMkLst>
        </pc:picChg>
        <pc:picChg chg="add mod">
          <ac:chgData name="Jayashre ‎" userId="4de55a0eaab7b91c" providerId="LiveId" clId="{E99C6CAA-947B-47F9-A3A8-0882FCEB6107}" dt="2023-09-26T13:50:30.565" v="1102" actId="1076"/>
          <ac:picMkLst>
            <pc:docMk/>
            <pc:sldMk cId="3041586059" sldId="260"/>
            <ac:picMk id="7" creationId="{2EC145DD-127E-AF35-E449-1B3A2DB972C9}"/>
          </ac:picMkLst>
        </pc:picChg>
        <pc:picChg chg="add mod">
          <ac:chgData name="Jayashre ‎" userId="4de55a0eaab7b91c" providerId="LiveId" clId="{E99C6CAA-947B-47F9-A3A8-0882FCEB6107}" dt="2023-09-26T06:51:56.163" v="460" actId="165"/>
          <ac:picMkLst>
            <pc:docMk/>
            <pc:sldMk cId="3041586059" sldId="260"/>
            <ac:picMk id="7" creationId="{672CBD67-0EA5-28FC-22BC-55239D1D7907}"/>
          </ac:picMkLst>
        </pc:picChg>
        <pc:picChg chg="add mod">
          <ac:chgData name="Jayashre ‎" userId="4de55a0eaab7b91c" providerId="LiveId" clId="{E99C6CAA-947B-47F9-A3A8-0882FCEB6107}" dt="2023-09-26T06:51:56.163" v="460" actId="165"/>
          <ac:picMkLst>
            <pc:docMk/>
            <pc:sldMk cId="3041586059" sldId="260"/>
            <ac:picMk id="11" creationId="{10A00FF2-DA06-FC35-B494-F0B51526AD32}"/>
          </ac:picMkLst>
        </pc:picChg>
        <pc:picChg chg="add mod">
          <ac:chgData name="Jayashre ‎" userId="4de55a0eaab7b91c" providerId="LiveId" clId="{E99C6CAA-947B-47F9-A3A8-0882FCEB6107}" dt="2023-09-26T13:06:13.963" v="1051" actId="1076"/>
          <ac:picMkLst>
            <pc:docMk/>
            <pc:sldMk cId="3041586059" sldId="260"/>
            <ac:picMk id="18" creationId="{31E173F6-E2C2-44BB-FAC5-FF2EC26442DB}"/>
          </ac:picMkLst>
        </pc:picChg>
      </pc:sldChg>
    </pc:docChg>
  </pc:docChgLst>
  <pc:docChgLst>
    <pc:chgData name="Jayashre .K" userId="b816998a-c821-4c37-abec-d46ee7fe887b" providerId="ADAL" clId="{4BE857F3-F268-4FC8-B071-DC242559139A}"/>
    <pc:docChg chg="undo redo custSel delSld modSld">
      <pc:chgData name="Jayashre .K" userId="b816998a-c821-4c37-abec-d46ee7fe887b" providerId="ADAL" clId="{4BE857F3-F268-4FC8-B071-DC242559139A}" dt="2023-11-09T13:38:05.049" v="1500" actId="47"/>
      <pc:docMkLst>
        <pc:docMk/>
      </pc:docMkLst>
      <pc:sldChg chg="modSp mod">
        <pc:chgData name="Jayashre .K" userId="b816998a-c821-4c37-abec-d46ee7fe887b" providerId="ADAL" clId="{4BE857F3-F268-4FC8-B071-DC242559139A}" dt="2023-10-21T10:41:38.459" v="716" actId="3626"/>
        <pc:sldMkLst>
          <pc:docMk/>
          <pc:sldMk cId="0" sldId="256"/>
        </pc:sldMkLst>
        <pc:spChg chg="mod">
          <ac:chgData name="Jayashre .K" userId="b816998a-c821-4c37-abec-d46ee7fe887b" providerId="ADAL" clId="{4BE857F3-F268-4FC8-B071-DC242559139A}" dt="2023-10-21T10:41:38.459" v="716" actId="3626"/>
          <ac:spMkLst>
            <pc:docMk/>
            <pc:sldMk cId="0" sldId="256"/>
            <ac:spMk id="5" creationId="{2751D531-333D-1D99-C4AC-FB6848E637BB}"/>
          </ac:spMkLst>
        </pc:spChg>
      </pc:sldChg>
      <pc:sldChg chg="modSp del mod">
        <pc:chgData name="Jayashre .K" userId="b816998a-c821-4c37-abec-d46ee7fe887b" providerId="ADAL" clId="{4BE857F3-F268-4FC8-B071-DC242559139A}" dt="2023-11-09T13:38:05.049" v="1500" actId="47"/>
        <pc:sldMkLst>
          <pc:docMk/>
          <pc:sldMk cId="0" sldId="257"/>
        </pc:sldMkLst>
        <pc:picChg chg="mod">
          <ac:chgData name="Jayashre .K" userId="b816998a-c821-4c37-abec-d46ee7fe887b" providerId="ADAL" clId="{4BE857F3-F268-4FC8-B071-DC242559139A}" dt="2023-09-28T14:24:18.503" v="0" actId="1076"/>
          <ac:picMkLst>
            <pc:docMk/>
            <pc:sldMk cId="0" sldId="257"/>
            <ac:picMk id="15" creationId="{BA9C1287-1D7F-EA94-B963-17521782B8F0}"/>
          </ac:picMkLst>
        </pc:picChg>
      </pc:sldChg>
      <pc:sldChg chg="addSp modSp mod">
        <pc:chgData name="Jayashre .K" userId="b816998a-c821-4c37-abec-d46ee7fe887b" providerId="ADAL" clId="{4BE857F3-F268-4FC8-B071-DC242559139A}" dt="2023-10-30T16:18:42.813" v="1499" actId="14100"/>
        <pc:sldMkLst>
          <pc:docMk/>
          <pc:sldMk cId="0" sldId="258"/>
        </pc:sldMkLst>
        <pc:spChg chg="mod">
          <ac:chgData name="Jayashre .K" userId="b816998a-c821-4c37-abec-d46ee7fe887b" providerId="ADAL" clId="{4BE857F3-F268-4FC8-B071-DC242559139A}" dt="2023-09-29T09:41:54.132" v="306" actId="164"/>
          <ac:spMkLst>
            <pc:docMk/>
            <pc:sldMk cId="0" sldId="258"/>
            <ac:spMk id="2" creationId="{DC04D49B-3C2C-F8F3-B6F3-8B3312C09A9B}"/>
          </ac:spMkLst>
        </pc:spChg>
        <pc:spChg chg="mod">
          <ac:chgData name="Jayashre .K" userId="b816998a-c821-4c37-abec-d46ee7fe887b" providerId="ADAL" clId="{4BE857F3-F268-4FC8-B071-DC242559139A}" dt="2023-09-29T09:52:43.523" v="372" actId="20577"/>
          <ac:spMkLst>
            <pc:docMk/>
            <pc:sldMk cId="0" sldId="258"/>
            <ac:spMk id="3" creationId="{9B213A86-DFF0-DABF-383A-CD37930A59C3}"/>
          </ac:spMkLst>
        </pc:spChg>
        <pc:spChg chg="mod">
          <ac:chgData name="Jayashre .K" userId="b816998a-c821-4c37-abec-d46ee7fe887b" providerId="ADAL" clId="{4BE857F3-F268-4FC8-B071-DC242559139A}" dt="2023-10-30T16:18:42.813" v="1499" actId="14100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Jayashre .K" userId="b816998a-c821-4c37-abec-d46ee7fe887b" providerId="ADAL" clId="{4BE857F3-F268-4FC8-B071-DC242559139A}" dt="2023-10-30T16:18:42.813" v="1499" actId="14100"/>
          <ac:spMkLst>
            <pc:docMk/>
            <pc:sldMk cId="0" sldId="258"/>
            <ac:spMk id="229" creationId="{00000000-0000-0000-0000-000000000000}"/>
          </ac:spMkLst>
        </pc:spChg>
        <pc:grpChg chg="add mod">
          <ac:chgData name="Jayashre .K" userId="b816998a-c821-4c37-abec-d46ee7fe887b" providerId="ADAL" clId="{4BE857F3-F268-4FC8-B071-DC242559139A}" dt="2023-10-30T16:16:15.669" v="1377" actId="1076"/>
          <ac:grpSpMkLst>
            <pc:docMk/>
            <pc:sldMk cId="0" sldId="258"/>
            <ac:grpSpMk id="5" creationId="{7CA471AC-53EA-B86F-B965-9F31D6364CDA}"/>
          </ac:grpSpMkLst>
        </pc:grpChg>
      </pc:sldChg>
      <pc:sldChg chg="modSp mod">
        <pc:chgData name="Jayashre .K" userId="b816998a-c821-4c37-abec-d46ee7fe887b" providerId="ADAL" clId="{4BE857F3-F268-4FC8-B071-DC242559139A}" dt="2023-10-30T12:06:18.574" v="1262" actId="20577"/>
        <pc:sldMkLst>
          <pc:docMk/>
          <pc:sldMk cId="0" sldId="259"/>
        </pc:sldMkLst>
        <pc:spChg chg="mod">
          <ac:chgData name="Jayashre .K" userId="b816998a-c821-4c37-abec-d46ee7fe887b" providerId="ADAL" clId="{4BE857F3-F268-4FC8-B071-DC242559139A}" dt="2023-10-30T11:58:08.918" v="1245" actId="14100"/>
          <ac:spMkLst>
            <pc:docMk/>
            <pc:sldMk cId="0" sldId="259"/>
            <ac:spMk id="237" creationId="{00000000-0000-0000-0000-000000000000}"/>
          </ac:spMkLst>
        </pc:spChg>
        <pc:spChg chg="mod">
          <ac:chgData name="Jayashre .K" userId="b816998a-c821-4c37-abec-d46ee7fe887b" providerId="ADAL" clId="{4BE857F3-F268-4FC8-B071-DC242559139A}" dt="2023-10-30T12:06:18.574" v="1262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Jayashre .K" userId="b816998a-c821-4c37-abec-d46ee7fe887b" providerId="ADAL" clId="{4BE857F3-F268-4FC8-B071-DC242559139A}" dt="2023-11-09T13:38:05.049" v="1500" actId="47"/>
        <pc:sldMkLst>
          <pc:docMk/>
          <pc:sldMk cId="3041586059" sldId="260"/>
        </pc:sldMkLst>
      </pc:sldChg>
      <pc:sldChg chg="addSp delSp modSp mod">
        <pc:chgData name="Jayashre .K" userId="b816998a-c821-4c37-abec-d46ee7fe887b" providerId="ADAL" clId="{4BE857F3-F268-4FC8-B071-DC242559139A}" dt="2023-10-30T15:20:30.113" v="1376" actId="1076"/>
        <pc:sldMkLst>
          <pc:docMk/>
          <pc:sldMk cId="3631834235" sldId="262"/>
        </pc:sldMkLst>
        <pc:spChg chg="add del mod topLvl">
          <ac:chgData name="Jayashre .K" userId="b816998a-c821-4c37-abec-d46ee7fe887b" providerId="ADAL" clId="{4BE857F3-F268-4FC8-B071-DC242559139A}" dt="2023-10-30T11:29:30.790" v="971" actId="478"/>
          <ac:spMkLst>
            <pc:docMk/>
            <pc:sldMk cId="3631834235" sldId="262"/>
            <ac:spMk id="2" creationId="{A67141B0-FBD3-CE57-3381-588B559A0BAF}"/>
          </ac:spMkLst>
        </pc:spChg>
        <pc:spChg chg="add mod">
          <ac:chgData name="Jayashre .K" userId="b816998a-c821-4c37-abec-d46ee7fe887b" providerId="ADAL" clId="{4BE857F3-F268-4FC8-B071-DC242559139A}" dt="2023-09-29T09:17:29.658" v="178" actId="164"/>
          <ac:spMkLst>
            <pc:docMk/>
            <pc:sldMk cId="3631834235" sldId="262"/>
            <ac:spMk id="3" creationId="{263B2A80-9C1E-482C-66B5-5A9187293016}"/>
          </ac:spMkLst>
        </pc:spChg>
        <pc:spChg chg="del mod">
          <ac:chgData name="Jayashre .K" userId="b816998a-c821-4c37-abec-d46ee7fe887b" providerId="ADAL" clId="{4BE857F3-F268-4FC8-B071-DC242559139A}" dt="2023-09-29T09:36:59.747" v="244" actId="478"/>
          <ac:spMkLst>
            <pc:docMk/>
            <pc:sldMk cId="3631834235" sldId="262"/>
            <ac:spMk id="4" creationId="{43BD219A-81D1-0BFA-0EA7-69A500B2C2B8}"/>
          </ac:spMkLst>
        </pc:spChg>
        <pc:spChg chg="add del">
          <ac:chgData name="Jayashre .K" userId="b816998a-c821-4c37-abec-d46ee7fe887b" providerId="ADAL" clId="{4BE857F3-F268-4FC8-B071-DC242559139A}" dt="2023-10-30T08:46:13.955" v="828" actId="22"/>
          <ac:spMkLst>
            <pc:docMk/>
            <pc:sldMk cId="3631834235" sldId="262"/>
            <ac:spMk id="4" creationId="{7B7AE63C-33D4-E0F5-C5C8-D081CEBE39EB}"/>
          </ac:spMkLst>
        </pc:spChg>
        <pc:spChg chg="mod">
          <ac:chgData name="Jayashre .K" userId="b816998a-c821-4c37-abec-d46ee7fe887b" providerId="ADAL" clId="{4BE857F3-F268-4FC8-B071-DC242559139A}" dt="2023-10-30T12:57:53.273" v="1374" actId="20577"/>
          <ac:spMkLst>
            <pc:docMk/>
            <pc:sldMk cId="3631834235" sldId="262"/>
            <ac:spMk id="5" creationId="{B89576F1-C74C-803F-8424-3B1649965B44}"/>
          </ac:spMkLst>
        </pc:spChg>
        <pc:spChg chg="add mod">
          <ac:chgData name="Jayashre .K" userId="b816998a-c821-4c37-abec-d46ee7fe887b" providerId="ADAL" clId="{4BE857F3-F268-4FC8-B071-DC242559139A}" dt="2023-09-29T09:17:35.766" v="179" actId="164"/>
          <ac:spMkLst>
            <pc:docMk/>
            <pc:sldMk cId="3631834235" sldId="262"/>
            <ac:spMk id="6" creationId="{B3ACE66D-D407-3D40-47D7-E98CA433A652}"/>
          </ac:spMkLst>
        </pc:spChg>
        <pc:spChg chg="mod">
          <ac:chgData name="Jayashre .K" userId="b816998a-c821-4c37-abec-d46ee7fe887b" providerId="ADAL" clId="{4BE857F3-F268-4FC8-B071-DC242559139A}" dt="2023-10-30T11:54:33.118" v="1036" actId="207"/>
          <ac:spMkLst>
            <pc:docMk/>
            <pc:sldMk cId="3631834235" sldId="262"/>
            <ac:spMk id="7" creationId="{F8961845-BFFF-1060-EA19-0EEFD81F814C}"/>
          </ac:spMkLst>
        </pc:spChg>
        <pc:spChg chg="mod">
          <ac:chgData name="Jayashre .K" userId="b816998a-c821-4c37-abec-d46ee7fe887b" providerId="ADAL" clId="{4BE857F3-F268-4FC8-B071-DC242559139A}" dt="2023-10-30T11:54:33.118" v="1036" actId="207"/>
          <ac:spMkLst>
            <pc:docMk/>
            <pc:sldMk cId="3631834235" sldId="262"/>
            <ac:spMk id="8" creationId="{E2BBE033-05B0-E154-9B23-0AB8C399B27A}"/>
          </ac:spMkLst>
        </pc:spChg>
        <pc:spChg chg="add del mod topLvl">
          <ac:chgData name="Jayashre .K" userId="b816998a-c821-4c37-abec-d46ee7fe887b" providerId="ADAL" clId="{4BE857F3-F268-4FC8-B071-DC242559139A}" dt="2023-10-29T07:23:12.658" v="721" actId="478"/>
          <ac:spMkLst>
            <pc:docMk/>
            <pc:sldMk cId="3631834235" sldId="262"/>
            <ac:spMk id="10" creationId="{1CBA1252-1AED-8A3C-F1AF-A24BF8201B84}"/>
          </ac:spMkLst>
        </pc:spChg>
        <pc:spChg chg="add del">
          <ac:chgData name="Jayashre .K" userId="b816998a-c821-4c37-abec-d46ee7fe887b" providerId="ADAL" clId="{4BE857F3-F268-4FC8-B071-DC242559139A}" dt="2023-10-30T08:46:28.790" v="830" actId="22"/>
          <ac:spMkLst>
            <pc:docMk/>
            <pc:sldMk cId="3631834235" sldId="262"/>
            <ac:spMk id="10" creationId="{41B6493E-E52B-8E27-F401-907A4689D906}"/>
          </ac:spMkLst>
        </pc:spChg>
        <pc:spChg chg="add del mod">
          <ac:chgData name="Jayashre .K" userId="b816998a-c821-4c37-abec-d46ee7fe887b" providerId="ADAL" clId="{4BE857F3-F268-4FC8-B071-DC242559139A}" dt="2023-09-29T09:16:25.638" v="111" actId="478"/>
          <ac:spMkLst>
            <pc:docMk/>
            <pc:sldMk cId="3631834235" sldId="262"/>
            <ac:spMk id="14" creationId="{08D7F1FC-F8C1-22D8-91EE-201A58050B48}"/>
          </ac:spMkLst>
        </pc:spChg>
        <pc:spChg chg="add mod topLvl">
          <ac:chgData name="Jayashre .K" userId="b816998a-c821-4c37-abec-d46ee7fe887b" providerId="ADAL" clId="{4BE857F3-F268-4FC8-B071-DC242559139A}" dt="2023-10-30T11:29:47.143" v="978" actId="164"/>
          <ac:spMkLst>
            <pc:docMk/>
            <pc:sldMk cId="3631834235" sldId="262"/>
            <ac:spMk id="15" creationId="{2608CFF4-81D6-5659-560C-9FA7164F9928}"/>
          </ac:spMkLst>
        </pc:spChg>
        <pc:spChg chg="add mod">
          <ac:chgData name="Jayashre .K" userId="b816998a-c821-4c37-abec-d46ee7fe887b" providerId="ADAL" clId="{4BE857F3-F268-4FC8-B071-DC242559139A}" dt="2023-10-30T08:50:02.247" v="882" actId="164"/>
          <ac:spMkLst>
            <pc:docMk/>
            <pc:sldMk cId="3631834235" sldId="262"/>
            <ac:spMk id="17" creationId="{587F255A-F6F9-D609-B8F0-D88B5107070B}"/>
          </ac:spMkLst>
        </pc:spChg>
        <pc:spChg chg="add mod">
          <ac:chgData name="Jayashre .K" userId="b816998a-c821-4c37-abec-d46ee7fe887b" providerId="ADAL" clId="{4BE857F3-F268-4FC8-B071-DC242559139A}" dt="2023-10-30T08:50:31.193" v="918" actId="164"/>
          <ac:spMkLst>
            <pc:docMk/>
            <pc:sldMk cId="3631834235" sldId="262"/>
            <ac:spMk id="18" creationId="{6A309CC0-82BB-C46F-41DA-F585B4466631}"/>
          </ac:spMkLst>
        </pc:spChg>
        <pc:spChg chg="add mod">
          <ac:chgData name="Jayashre .K" userId="b816998a-c821-4c37-abec-d46ee7fe887b" providerId="ADAL" clId="{4BE857F3-F268-4FC8-B071-DC242559139A}" dt="2023-10-30T08:53:38.025" v="961" actId="164"/>
          <ac:spMkLst>
            <pc:docMk/>
            <pc:sldMk cId="3631834235" sldId="262"/>
            <ac:spMk id="23" creationId="{FBF4E534-CADF-9E85-212E-519BC5E82E0E}"/>
          </ac:spMkLst>
        </pc:spChg>
        <pc:spChg chg="mod">
          <ac:chgData name="Jayashre .K" userId="b816998a-c821-4c37-abec-d46ee7fe887b" providerId="ADAL" clId="{4BE857F3-F268-4FC8-B071-DC242559139A}" dt="2023-10-30T08:50:50.597" v="920" actId="1076"/>
          <ac:spMkLst>
            <pc:docMk/>
            <pc:sldMk cId="3631834235" sldId="262"/>
            <ac:spMk id="217" creationId="{00000000-0000-0000-0000-000000000000}"/>
          </ac:spMkLst>
        </pc:spChg>
        <pc:grpChg chg="add mod">
          <ac:chgData name="Jayashre .K" userId="b816998a-c821-4c37-abec-d46ee7fe887b" providerId="ADAL" clId="{4BE857F3-F268-4FC8-B071-DC242559139A}" dt="2023-10-30T15:20:30.113" v="1376" actId="1076"/>
          <ac:grpSpMkLst>
            <pc:docMk/>
            <pc:sldMk cId="3631834235" sldId="262"/>
            <ac:grpSpMk id="2" creationId="{9C58B654-C023-CAAF-02A2-42E39D78954F}"/>
          </ac:grpSpMkLst>
        </pc:grpChg>
        <pc:grpChg chg="mod">
          <ac:chgData name="Jayashre .K" userId="b816998a-c821-4c37-abec-d46ee7fe887b" providerId="ADAL" clId="{4BE857F3-F268-4FC8-B071-DC242559139A}" dt="2023-10-30T12:04:27.010" v="1250" actId="1076"/>
          <ac:grpSpMkLst>
            <pc:docMk/>
            <pc:sldMk cId="3631834235" sldId="262"/>
            <ac:grpSpMk id="9" creationId="{EEC8124E-D680-5EA1-148C-DAFFA36E8FCA}"/>
          </ac:grpSpMkLst>
        </pc:grpChg>
        <pc:grpChg chg="add del mod">
          <ac:chgData name="Jayashre .K" userId="b816998a-c821-4c37-abec-d46ee7fe887b" providerId="ADAL" clId="{4BE857F3-F268-4FC8-B071-DC242559139A}" dt="2023-10-30T11:29:29.174" v="970" actId="165"/>
          <ac:grpSpMkLst>
            <pc:docMk/>
            <pc:sldMk cId="3631834235" sldId="262"/>
            <ac:grpSpMk id="16" creationId="{9D78C40D-3432-7001-8512-E5468F4864C3}"/>
          </ac:grpSpMkLst>
        </pc:grpChg>
        <pc:grpChg chg="add del mod">
          <ac:chgData name="Jayashre .K" userId="b816998a-c821-4c37-abec-d46ee7fe887b" providerId="ADAL" clId="{4BE857F3-F268-4FC8-B071-DC242559139A}" dt="2023-10-29T07:23:04.606" v="717" actId="478"/>
          <ac:grpSpMkLst>
            <pc:docMk/>
            <pc:sldMk cId="3631834235" sldId="262"/>
            <ac:grpSpMk id="17" creationId="{492F58C3-3927-1914-8B22-F00EED39DC4E}"/>
          </ac:grpSpMkLst>
        </pc:grpChg>
        <pc:grpChg chg="add del mod">
          <ac:chgData name="Jayashre .K" userId="b816998a-c821-4c37-abec-d46ee7fe887b" providerId="ADAL" clId="{4BE857F3-F268-4FC8-B071-DC242559139A}" dt="2023-10-29T07:23:06.435" v="718" actId="478"/>
          <ac:grpSpMkLst>
            <pc:docMk/>
            <pc:sldMk cId="3631834235" sldId="262"/>
            <ac:grpSpMk id="18" creationId="{77586747-F30A-F229-62C1-C99D51DF9625}"/>
          </ac:grpSpMkLst>
        </pc:grpChg>
        <pc:grpChg chg="add del mod">
          <ac:chgData name="Jayashre .K" userId="b816998a-c821-4c37-abec-d46ee7fe887b" providerId="ADAL" clId="{4BE857F3-F268-4FC8-B071-DC242559139A}" dt="2023-10-29T07:23:08.325" v="719" actId="478"/>
          <ac:grpSpMkLst>
            <pc:docMk/>
            <pc:sldMk cId="3631834235" sldId="262"/>
            <ac:grpSpMk id="19" creationId="{34CCCAFF-E10E-6B9A-52E1-A270872994B6}"/>
          </ac:grpSpMkLst>
        </pc:grpChg>
        <pc:grpChg chg="add mod">
          <ac:chgData name="Jayashre .K" userId="b816998a-c821-4c37-abec-d46ee7fe887b" providerId="ADAL" clId="{4BE857F3-F268-4FC8-B071-DC242559139A}" dt="2023-10-30T11:44:16.777" v="984" actId="164"/>
          <ac:grpSpMkLst>
            <pc:docMk/>
            <pc:sldMk cId="3631834235" sldId="262"/>
            <ac:grpSpMk id="19" creationId="{9290BABE-126E-0980-0C56-8C4BE494A170}"/>
          </ac:grpSpMkLst>
        </pc:grpChg>
        <pc:grpChg chg="add mod">
          <ac:chgData name="Jayashre .K" userId="b816998a-c821-4c37-abec-d46ee7fe887b" providerId="ADAL" clId="{4BE857F3-F268-4FC8-B071-DC242559139A}" dt="2023-10-30T08:53:43.965" v="962" actId="164"/>
          <ac:grpSpMkLst>
            <pc:docMk/>
            <pc:sldMk cId="3631834235" sldId="262"/>
            <ac:grpSpMk id="20" creationId="{271E8563-94E8-7CC4-9E61-6E5A645FB9FA}"/>
          </ac:grpSpMkLst>
        </pc:grpChg>
        <pc:grpChg chg="add mod">
          <ac:chgData name="Jayashre .K" userId="b816998a-c821-4c37-abec-d46ee7fe887b" providerId="ADAL" clId="{4BE857F3-F268-4FC8-B071-DC242559139A}" dt="2023-10-30T08:53:43.965" v="962" actId="164"/>
          <ac:grpSpMkLst>
            <pc:docMk/>
            <pc:sldMk cId="3631834235" sldId="262"/>
            <ac:grpSpMk id="24" creationId="{9E57274C-A766-225E-44F5-EB209CA49486}"/>
          </ac:grpSpMkLst>
        </pc:grpChg>
        <pc:grpChg chg="add mod">
          <ac:chgData name="Jayashre .K" userId="b816998a-c821-4c37-abec-d46ee7fe887b" providerId="ADAL" clId="{4BE857F3-F268-4FC8-B071-DC242559139A}" dt="2023-10-30T08:53:43.965" v="962" actId="164"/>
          <ac:grpSpMkLst>
            <pc:docMk/>
            <pc:sldMk cId="3631834235" sldId="262"/>
            <ac:grpSpMk id="25" creationId="{27FBBE3A-10B5-324E-192E-DE0F38F8E1F2}"/>
          </ac:grpSpMkLst>
        </pc:grpChg>
        <pc:grpChg chg="add mod">
          <ac:chgData name="Jayashre .K" userId="b816998a-c821-4c37-abec-d46ee7fe887b" providerId="ADAL" clId="{4BE857F3-F268-4FC8-B071-DC242559139A}" dt="2023-10-30T11:44:16.777" v="984" actId="164"/>
          <ac:grpSpMkLst>
            <pc:docMk/>
            <pc:sldMk cId="3631834235" sldId="262"/>
            <ac:grpSpMk id="28" creationId="{949C3EA1-3ADF-BD01-A6F3-5890B3601927}"/>
          </ac:grpSpMkLst>
        </pc:grpChg>
        <pc:picChg chg="mod">
          <ac:chgData name="Jayashre .K" userId="b816998a-c821-4c37-abec-d46ee7fe887b" providerId="ADAL" clId="{4BE857F3-F268-4FC8-B071-DC242559139A}" dt="2023-09-29T09:17:29.658" v="178" actId="164"/>
          <ac:picMkLst>
            <pc:docMk/>
            <pc:sldMk cId="3631834235" sldId="262"/>
            <ac:picMk id="11" creationId="{52EDFB60-C9CE-313A-A440-58058A2A974E}"/>
          </ac:picMkLst>
        </pc:picChg>
        <pc:picChg chg="mod">
          <ac:chgData name="Jayashre .K" userId="b816998a-c821-4c37-abec-d46ee7fe887b" providerId="ADAL" clId="{4BE857F3-F268-4FC8-B071-DC242559139A}" dt="2023-09-29T09:17:35.766" v="179" actId="164"/>
          <ac:picMkLst>
            <pc:docMk/>
            <pc:sldMk cId="3631834235" sldId="262"/>
            <ac:picMk id="12" creationId="{55D2A179-4B01-CE57-02FA-AD42E7BFB1AB}"/>
          </ac:picMkLst>
        </pc:picChg>
        <pc:picChg chg="add mod modCrop">
          <ac:chgData name="Jayashre .K" userId="b816998a-c821-4c37-abec-d46ee7fe887b" providerId="ADAL" clId="{4BE857F3-F268-4FC8-B071-DC242559139A}" dt="2023-10-30T08:50:02.247" v="882" actId="164"/>
          <ac:picMkLst>
            <pc:docMk/>
            <pc:sldMk cId="3631834235" sldId="262"/>
            <ac:picMk id="12" creationId="{6ED2A5A3-4AA6-FE1D-FA46-2923F7453173}"/>
          </ac:picMkLst>
        </pc:picChg>
        <pc:picChg chg="del mod topLvl">
          <ac:chgData name="Jayashre .K" userId="b816998a-c821-4c37-abec-d46ee7fe887b" providerId="ADAL" clId="{4BE857F3-F268-4FC8-B071-DC242559139A}" dt="2023-10-29T07:23:08.325" v="719" actId="478"/>
          <ac:picMkLst>
            <pc:docMk/>
            <pc:sldMk cId="3631834235" sldId="262"/>
            <ac:picMk id="13" creationId="{0724B428-0181-9180-BC27-7F5EB96A30FC}"/>
          </ac:picMkLst>
        </pc:picChg>
        <pc:picChg chg="add mod modCrop">
          <ac:chgData name="Jayashre .K" userId="b816998a-c821-4c37-abec-d46ee7fe887b" providerId="ADAL" clId="{4BE857F3-F268-4FC8-B071-DC242559139A}" dt="2023-10-30T08:50:31.193" v="918" actId="164"/>
          <ac:picMkLst>
            <pc:docMk/>
            <pc:sldMk cId="3631834235" sldId="262"/>
            <ac:picMk id="14" creationId="{32F32B33-128E-922A-6675-DE51D8A31B2E}"/>
          </ac:picMkLst>
        </pc:picChg>
        <pc:picChg chg="del mod">
          <ac:chgData name="Jayashre .K" userId="b816998a-c821-4c37-abec-d46ee7fe887b" providerId="ADAL" clId="{4BE857F3-F268-4FC8-B071-DC242559139A}" dt="2023-09-29T08:55:48.594" v="2" actId="478"/>
          <ac:picMkLst>
            <pc:docMk/>
            <pc:sldMk cId="3631834235" sldId="262"/>
            <ac:picMk id="15" creationId="{BA9C1287-1D7F-EA94-B963-17521782B8F0}"/>
          </ac:picMkLst>
        </pc:picChg>
        <pc:picChg chg="add mod modCrop">
          <ac:chgData name="Jayashre .K" userId="b816998a-c821-4c37-abec-d46ee7fe887b" providerId="ADAL" clId="{4BE857F3-F268-4FC8-B071-DC242559139A}" dt="2023-10-30T08:53:38.025" v="961" actId="164"/>
          <ac:picMkLst>
            <pc:docMk/>
            <pc:sldMk cId="3631834235" sldId="262"/>
            <ac:picMk id="22" creationId="{D69583D5-7911-B3CA-B601-DC3A95065B26}"/>
          </ac:picMkLst>
        </pc:picChg>
        <pc:picChg chg="add mod modCrop">
          <ac:chgData name="Jayashre .K" userId="b816998a-c821-4c37-abec-d46ee7fe887b" providerId="ADAL" clId="{4BE857F3-F268-4FC8-B071-DC242559139A}" dt="2023-10-30T11:29:47.143" v="978" actId="164"/>
          <ac:picMkLst>
            <pc:docMk/>
            <pc:sldMk cId="3631834235" sldId="262"/>
            <ac:picMk id="27" creationId="{3BBAA020-0E7E-9AF1-C50F-B9B46C8FCBDD}"/>
          </ac:picMkLst>
        </pc:picChg>
      </pc:sldChg>
    </pc:docChg>
  </pc:docChgLst>
  <pc:docChgLst>
    <pc:chgData name="H Saadhvi Sree" userId="330bcf0e-5c8d-4d29-8a26-7dd098384774" providerId="ADAL" clId="{5D074301-8A6B-462D-AB1B-B6E4818AFCF2}"/>
    <pc:docChg chg="custSel modSld">
      <pc:chgData name="H Saadhvi Sree" userId="330bcf0e-5c8d-4d29-8a26-7dd098384774" providerId="ADAL" clId="{5D074301-8A6B-462D-AB1B-B6E4818AFCF2}" dt="2023-09-29T09:49:45.772" v="20" actId="14100"/>
      <pc:docMkLst>
        <pc:docMk/>
      </pc:docMkLst>
      <pc:sldChg chg="addSp delSp modSp mod">
        <pc:chgData name="H Saadhvi Sree" userId="330bcf0e-5c8d-4d29-8a26-7dd098384774" providerId="ADAL" clId="{5D074301-8A6B-462D-AB1B-B6E4818AFCF2}" dt="2023-09-29T09:49:45.772" v="20" actId="14100"/>
        <pc:sldMkLst>
          <pc:docMk/>
          <pc:sldMk cId="0" sldId="258"/>
        </pc:sldMkLst>
        <pc:picChg chg="del">
          <ac:chgData name="H Saadhvi Sree" userId="330bcf0e-5c8d-4d29-8a26-7dd098384774" providerId="ADAL" clId="{5D074301-8A6B-462D-AB1B-B6E4818AFCF2}" dt="2023-09-29T09:49:18.604" v="17" actId="478"/>
          <ac:picMkLst>
            <pc:docMk/>
            <pc:sldMk cId="0" sldId="258"/>
            <ac:picMk id="4" creationId="{0748737A-3C03-AA8E-E373-520A335BA194}"/>
          </ac:picMkLst>
        </pc:picChg>
        <pc:picChg chg="add mod">
          <ac:chgData name="H Saadhvi Sree" userId="330bcf0e-5c8d-4d29-8a26-7dd098384774" providerId="ADAL" clId="{5D074301-8A6B-462D-AB1B-B6E4818AFCF2}" dt="2023-09-29T09:49:45.772" v="20" actId="14100"/>
          <ac:picMkLst>
            <pc:docMk/>
            <pc:sldMk cId="0" sldId="258"/>
            <ac:picMk id="9" creationId="{2B1E6E64-8B05-872B-C268-0C3D8EEB0E63}"/>
          </ac:picMkLst>
        </pc:picChg>
      </pc:sldChg>
      <pc:sldChg chg="modSp mod">
        <pc:chgData name="H Saadhvi Sree" userId="330bcf0e-5c8d-4d29-8a26-7dd098384774" providerId="ADAL" clId="{5D074301-8A6B-462D-AB1B-B6E4818AFCF2}" dt="2023-09-29T09:18:35.924" v="16" actId="1035"/>
        <pc:sldMkLst>
          <pc:docMk/>
          <pc:sldMk cId="3631834235" sldId="262"/>
        </pc:sldMkLst>
        <pc:spChg chg="mod">
          <ac:chgData name="H Saadhvi Sree" userId="330bcf0e-5c8d-4d29-8a26-7dd098384774" providerId="ADAL" clId="{5D074301-8A6B-462D-AB1B-B6E4818AFCF2}" dt="2023-09-29T09:18:24.948" v="6" actId="1035"/>
          <ac:spMkLst>
            <pc:docMk/>
            <pc:sldMk cId="3631834235" sldId="262"/>
            <ac:spMk id="3" creationId="{263B2A80-9C1E-482C-66B5-5A9187293016}"/>
          </ac:spMkLst>
        </pc:spChg>
        <pc:spChg chg="mod">
          <ac:chgData name="H Saadhvi Sree" userId="330bcf0e-5c8d-4d29-8a26-7dd098384774" providerId="ADAL" clId="{5D074301-8A6B-462D-AB1B-B6E4818AFCF2}" dt="2023-09-29T09:18:29.107" v="9" actId="1035"/>
          <ac:spMkLst>
            <pc:docMk/>
            <pc:sldMk cId="3631834235" sldId="262"/>
            <ac:spMk id="6" creationId="{B3ACE66D-D407-3D40-47D7-E98CA433A652}"/>
          </ac:spMkLst>
        </pc:spChg>
        <pc:spChg chg="mod">
          <ac:chgData name="H Saadhvi Sree" userId="330bcf0e-5c8d-4d29-8a26-7dd098384774" providerId="ADAL" clId="{5D074301-8A6B-462D-AB1B-B6E4818AFCF2}" dt="2023-09-29T09:18:35.924" v="16" actId="1035"/>
          <ac:spMkLst>
            <pc:docMk/>
            <pc:sldMk cId="3631834235" sldId="262"/>
            <ac:spMk id="10" creationId="{1CBA1252-1AED-8A3C-F1AF-A24BF8201B84}"/>
          </ac:spMkLst>
        </pc:spChg>
        <pc:spChg chg="mod">
          <ac:chgData name="H Saadhvi Sree" userId="330bcf0e-5c8d-4d29-8a26-7dd098384774" providerId="ADAL" clId="{5D074301-8A6B-462D-AB1B-B6E4818AFCF2}" dt="2023-09-29T09:18:01.782" v="1" actId="207"/>
          <ac:spMkLst>
            <pc:docMk/>
            <pc:sldMk cId="3631834235" sldId="262"/>
            <ac:spMk id="15" creationId="{2608CFF4-81D6-5659-560C-9FA7164F9928}"/>
          </ac:spMkLst>
        </pc:spChg>
      </pc:sldChg>
    </pc:docChg>
  </pc:docChgLst>
  <pc:docChgLst>
    <pc:chgData name="Guest User" providerId="Windows Live" clId="Web-{A821A7E0-AF97-45C6-8EB6-5A63429692D9}"/>
    <pc:docChg chg="modSld">
      <pc:chgData name="Guest User" userId="" providerId="Windows Live" clId="Web-{A821A7E0-AF97-45C6-8EB6-5A63429692D9}" dt="2023-09-21T07:26:42.404" v="25" actId="1076"/>
      <pc:docMkLst>
        <pc:docMk/>
      </pc:docMkLst>
      <pc:sldChg chg="addSp delSp modSp">
        <pc:chgData name="Guest User" userId="" providerId="Windows Live" clId="Web-{A821A7E0-AF97-45C6-8EB6-5A63429692D9}" dt="2023-09-21T07:26:42.404" v="25" actId="1076"/>
        <pc:sldMkLst>
          <pc:docMk/>
          <pc:sldMk cId="0" sldId="257"/>
        </pc:sldMkLst>
        <pc:spChg chg="mod">
          <ac:chgData name="Guest User" userId="" providerId="Windows Live" clId="Web-{A821A7E0-AF97-45C6-8EB6-5A63429692D9}" dt="2023-09-21T07:26:14.559" v="15" actId="1076"/>
          <ac:spMkLst>
            <pc:docMk/>
            <pc:sldMk cId="0" sldId="257"/>
            <ac:spMk id="2" creationId="{55CC58B2-995E-EC77-2709-15387D1603A5}"/>
          </ac:spMkLst>
        </pc:spChg>
        <pc:spChg chg="mod">
          <ac:chgData name="Guest User" userId="" providerId="Windows Live" clId="Web-{A821A7E0-AF97-45C6-8EB6-5A63429692D9}" dt="2023-09-21T07:26:14.544" v="14" actId="1076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Guest User" userId="" providerId="Windows Live" clId="Web-{A821A7E0-AF97-45C6-8EB6-5A63429692D9}" dt="2023-09-21T07:25:38.121" v="4"/>
          <ac:spMkLst>
            <pc:docMk/>
            <pc:sldMk cId="0" sldId="257"/>
            <ac:spMk id="222" creationId="{00000000-0000-0000-0000-000000000000}"/>
          </ac:spMkLst>
        </pc:spChg>
        <pc:picChg chg="add mod">
          <ac:chgData name="Guest User" userId="" providerId="Windows Live" clId="Web-{A821A7E0-AF97-45C6-8EB6-5A63429692D9}" dt="2023-09-21T07:26:42.404" v="25" actId="1076"/>
          <ac:picMkLst>
            <pc:docMk/>
            <pc:sldMk cId="0" sldId="257"/>
            <ac:picMk id="3" creationId="{B12BC1D9-ED8A-B075-3C1D-837D8A3CDED7}"/>
          </ac:picMkLst>
        </pc:picChg>
      </pc:sldChg>
    </pc:docChg>
  </pc:docChgLst>
  <pc:docChgLst>
    <pc:chgData name="Jayashre .K" userId="S::jayashre22110169@snuchennai.edu.in::b816998a-c821-4c37-abec-d46ee7fe887b" providerId="AD" clId="Web-{9EC94A03-829F-4014-A9D8-84A8A2258FA5}"/>
    <pc:docChg chg="modSld">
      <pc:chgData name="Jayashre .K" userId="S::jayashre22110169@snuchennai.edu.in::b816998a-c821-4c37-abec-d46ee7fe887b" providerId="AD" clId="Web-{9EC94A03-829F-4014-A9D8-84A8A2258FA5}" dt="2023-10-25T04:05:07.949" v="0" actId="1076"/>
      <pc:docMkLst>
        <pc:docMk/>
      </pc:docMkLst>
      <pc:sldChg chg="modSp">
        <pc:chgData name="Jayashre .K" userId="S::jayashre22110169@snuchennai.edu.in::b816998a-c821-4c37-abec-d46ee7fe887b" providerId="AD" clId="Web-{9EC94A03-829F-4014-A9D8-84A8A2258FA5}" dt="2023-10-25T04:05:07.949" v="0" actId="1076"/>
        <pc:sldMkLst>
          <pc:docMk/>
          <pc:sldMk cId="0" sldId="258"/>
        </pc:sldMkLst>
        <pc:grpChg chg="mod">
          <ac:chgData name="Jayashre .K" userId="S::jayashre22110169@snuchennai.edu.in::b816998a-c821-4c37-abec-d46ee7fe887b" providerId="AD" clId="Web-{9EC94A03-829F-4014-A9D8-84A8A2258FA5}" dt="2023-10-25T04:05:07.949" v="0" actId="1076"/>
          <ac:grpSpMkLst>
            <pc:docMk/>
            <pc:sldMk cId="0" sldId="258"/>
            <ac:grpSpMk id="5" creationId="{7CA471AC-53EA-B86F-B965-9F31D6364CDA}"/>
          </ac:grpSpMkLst>
        </pc:grpChg>
      </pc:sldChg>
    </pc:docChg>
  </pc:docChgLst>
  <pc:docChgLst>
    <pc:chgData name="Jayashre ‎" userId="4de55a0eaab7b91c" providerId="Windows Live" clId="Web-{A4F167BB-B3CA-4D0D-91D2-8EBB777AD56D}"/>
    <pc:docChg chg="sldOrd">
      <pc:chgData name="Jayashre ‎" userId="4de55a0eaab7b91c" providerId="Windows Live" clId="Web-{A4F167BB-B3CA-4D0D-91D2-8EBB777AD56D}" dt="2023-09-21T13:35:29.235" v="0"/>
      <pc:docMkLst>
        <pc:docMk/>
      </pc:docMkLst>
      <pc:sldChg chg="ord">
        <pc:chgData name="Jayashre ‎" userId="4de55a0eaab7b91c" providerId="Windows Live" clId="Web-{A4F167BB-B3CA-4D0D-91D2-8EBB777AD56D}" dt="2023-09-21T13:35:29.235" v="0"/>
        <pc:sldMkLst>
          <pc:docMk/>
          <pc:sldMk cId="0" sldId="259"/>
        </pc:sldMkLst>
      </pc:sldChg>
    </pc:docChg>
  </pc:docChgLst>
  <pc:docChgLst>
    <pc:chgData name="Guest User" providerId="Windows Live" clId="Web-{78BCAA66-95CB-4821-A290-77CF355207DC}"/>
    <pc:docChg chg="modSld">
      <pc:chgData name="Guest User" userId="" providerId="Windows Live" clId="Web-{78BCAA66-95CB-4821-A290-77CF355207DC}" dt="2023-09-28T04:26:47.508" v="227" actId="14100"/>
      <pc:docMkLst>
        <pc:docMk/>
      </pc:docMkLst>
      <pc:sldChg chg="addSp delSp modSp">
        <pc:chgData name="Guest User" userId="" providerId="Windows Live" clId="Web-{78BCAA66-95CB-4821-A290-77CF355207DC}" dt="2023-09-28T04:26:47.508" v="227" actId="14100"/>
        <pc:sldMkLst>
          <pc:docMk/>
          <pc:sldMk cId="0" sldId="257"/>
        </pc:sldMkLst>
        <pc:spChg chg="del">
          <ac:chgData name="Guest User" userId="" providerId="Windows Live" clId="Web-{78BCAA66-95CB-4821-A290-77CF355207DC}" dt="2023-09-28T04:15:16.679" v="0"/>
          <ac:spMkLst>
            <pc:docMk/>
            <pc:sldMk cId="0" sldId="257"/>
            <ac:spMk id="2" creationId="{32D761D8-C681-57C7-CC6F-A88EA792DF9A}"/>
          </ac:spMkLst>
        </pc:spChg>
        <pc:spChg chg="add mod">
          <ac:chgData name="Guest User" userId="" providerId="Windows Live" clId="Web-{78BCAA66-95CB-4821-A290-77CF355207DC}" dt="2023-09-28T04:23:45.066" v="189" actId="20577"/>
          <ac:spMkLst>
            <pc:docMk/>
            <pc:sldMk cId="0" sldId="257"/>
            <ac:spMk id="4" creationId="{43BD219A-81D1-0BFA-0EA7-69A500B2C2B8}"/>
          </ac:spMkLst>
        </pc:spChg>
        <pc:spChg chg="add mod">
          <ac:chgData name="Guest User" userId="" providerId="Windows Live" clId="Web-{78BCAA66-95CB-4821-A290-77CF355207DC}" dt="2023-09-28T04:25:45.288" v="219" actId="14100"/>
          <ac:spMkLst>
            <pc:docMk/>
            <pc:sldMk cId="0" sldId="257"/>
            <ac:spMk id="5" creationId="{B89576F1-C74C-803F-8424-3B1649965B44}"/>
          </ac:spMkLst>
        </pc:spChg>
        <pc:spChg chg="mod">
          <ac:chgData name="Guest User" userId="" providerId="Windows Live" clId="Web-{78BCAA66-95CB-4821-A290-77CF355207DC}" dt="2023-09-28T04:21:56.532" v="154" actId="14100"/>
          <ac:spMkLst>
            <pc:docMk/>
            <pc:sldMk cId="0" sldId="257"/>
            <ac:spMk id="8" creationId="{E2BBE033-05B0-E154-9B23-0AB8C399B27A}"/>
          </ac:spMkLst>
        </pc:spChg>
        <pc:spChg chg="mod">
          <ac:chgData name="Guest User" userId="" providerId="Windows Live" clId="Web-{78BCAA66-95CB-4821-A290-77CF355207DC}" dt="2023-09-28T04:25:40.647" v="218" actId="20577"/>
          <ac:spMkLst>
            <pc:docMk/>
            <pc:sldMk cId="0" sldId="257"/>
            <ac:spMk id="217" creationId="{00000000-0000-0000-0000-000000000000}"/>
          </ac:spMkLst>
        </pc:spChg>
        <pc:grpChg chg="add mod">
          <ac:chgData name="Guest User" userId="" providerId="Windows Live" clId="Web-{78BCAA66-95CB-4821-A290-77CF355207DC}" dt="2023-09-28T04:24:46.802" v="202" actId="1076"/>
          <ac:grpSpMkLst>
            <pc:docMk/>
            <pc:sldMk cId="0" sldId="257"/>
            <ac:grpSpMk id="9" creationId="{EEC8124E-D680-5EA1-148C-DAFFA36E8FCA}"/>
          </ac:grpSpMkLst>
        </pc:grpChg>
        <pc:picChg chg="add del mod">
          <ac:chgData name="Guest User" userId="" providerId="Windows Live" clId="Web-{78BCAA66-95CB-4821-A290-77CF355207DC}" dt="2023-09-28T04:22:05.470" v="155"/>
          <ac:picMkLst>
            <pc:docMk/>
            <pc:sldMk cId="0" sldId="257"/>
            <ac:picMk id="3" creationId="{8FB9A7E6-197B-155C-4B40-51EFEB4757CD}"/>
          </ac:picMkLst>
        </pc:picChg>
        <pc:picChg chg="add del mod">
          <ac:chgData name="Guest User" userId="" providerId="Windows Live" clId="Web-{78BCAA66-95CB-4821-A290-77CF355207DC}" dt="2023-09-28T04:25:10.834" v="207"/>
          <ac:picMkLst>
            <pc:docMk/>
            <pc:sldMk cId="0" sldId="257"/>
            <ac:picMk id="10" creationId="{2AA5885E-F8B4-6CAD-19EB-01B84B0168CF}"/>
          </ac:picMkLst>
        </pc:picChg>
        <pc:picChg chg="add mod">
          <ac:chgData name="Guest User" userId="" providerId="Windows Live" clId="Web-{78BCAA66-95CB-4821-A290-77CF355207DC}" dt="2023-09-28T04:26:47.477" v="226" actId="14100"/>
          <ac:picMkLst>
            <pc:docMk/>
            <pc:sldMk cId="0" sldId="257"/>
            <ac:picMk id="11" creationId="{52EDFB60-C9CE-313A-A440-58058A2A974E}"/>
          </ac:picMkLst>
        </pc:picChg>
        <pc:picChg chg="add mod">
          <ac:chgData name="Guest User" userId="" providerId="Windows Live" clId="Web-{78BCAA66-95CB-4821-A290-77CF355207DC}" dt="2023-09-28T04:26:47.508" v="227" actId="14100"/>
          <ac:picMkLst>
            <pc:docMk/>
            <pc:sldMk cId="0" sldId="257"/>
            <ac:picMk id="12" creationId="{55D2A179-4B01-CE57-02FA-AD42E7BFB1AB}"/>
          </ac:picMkLst>
        </pc:picChg>
        <pc:picChg chg="add mod">
          <ac:chgData name="Guest User" userId="" providerId="Windows Live" clId="Web-{78BCAA66-95CB-4821-A290-77CF355207DC}" dt="2023-09-28T04:26:01.944" v="220" actId="1076"/>
          <ac:picMkLst>
            <pc:docMk/>
            <pc:sldMk cId="0" sldId="257"/>
            <ac:picMk id="13" creationId="{0724B428-0181-9180-BC27-7F5EB96A30FC}"/>
          </ac:picMkLst>
        </pc:picChg>
        <pc:picChg chg="add del mod">
          <ac:chgData name="Guest User" userId="" providerId="Windows Live" clId="Web-{78BCAA66-95CB-4821-A290-77CF355207DC}" dt="2023-09-28T04:26:31.789" v="223"/>
          <ac:picMkLst>
            <pc:docMk/>
            <pc:sldMk cId="0" sldId="257"/>
            <ac:picMk id="14" creationId="{514D0F5C-2B32-4C37-FB5A-12E12C5BD059}"/>
          </ac:picMkLst>
        </pc:picChg>
        <pc:picChg chg="add mod">
          <ac:chgData name="Guest User" userId="" providerId="Windows Live" clId="Web-{78BCAA66-95CB-4821-A290-77CF355207DC}" dt="2023-09-28T04:26:43.398" v="225" actId="1076"/>
          <ac:picMkLst>
            <pc:docMk/>
            <pc:sldMk cId="0" sldId="257"/>
            <ac:picMk id="15" creationId="{BA9C1287-1D7F-EA94-B963-17521782B8F0}"/>
          </ac:picMkLst>
        </pc:picChg>
      </pc:sldChg>
      <pc:sldChg chg="addSp modSp">
        <pc:chgData name="Guest User" userId="" providerId="Windows Live" clId="Web-{78BCAA66-95CB-4821-A290-77CF355207DC}" dt="2023-09-28T04:23:37.878" v="187" actId="1076"/>
        <pc:sldMkLst>
          <pc:docMk/>
          <pc:sldMk cId="0" sldId="258"/>
        </pc:sldMkLst>
        <pc:spChg chg="mod">
          <ac:chgData name="Guest User" userId="" providerId="Windows Live" clId="Web-{78BCAA66-95CB-4821-A290-77CF355207DC}" dt="2023-09-28T04:23:24.628" v="184" actId="1076"/>
          <ac:spMkLst>
            <pc:docMk/>
            <pc:sldMk cId="0" sldId="258"/>
            <ac:spMk id="2" creationId="{DC04D49B-3C2C-F8F3-B6F3-8B3312C09A9B}"/>
          </ac:spMkLst>
        </pc:spChg>
        <pc:spChg chg="mod">
          <ac:chgData name="Guest User" userId="" providerId="Windows Live" clId="Web-{78BCAA66-95CB-4821-A290-77CF355207DC}" dt="2023-09-28T04:23:24.612" v="183" actId="1076"/>
          <ac:spMkLst>
            <pc:docMk/>
            <pc:sldMk cId="0" sldId="258"/>
            <ac:spMk id="3" creationId="{9B213A86-DFF0-DABF-383A-CD37930A59C3}"/>
          </ac:spMkLst>
        </pc:spChg>
        <pc:spChg chg="mod">
          <ac:chgData name="Guest User" userId="" providerId="Windows Live" clId="Web-{78BCAA66-95CB-4821-A290-77CF355207DC}" dt="2023-09-28T04:22:34.221" v="168" actId="14100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Guest User" userId="" providerId="Windows Live" clId="Web-{78BCAA66-95CB-4821-A290-77CF355207DC}" dt="2023-09-28T04:23:35.691" v="186" actId="1076"/>
          <ac:spMkLst>
            <pc:docMk/>
            <pc:sldMk cId="0" sldId="258"/>
            <ac:spMk id="229" creationId="{00000000-0000-0000-0000-000000000000}"/>
          </ac:spMkLst>
        </pc:spChg>
        <pc:picChg chg="add mod">
          <ac:chgData name="Guest User" userId="" providerId="Windows Live" clId="Web-{78BCAA66-95CB-4821-A290-77CF355207DC}" dt="2023-09-28T04:23:37.878" v="187" actId="1076"/>
          <ac:picMkLst>
            <pc:docMk/>
            <pc:sldMk cId="0" sldId="258"/>
            <ac:picMk id="4" creationId="{0748737A-3C03-AA8E-E373-520A335BA194}"/>
          </ac:picMkLst>
        </pc:picChg>
      </pc:sldChg>
    </pc:docChg>
  </pc:docChgLst>
  <pc:docChgLst>
    <pc:chgData name="Guest User" providerId="Windows Live" clId="Web-{79C58CC9-F11E-4BA6-BFC0-241098298A66}"/>
    <pc:docChg chg="modSld sldOrd">
      <pc:chgData name="Guest User" userId="" providerId="Windows Live" clId="Web-{79C58CC9-F11E-4BA6-BFC0-241098298A66}" dt="2023-09-27T16:20:30.899" v="10" actId="1076"/>
      <pc:docMkLst>
        <pc:docMk/>
      </pc:docMkLst>
      <pc:sldChg chg="addSp modSp">
        <pc:chgData name="Guest User" userId="" providerId="Windows Live" clId="Web-{79C58CC9-F11E-4BA6-BFC0-241098298A66}" dt="2023-09-27T16:19:26.319" v="8" actId="14100"/>
        <pc:sldMkLst>
          <pc:docMk/>
          <pc:sldMk cId="0" sldId="257"/>
        </pc:sldMkLst>
        <pc:spChg chg="add mod">
          <ac:chgData name="Guest User" userId="" providerId="Windows Live" clId="Web-{79C58CC9-F11E-4BA6-BFC0-241098298A66}" dt="2023-09-27T16:19:26.319" v="8" actId="14100"/>
          <ac:spMkLst>
            <pc:docMk/>
            <pc:sldMk cId="0" sldId="257"/>
            <ac:spMk id="2" creationId="{32D761D8-C681-57C7-CC6F-A88EA792DF9A}"/>
          </ac:spMkLst>
        </pc:spChg>
        <pc:spChg chg="mod">
          <ac:chgData name="Guest User" userId="" providerId="Windows Live" clId="Web-{79C58CC9-F11E-4BA6-BFC0-241098298A66}" dt="2023-09-27T16:16:07.690" v="3" actId="14100"/>
          <ac:spMkLst>
            <pc:docMk/>
            <pc:sldMk cId="0" sldId="257"/>
            <ac:spMk id="14" creationId="{073EFFAA-8552-12CC-9C11-180B21D563D2}"/>
          </ac:spMkLst>
        </pc:spChg>
      </pc:sldChg>
      <pc:sldChg chg="modSp">
        <pc:chgData name="Guest User" userId="" providerId="Windows Live" clId="Web-{79C58CC9-F11E-4BA6-BFC0-241098298A66}" dt="2023-09-27T16:20:30.899" v="10" actId="1076"/>
        <pc:sldMkLst>
          <pc:docMk/>
          <pc:sldMk cId="0" sldId="258"/>
        </pc:sldMkLst>
        <pc:spChg chg="mod">
          <ac:chgData name="Guest User" userId="" providerId="Windows Live" clId="Web-{79C58CC9-F11E-4BA6-BFC0-241098298A66}" dt="2023-09-27T16:20:30.899" v="10" actId="1076"/>
          <ac:spMkLst>
            <pc:docMk/>
            <pc:sldMk cId="0" sldId="258"/>
            <ac:spMk id="227" creationId="{00000000-0000-0000-0000-000000000000}"/>
          </ac:spMkLst>
        </pc:spChg>
      </pc:sldChg>
      <pc:sldChg chg="ord">
        <pc:chgData name="Guest User" userId="" providerId="Windows Live" clId="Web-{79C58CC9-F11E-4BA6-BFC0-241098298A66}" dt="2023-09-27T16:20:09.570" v="9"/>
        <pc:sldMkLst>
          <pc:docMk/>
          <pc:sldMk cId="3041586059" sldId="260"/>
        </pc:sldMkLst>
      </pc:sldChg>
    </pc:docChg>
  </pc:docChgLst>
  <pc:docChgLst>
    <pc:chgData name="Guest User" userId="S::urn:spo:anon#faf1af92412552112cc3d5cf54c7817740d1358eb5d49e2707ab924e97f88ab8::" providerId="AD" clId="Web-{403FD2E3-65AA-5A39-DCAD-70A281086ECF}"/>
    <pc:docChg chg="modSld sldOrd">
      <pc:chgData name="Guest User" userId="S::urn:spo:anon#faf1af92412552112cc3d5cf54c7817740d1358eb5d49e2707ab924e97f88ab8::" providerId="AD" clId="Web-{403FD2E3-65AA-5A39-DCAD-70A281086ECF}" dt="2023-09-29T05:26:49.578" v="394" actId="14100"/>
      <pc:docMkLst>
        <pc:docMk/>
      </pc:docMkLst>
      <pc:sldChg chg="ord">
        <pc:chgData name="Guest User" userId="S::urn:spo:anon#faf1af92412552112cc3d5cf54c7817740d1358eb5d49e2707ab924e97f88ab8::" providerId="AD" clId="Web-{403FD2E3-65AA-5A39-DCAD-70A281086ECF}" dt="2023-09-29T04:12:10.646" v="339"/>
        <pc:sldMkLst>
          <pc:docMk/>
          <pc:sldMk cId="0" sldId="257"/>
        </pc:sldMkLst>
      </pc:sldChg>
      <pc:sldChg chg="modSp">
        <pc:chgData name="Guest User" userId="S::urn:spo:anon#faf1af92412552112cc3d5cf54c7817740d1358eb5d49e2707ab924e97f88ab8::" providerId="AD" clId="Web-{403FD2E3-65AA-5A39-DCAD-70A281086ECF}" dt="2023-09-29T03:55:33.458" v="203" actId="1076"/>
        <pc:sldMkLst>
          <pc:docMk/>
          <pc:sldMk cId="0" sldId="258"/>
        </pc:sldMkLst>
        <pc:picChg chg="mod">
          <ac:chgData name="Guest User" userId="S::urn:spo:anon#faf1af92412552112cc3d5cf54c7817740d1358eb5d49e2707ab924e97f88ab8::" providerId="AD" clId="Web-{403FD2E3-65AA-5A39-DCAD-70A281086ECF}" dt="2023-09-29T03:55:33.458" v="203" actId="1076"/>
          <ac:picMkLst>
            <pc:docMk/>
            <pc:sldMk cId="0" sldId="258"/>
            <ac:picMk id="4" creationId="{0748737A-3C03-AA8E-E373-520A335BA194}"/>
          </ac:picMkLst>
        </pc:picChg>
      </pc:sldChg>
      <pc:sldChg chg="modSp">
        <pc:chgData name="Guest User" userId="S::urn:spo:anon#faf1af92412552112cc3d5cf54c7817740d1358eb5d49e2707ab924e97f88ab8::" providerId="AD" clId="Web-{403FD2E3-65AA-5A39-DCAD-70A281086ECF}" dt="2023-09-29T03:54:43.129" v="202" actId="20577"/>
        <pc:sldMkLst>
          <pc:docMk/>
          <pc:sldMk cId="0" sldId="259"/>
        </pc:sldMkLst>
        <pc:spChg chg="mod">
          <ac:chgData name="Guest User" userId="S::urn:spo:anon#faf1af92412552112cc3d5cf54c7817740d1358eb5d49e2707ab924e97f88ab8::" providerId="AD" clId="Web-{403FD2E3-65AA-5A39-DCAD-70A281086ECF}" dt="2023-09-29T03:54:43.129" v="202" actId="20577"/>
          <ac:spMkLst>
            <pc:docMk/>
            <pc:sldMk cId="0" sldId="259"/>
            <ac:spMk id="238" creationId="{00000000-0000-0000-0000-000000000000}"/>
          </ac:spMkLst>
        </pc:spChg>
      </pc:sldChg>
      <pc:sldChg chg="modSp">
        <pc:chgData name="Guest User" userId="S::urn:spo:anon#faf1af92412552112cc3d5cf54c7817740d1358eb5d49e2707ab924e97f88ab8::" providerId="AD" clId="Web-{403FD2E3-65AA-5A39-DCAD-70A281086ECF}" dt="2023-09-29T04:24:19.423" v="359" actId="1076"/>
        <pc:sldMkLst>
          <pc:docMk/>
          <pc:sldMk cId="3041586059" sldId="260"/>
        </pc:sldMkLst>
        <pc:picChg chg="mod">
          <ac:chgData name="Guest User" userId="S::urn:spo:anon#faf1af92412552112cc3d5cf54c7817740d1358eb5d49e2707ab924e97f88ab8::" providerId="AD" clId="Web-{403FD2E3-65AA-5A39-DCAD-70A281086ECF}" dt="2023-09-29T04:24:19.423" v="359" actId="1076"/>
          <ac:picMkLst>
            <pc:docMk/>
            <pc:sldMk cId="3041586059" sldId="260"/>
            <ac:picMk id="3" creationId="{3E5C7818-B0E9-D239-A161-68D70457FA10}"/>
          </ac:picMkLst>
        </pc:picChg>
      </pc:sldChg>
      <pc:sldChg chg="addSp delSp modSp ord">
        <pc:chgData name="Guest User" userId="S::urn:spo:anon#faf1af92412552112cc3d5cf54c7817740d1358eb5d49e2707ab924e97f88ab8::" providerId="AD" clId="Web-{403FD2E3-65AA-5A39-DCAD-70A281086ECF}" dt="2023-09-29T05:26:49.578" v="394" actId="14100"/>
        <pc:sldMkLst>
          <pc:docMk/>
          <pc:sldMk cId="3631834235" sldId="262"/>
        </pc:sldMkLst>
        <pc:spChg chg="del mod topLvl">
          <ac:chgData name="Guest User" userId="S::urn:spo:anon#faf1af92412552112cc3d5cf54c7817740d1358eb5d49e2707ab924e97f88ab8::" providerId="AD" clId="Web-{403FD2E3-65AA-5A39-DCAD-70A281086ECF}" dt="2023-09-29T04:27:35.754" v="371"/>
          <ac:spMkLst>
            <pc:docMk/>
            <pc:sldMk cId="3631834235" sldId="262"/>
            <ac:spMk id="3" creationId="{CAC06CD0-BB86-6190-42EA-15AD330E53B3}"/>
          </ac:spMkLst>
        </pc:spChg>
        <pc:spChg chg="mod">
          <ac:chgData name="Guest User" userId="S::urn:spo:anon#faf1af92412552112cc3d5cf54c7817740d1358eb5d49e2707ab924e97f88ab8::" providerId="AD" clId="Web-{403FD2E3-65AA-5A39-DCAD-70A281086ECF}" dt="2023-09-29T05:26:19.062" v="381" actId="1076"/>
          <ac:spMkLst>
            <pc:docMk/>
            <pc:sldMk cId="3631834235" sldId="262"/>
            <ac:spMk id="5" creationId="{B89576F1-C74C-803F-8424-3B1649965B44}"/>
          </ac:spMkLst>
        </pc:spChg>
        <pc:spChg chg="del mod topLvl">
          <ac:chgData name="Guest User" userId="S::urn:spo:anon#faf1af92412552112cc3d5cf54c7817740d1358eb5d49e2707ab924e97f88ab8::" providerId="AD" clId="Web-{403FD2E3-65AA-5A39-DCAD-70A281086ECF}" dt="2023-09-29T04:27:25.785" v="368"/>
          <ac:spMkLst>
            <pc:docMk/>
            <pc:sldMk cId="3631834235" sldId="262"/>
            <ac:spMk id="6" creationId="{D0BB508F-0F90-0240-B99E-0373389A5326}"/>
          </ac:spMkLst>
        </pc:spChg>
        <pc:spChg chg="mod">
          <ac:chgData name="Guest User" userId="S::urn:spo:anon#faf1af92412552112cc3d5cf54c7817740d1358eb5d49e2707ab924e97f88ab8::" providerId="AD" clId="Web-{403FD2E3-65AA-5A39-DCAD-70A281086ECF}" dt="2023-09-29T04:14:04.663" v="353" actId="1076"/>
          <ac:spMkLst>
            <pc:docMk/>
            <pc:sldMk cId="3631834235" sldId="262"/>
            <ac:spMk id="8" creationId="{E2BBE033-05B0-E154-9B23-0AB8C399B27A}"/>
          </ac:spMkLst>
        </pc:spChg>
        <pc:spChg chg="mod">
          <ac:chgData name="Guest User" userId="S::urn:spo:anon#faf1af92412552112cc3d5cf54c7817740d1358eb5d49e2707ab924e97f88ab8::" providerId="AD" clId="Web-{403FD2E3-65AA-5A39-DCAD-70A281086ECF}" dt="2023-09-29T05:26:49.578" v="394" actId="14100"/>
          <ac:spMkLst>
            <pc:docMk/>
            <pc:sldMk cId="3631834235" sldId="262"/>
            <ac:spMk id="217" creationId="{00000000-0000-0000-0000-000000000000}"/>
          </ac:spMkLst>
        </pc:spChg>
        <pc:grpChg chg="mod">
          <ac:chgData name="Guest User" userId="S::urn:spo:anon#faf1af92412552112cc3d5cf54c7817740d1358eb5d49e2707ab924e97f88ab8::" providerId="AD" clId="Web-{403FD2E3-65AA-5A39-DCAD-70A281086ECF}" dt="2023-09-29T04:14:24.164" v="356" actId="1076"/>
          <ac:grpSpMkLst>
            <pc:docMk/>
            <pc:sldMk cId="3631834235" sldId="262"/>
            <ac:grpSpMk id="9" creationId="{EEC8124E-D680-5EA1-148C-DAFFA36E8FCA}"/>
          </ac:grpSpMkLst>
        </pc:grpChg>
        <pc:grpChg chg="add del mod">
          <ac:chgData name="Guest User" userId="S::urn:spo:anon#faf1af92412552112cc3d5cf54c7817740d1358eb5d49e2707ab924e97f88ab8::" providerId="AD" clId="Web-{403FD2E3-65AA-5A39-DCAD-70A281086ECF}" dt="2023-09-29T04:27:25.785" v="368"/>
          <ac:grpSpMkLst>
            <pc:docMk/>
            <pc:sldMk cId="3631834235" sldId="262"/>
            <ac:grpSpMk id="10" creationId="{380DB59C-08EC-02F9-E26E-3CDC345EA5F2}"/>
          </ac:grpSpMkLst>
        </pc:grpChg>
        <pc:picChg chg="mod">
          <ac:chgData name="Guest User" userId="S::urn:spo:anon#faf1af92412552112cc3d5cf54c7817740d1358eb5d49e2707ab924e97f88ab8::" providerId="AD" clId="Web-{403FD2E3-65AA-5A39-DCAD-70A281086ECF}" dt="2023-09-29T04:13:19.991" v="349" actId="1076"/>
          <ac:picMkLst>
            <pc:docMk/>
            <pc:sldMk cId="3631834235" sldId="262"/>
            <ac:picMk id="11" creationId="{52EDFB60-C9CE-313A-A440-58058A2A974E}"/>
          </ac:picMkLst>
        </pc:picChg>
        <pc:picChg chg="mod">
          <ac:chgData name="Guest User" userId="S::urn:spo:anon#faf1af92412552112cc3d5cf54c7817740d1358eb5d49e2707ab924e97f88ab8::" providerId="AD" clId="Web-{403FD2E3-65AA-5A39-DCAD-70A281086ECF}" dt="2023-09-29T04:12:51.443" v="344" actId="1076"/>
          <ac:picMkLst>
            <pc:docMk/>
            <pc:sldMk cId="3631834235" sldId="262"/>
            <ac:picMk id="12" creationId="{55D2A179-4B01-CE57-02FA-AD42E7BFB1AB}"/>
          </ac:picMkLst>
        </pc:picChg>
        <pc:picChg chg="mod">
          <ac:chgData name="Guest User" userId="S::urn:spo:anon#faf1af92412552112cc3d5cf54c7817740d1358eb5d49e2707ab924e97f88ab8::" providerId="AD" clId="Web-{403FD2E3-65AA-5A39-DCAD-70A281086ECF}" dt="2023-09-29T04:12:47.553" v="343" actId="1076"/>
          <ac:picMkLst>
            <pc:docMk/>
            <pc:sldMk cId="3631834235" sldId="262"/>
            <ac:picMk id="13" creationId="{0724B428-0181-9180-BC27-7F5EB96A30FC}"/>
          </ac:picMkLst>
        </pc:picChg>
        <pc:picChg chg="mod">
          <ac:chgData name="Guest User" userId="S::urn:spo:anon#faf1af92412552112cc3d5cf54c7817740d1358eb5d49e2707ab924e97f88ab8::" providerId="AD" clId="Web-{403FD2E3-65AA-5A39-DCAD-70A281086ECF}" dt="2023-09-29T04:12:42.850" v="342" actId="1076"/>
          <ac:picMkLst>
            <pc:docMk/>
            <pc:sldMk cId="3631834235" sldId="262"/>
            <ac:picMk id="15" creationId="{BA9C1287-1D7F-EA94-B963-17521782B8F0}"/>
          </ac:picMkLst>
        </pc:picChg>
      </pc:sldChg>
    </pc:docChg>
  </pc:docChgLst>
  <pc:docChgLst>
    <pc:chgData name="Guest User" userId="S::urn:spo:anon#faf1af92412552112cc3d5cf54c7817740d1358eb5d49e2707ab924e97f88ab8::" providerId="AD" clId="Web-{1DBBF468-3F08-4AE4-92EA-5043571E2F4A}"/>
    <pc:docChg chg="modSld">
      <pc:chgData name="Guest User" userId="S::urn:spo:anon#faf1af92412552112cc3d5cf54c7817740d1358eb5d49e2707ab924e97f88ab8::" providerId="AD" clId="Web-{1DBBF468-3F08-4AE4-92EA-5043571E2F4A}" dt="2023-10-28T01:35:45.863" v="3" actId="1076"/>
      <pc:docMkLst>
        <pc:docMk/>
      </pc:docMkLst>
      <pc:sldChg chg="addSp modSp">
        <pc:chgData name="Guest User" userId="S::urn:spo:anon#faf1af92412552112cc3d5cf54c7817740d1358eb5d49e2707ab924e97f88ab8::" providerId="AD" clId="Web-{1DBBF468-3F08-4AE4-92EA-5043571E2F4A}" dt="2023-10-28T01:35:45.863" v="3" actId="1076"/>
        <pc:sldMkLst>
          <pc:docMk/>
          <pc:sldMk cId="0" sldId="258"/>
        </pc:sldMkLst>
        <pc:picChg chg="add mod">
          <ac:chgData name="Guest User" userId="S::urn:spo:anon#faf1af92412552112cc3d5cf54c7817740d1358eb5d49e2707ab924e97f88ab8::" providerId="AD" clId="Web-{1DBBF468-3F08-4AE4-92EA-5043571E2F4A}" dt="2023-10-28T01:35:45.863" v="3" actId="1076"/>
          <ac:picMkLst>
            <pc:docMk/>
            <pc:sldMk cId="0" sldId="258"/>
            <ac:picMk id="4" creationId="{19D3456F-9865-EE13-D874-368CAEE9944B}"/>
          </ac:picMkLst>
        </pc:picChg>
      </pc:sldChg>
    </pc:docChg>
  </pc:docChgLst>
  <pc:docChgLst>
    <pc:chgData name="Guest User" providerId="Windows Live" clId="Web-{A83729C8-C06E-41FD-B162-CEDAE2355521}"/>
    <pc:docChg chg="modSld">
      <pc:chgData name="Guest User" userId="" providerId="Windows Live" clId="Web-{A83729C8-C06E-41FD-B162-CEDAE2355521}" dt="2023-09-21T10:48:55.434" v="1" actId="1076"/>
      <pc:docMkLst>
        <pc:docMk/>
      </pc:docMkLst>
      <pc:sldChg chg="modSp">
        <pc:chgData name="Guest User" userId="" providerId="Windows Live" clId="Web-{A83729C8-C06E-41FD-B162-CEDAE2355521}" dt="2023-09-21T10:48:55.434" v="1" actId="1076"/>
        <pc:sldMkLst>
          <pc:docMk/>
          <pc:sldMk cId="0" sldId="257"/>
        </pc:sldMkLst>
        <pc:picChg chg="mod">
          <ac:chgData name="Guest User" userId="" providerId="Windows Live" clId="Web-{A83729C8-C06E-41FD-B162-CEDAE2355521}" dt="2023-09-21T10:48:55.434" v="1" actId="1076"/>
          <ac:picMkLst>
            <pc:docMk/>
            <pc:sldMk cId="0" sldId="257"/>
            <ac:picMk id="3" creationId="{B12BC1D9-ED8A-B075-3C1D-837D8A3CDED7}"/>
          </ac:picMkLst>
        </pc:picChg>
      </pc:sldChg>
    </pc:docChg>
  </pc:docChgLst>
  <pc:docChgLst>
    <pc:chgData name="Guest User" providerId="Windows Live" clId="Web-{03A6F65B-8524-413C-A5EF-ACD2C57B47EA}"/>
    <pc:docChg chg="modSld">
      <pc:chgData name="Guest User" userId="" providerId="Windows Live" clId="Web-{03A6F65B-8524-413C-A5EF-ACD2C57B47EA}" dt="2023-09-21T08:20:47.626" v="6" actId="14100"/>
      <pc:docMkLst>
        <pc:docMk/>
      </pc:docMkLst>
      <pc:sldChg chg="addSp delSp modSp">
        <pc:chgData name="Guest User" userId="" providerId="Windows Live" clId="Web-{03A6F65B-8524-413C-A5EF-ACD2C57B47EA}" dt="2023-09-21T08:20:47.626" v="6" actId="14100"/>
        <pc:sldMkLst>
          <pc:docMk/>
          <pc:sldMk cId="3041586059" sldId="260"/>
        </pc:sldMkLst>
        <pc:picChg chg="del">
          <ac:chgData name="Guest User" userId="" providerId="Windows Live" clId="Web-{03A6F65B-8524-413C-A5EF-ACD2C57B47EA}" dt="2023-09-21T08:20:29.173" v="0"/>
          <ac:picMkLst>
            <pc:docMk/>
            <pc:sldMk cId="3041586059" sldId="260"/>
            <ac:picMk id="2" creationId="{C5B31BC5-00B2-1818-1B10-9C02B9318901}"/>
          </ac:picMkLst>
        </pc:picChg>
        <pc:picChg chg="add mod">
          <ac:chgData name="Guest User" userId="" providerId="Windows Live" clId="Web-{03A6F65B-8524-413C-A5EF-ACD2C57B47EA}" dt="2023-09-21T08:20:47.626" v="6" actId="14100"/>
          <ac:picMkLst>
            <pc:docMk/>
            <pc:sldMk cId="3041586059" sldId="260"/>
            <ac:picMk id="3" creationId="{D52D9FFE-FC91-DAC7-F123-580473AC660A}"/>
          </ac:picMkLst>
        </pc:picChg>
      </pc:sldChg>
    </pc:docChg>
  </pc:docChgLst>
  <pc:docChgLst>
    <pc:chgData name="Raahul R" userId="1e2193e33b66e202" providerId="Windows Live" clId="Web-{9B3EAA31-FEA6-49AE-B6F8-06044D5A3050}"/>
    <pc:docChg chg="modSld">
      <pc:chgData name="Raahul R" userId="1e2193e33b66e202" providerId="Windows Live" clId="Web-{9B3EAA31-FEA6-49AE-B6F8-06044D5A3050}" dt="2023-09-22T06:24:09.116" v="48" actId="20577"/>
      <pc:docMkLst>
        <pc:docMk/>
      </pc:docMkLst>
      <pc:sldChg chg="modSp">
        <pc:chgData name="Raahul R" userId="1e2193e33b66e202" providerId="Windows Live" clId="Web-{9B3EAA31-FEA6-49AE-B6F8-06044D5A3050}" dt="2023-09-22T06:24:09.116" v="48" actId="20577"/>
        <pc:sldMkLst>
          <pc:docMk/>
          <pc:sldMk cId="0" sldId="256"/>
        </pc:sldMkLst>
        <pc:spChg chg="mod">
          <ac:chgData name="Raahul R" userId="1e2193e33b66e202" providerId="Windows Live" clId="Web-{9B3EAA31-FEA6-49AE-B6F8-06044D5A3050}" dt="2023-09-22T06:24:09.116" v="48" actId="20577"/>
          <ac:spMkLst>
            <pc:docMk/>
            <pc:sldMk cId="0" sldId="256"/>
            <ac:spMk id="5" creationId="{2751D531-333D-1D99-C4AC-FB6848E637BB}"/>
          </ac:spMkLst>
        </pc:spChg>
      </pc:sldChg>
    </pc:docChg>
  </pc:docChgLst>
  <pc:docChgLst>
    <pc:chgData name="Adithya.A" userId="S::adithya22110180@snuchennai.edu.in::9877cf47-8a3e-4f9d-b927-b9ae5f41bd62" providerId="AD" clId="Web-{F518603E-5928-F868-651A-F7DAF5EFE63E}"/>
    <pc:docChg chg="modSld">
      <pc:chgData name="Adithya.A" userId="S::adithya22110180@snuchennai.edu.in::9877cf47-8a3e-4f9d-b927-b9ae5f41bd62" providerId="AD" clId="Web-{F518603E-5928-F868-651A-F7DAF5EFE63E}" dt="2023-10-30T15:20:57.603" v="7" actId="20577"/>
      <pc:docMkLst>
        <pc:docMk/>
      </pc:docMkLst>
      <pc:sldChg chg="modSp">
        <pc:chgData name="Adithya.A" userId="S::adithya22110180@snuchennai.edu.in::9877cf47-8a3e-4f9d-b927-b9ae5f41bd62" providerId="AD" clId="Web-{F518603E-5928-F868-651A-F7DAF5EFE63E}" dt="2023-10-30T15:20:57.603" v="7" actId="20577"/>
        <pc:sldMkLst>
          <pc:docMk/>
          <pc:sldMk cId="3631834235" sldId="262"/>
        </pc:sldMkLst>
        <pc:spChg chg="mod">
          <ac:chgData name="Adithya.A" userId="S::adithya22110180@snuchennai.edu.in::9877cf47-8a3e-4f9d-b927-b9ae5f41bd62" providerId="AD" clId="Web-{F518603E-5928-F868-651A-F7DAF5EFE63E}" dt="2023-10-30T15:20:57.603" v="7" actId="20577"/>
          <ac:spMkLst>
            <pc:docMk/>
            <pc:sldMk cId="3631834235" sldId="262"/>
            <ac:spMk id="8" creationId="{E2BBE033-05B0-E154-9B23-0AB8C399B27A}"/>
          </ac:spMkLst>
        </pc:spChg>
      </pc:sldChg>
    </pc:docChg>
  </pc:docChgLst>
  <pc:docChgLst>
    <pc:chgData name="Raahul R" userId="1e2193e33b66e202" providerId="Windows Live" clId="Web-{DDC7B15D-4810-4CCF-A7E8-E18D94237614}"/>
    <pc:docChg chg="sldOrd">
      <pc:chgData name="Raahul R" userId="1e2193e33b66e202" providerId="Windows Live" clId="Web-{DDC7B15D-4810-4CCF-A7E8-E18D94237614}" dt="2023-09-22T03:09:41.994" v="5"/>
      <pc:docMkLst>
        <pc:docMk/>
      </pc:docMkLst>
      <pc:sldChg chg="ord">
        <pc:chgData name="Raahul R" userId="1e2193e33b66e202" providerId="Windows Live" clId="Web-{DDC7B15D-4810-4CCF-A7E8-E18D94237614}" dt="2023-09-22T03:09:25.463" v="2"/>
        <pc:sldMkLst>
          <pc:docMk/>
          <pc:sldMk cId="0" sldId="258"/>
        </pc:sldMkLst>
      </pc:sldChg>
      <pc:sldChg chg="ord">
        <pc:chgData name="Raahul R" userId="1e2193e33b66e202" providerId="Windows Live" clId="Web-{DDC7B15D-4810-4CCF-A7E8-E18D94237614}" dt="2023-09-22T03:09:24.181" v="1"/>
        <pc:sldMkLst>
          <pc:docMk/>
          <pc:sldMk cId="0" sldId="259"/>
        </pc:sldMkLst>
      </pc:sldChg>
      <pc:sldChg chg="ord">
        <pc:chgData name="Raahul R" userId="1e2193e33b66e202" providerId="Windows Live" clId="Web-{DDC7B15D-4810-4CCF-A7E8-E18D94237614}" dt="2023-09-22T03:09:41.994" v="5"/>
        <pc:sldMkLst>
          <pc:docMk/>
          <pc:sldMk cId="3041586059" sldId="260"/>
        </pc:sldMkLst>
      </pc:sldChg>
    </pc:docChg>
  </pc:docChgLst>
  <pc:docChgLst>
    <pc:chgData name="Guest User" providerId="Windows Live" clId="Web-{0F9E5F6C-57B3-4E3F-9E56-6DF5B3EE990A}"/>
    <pc:docChg chg="modSld">
      <pc:chgData name="Guest User" userId="" providerId="Windows Live" clId="Web-{0F9E5F6C-57B3-4E3F-9E56-6DF5B3EE990A}" dt="2023-09-22T05:24:06.464" v="37" actId="1076"/>
      <pc:docMkLst>
        <pc:docMk/>
      </pc:docMkLst>
      <pc:sldChg chg="modSp">
        <pc:chgData name="Guest User" userId="" providerId="Windows Live" clId="Web-{0F9E5F6C-57B3-4E3F-9E56-6DF5B3EE990A}" dt="2023-09-22T05:22:06.383" v="2" actId="1076"/>
        <pc:sldMkLst>
          <pc:docMk/>
          <pc:sldMk cId="0" sldId="256"/>
        </pc:sldMkLst>
        <pc:spChg chg="mod">
          <ac:chgData name="Guest User" userId="" providerId="Windows Live" clId="Web-{0F9E5F6C-57B3-4E3F-9E56-6DF5B3EE990A}" dt="2023-09-22T05:22:06.383" v="2" actId="1076"/>
          <ac:spMkLst>
            <pc:docMk/>
            <pc:sldMk cId="0" sldId="256"/>
            <ac:spMk id="5" creationId="{2751D531-333D-1D99-C4AC-FB6848E637BB}"/>
          </ac:spMkLst>
        </pc:spChg>
        <pc:spChg chg="mod">
          <ac:chgData name="Guest User" userId="" providerId="Windows Live" clId="Web-{0F9E5F6C-57B3-4E3F-9E56-6DF5B3EE990A}" dt="2023-09-22T05:21:58.024" v="1" actId="1076"/>
          <ac:spMkLst>
            <pc:docMk/>
            <pc:sldMk cId="0" sldId="256"/>
            <ac:spMk id="210" creationId="{00000000-0000-0000-0000-000000000000}"/>
          </ac:spMkLst>
        </pc:spChg>
      </pc:sldChg>
      <pc:sldChg chg="delSp modSp">
        <pc:chgData name="Guest User" userId="" providerId="Windows Live" clId="Web-{0F9E5F6C-57B3-4E3F-9E56-6DF5B3EE990A}" dt="2023-09-22T05:23:51.667" v="33" actId="1076"/>
        <pc:sldMkLst>
          <pc:docMk/>
          <pc:sldMk cId="0" sldId="257"/>
        </pc:sldMkLst>
        <pc:spChg chg="del mod">
          <ac:chgData name="Guest User" userId="" providerId="Windows Live" clId="Web-{0F9E5F6C-57B3-4E3F-9E56-6DF5B3EE990A}" dt="2023-09-22T05:23:10.260" v="17"/>
          <ac:spMkLst>
            <pc:docMk/>
            <pc:sldMk cId="0" sldId="257"/>
            <ac:spMk id="2" creationId="{55CC58B2-995E-EC77-2709-15387D1603A5}"/>
          </ac:spMkLst>
        </pc:spChg>
        <pc:spChg chg="mod">
          <ac:chgData name="Guest User" userId="" providerId="Windows Live" clId="Web-{0F9E5F6C-57B3-4E3F-9E56-6DF5B3EE990A}" dt="2023-09-22T05:23:06.322" v="16" actId="20577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Guest User" userId="" providerId="Windows Live" clId="Web-{0F9E5F6C-57B3-4E3F-9E56-6DF5B3EE990A}" dt="2023-09-22T05:23:51.667" v="33" actId="1076"/>
          <ac:spMkLst>
            <pc:docMk/>
            <pc:sldMk cId="0" sldId="257"/>
            <ac:spMk id="218" creationId="{00000000-0000-0000-0000-000000000000}"/>
          </ac:spMkLst>
        </pc:spChg>
        <pc:picChg chg="mod">
          <ac:chgData name="Guest User" userId="" providerId="Windows Live" clId="Web-{0F9E5F6C-57B3-4E3F-9E56-6DF5B3EE990A}" dt="2023-09-22T05:23:39.354" v="29" actId="1076"/>
          <ac:picMkLst>
            <pc:docMk/>
            <pc:sldMk cId="0" sldId="257"/>
            <ac:picMk id="3" creationId="{B12BC1D9-ED8A-B075-3C1D-837D8A3CDED7}"/>
          </ac:picMkLst>
        </pc:picChg>
      </pc:sldChg>
      <pc:sldChg chg="modSp">
        <pc:chgData name="Guest User" userId="" providerId="Windows Live" clId="Web-{0F9E5F6C-57B3-4E3F-9E56-6DF5B3EE990A}" dt="2023-09-22T05:24:06.464" v="37" actId="1076"/>
        <pc:sldMkLst>
          <pc:docMk/>
          <pc:sldMk cId="3041586059" sldId="260"/>
        </pc:sldMkLst>
        <pc:picChg chg="mod">
          <ac:chgData name="Guest User" userId="" providerId="Windows Live" clId="Web-{0F9E5F6C-57B3-4E3F-9E56-6DF5B3EE990A}" dt="2023-09-22T05:24:06.464" v="37" actId="1076"/>
          <ac:picMkLst>
            <pc:docMk/>
            <pc:sldMk cId="3041586059" sldId="260"/>
            <ac:picMk id="3" creationId="{D52D9FFE-FC91-DAC7-F123-580473AC660A}"/>
          </ac:picMkLst>
        </pc:picChg>
      </pc:sldChg>
    </pc:docChg>
  </pc:docChgLst>
  <pc:docChgLst>
    <pc:chgData name="Guest User" providerId="Windows Live" clId="Web-{9BC306F1-2120-4643-B4D0-DDE5DEDBEE79}"/>
    <pc:docChg chg="modSld">
      <pc:chgData name="Guest User" userId="" providerId="Windows Live" clId="Web-{9BC306F1-2120-4643-B4D0-DDE5DEDBEE79}" dt="2023-09-21T07:34:18.528" v="11" actId="20577"/>
      <pc:docMkLst>
        <pc:docMk/>
      </pc:docMkLst>
      <pc:sldChg chg="modSp">
        <pc:chgData name="Guest User" userId="" providerId="Windows Live" clId="Web-{9BC306F1-2120-4643-B4D0-DDE5DEDBEE79}" dt="2023-09-21T07:34:18.528" v="11" actId="20577"/>
        <pc:sldMkLst>
          <pc:docMk/>
          <pc:sldMk cId="0" sldId="257"/>
        </pc:sldMkLst>
        <pc:spChg chg="mod">
          <ac:chgData name="Guest User" userId="" providerId="Windows Live" clId="Web-{9BC306F1-2120-4643-B4D0-DDE5DEDBEE79}" dt="2023-09-21T07:34:18.528" v="11" actId="20577"/>
          <ac:spMkLst>
            <pc:docMk/>
            <pc:sldMk cId="0" sldId="257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anva.com/design/DAFyuJkdC_w/G7ivW5dCeMyYHUXRsef_hQ/view?utm_content=DAFyuJkdC_w&amp;utm_campaign=designshare&amp;utm_medium=link&amp;utm_source=edi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321632" y="26392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>
                <a:latin typeface="Libre Franklin SemiBold" pitchFamily="2" charset="0"/>
              </a:rPr>
              <a:t>Basic Details of the Team and Problem Statement</a:t>
            </a:r>
            <a:endParaRPr>
              <a:latin typeface="Libre Franklin SemiBold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D531-333D-1D99-C4AC-FB6848E637BB}"/>
              </a:ext>
            </a:extLst>
          </p:cNvPr>
          <p:cNvSpPr txBox="1"/>
          <p:nvPr/>
        </p:nvSpPr>
        <p:spPr>
          <a:xfrm>
            <a:off x="5159571" y="1348091"/>
            <a:ext cx="6461759" cy="4284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Ministry/Organization Innovation: </a:t>
            </a:r>
          </a:p>
          <a:p>
            <a:pPr algn="just">
              <a:lnSpc>
                <a:spcPts val="3000"/>
              </a:lnSpc>
            </a:pPr>
            <a:r>
              <a:rPr lang="en-US" sz="1800" b="1" i="0">
                <a:solidFill>
                  <a:schemeClr val="accent1">
                    <a:lumMod val="50000"/>
                  </a:schemeClr>
                </a:solidFill>
                <a:effectLst/>
                <a:latin typeface="Libre Franklin SemiBold" panose="020F0502020204030204" pitchFamily="2" charset="0"/>
              </a:rPr>
              <a:t>National Technical Research Organization, NTRO</a:t>
            </a:r>
            <a:endParaRPr lang="en-US" sz="1800" b="1">
              <a:solidFill>
                <a:schemeClr val="accent1">
                  <a:lumMod val="50000"/>
                </a:schemeClr>
              </a:solidFill>
              <a:latin typeface="Libre Franklin SemiBold" panose="020F0502020204030204" pitchFamily="2" charset="0"/>
            </a:endParaRP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PS Code:</a:t>
            </a:r>
            <a:r>
              <a:rPr lang="en-IN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 </a:t>
            </a:r>
            <a:r>
              <a:rPr lang="en-IN" sz="1800" b="1">
                <a:solidFill>
                  <a:schemeClr val="accent1">
                    <a:lumMod val="50000"/>
                  </a:schemeClr>
                </a:solidFill>
                <a:latin typeface="Libre Franklin SemiBold" panose="020F0502020204030204" pitchFamily="2" charset="0"/>
              </a:rPr>
              <a:t>1446</a:t>
            </a:r>
            <a:endParaRPr lang="en-US" sz="1800" b="1">
              <a:solidFill>
                <a:schemeClr val="accent1">
                  <a:lumMod val="50000"/>
                </a:schemeClr>
              </a:solidFill>
              <a:latin typeface="Libre Franklin SemiBold" panose="020F0502020204030204" pitchFamily="2" charset="0"/>
            </a:endParaRP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Problem Statement Title: </a:t>
            </a:r>
            <a:r>
              <a:rPr lang="en-US" sz="1800" b="0" i="0">
                <a:solidFill>
                  <a:schemeClr val="accent1">
                    <a:lumMod val="50000"/>
                  </a:schemeClr>
                </a:solidFill>
                <a:effectLst/>
                <a:latin typeface="Libre Franklin SemiBold" pitchFamily="2" charset="0"/>
                <a:hlinkClick r:id="rId4"/>
              </a:rPr>
              <a:t>Creating a flexible GUI-based hardening script for Ubuntu to align with organizational security policies</a:t>
            </a:r>
            <a:endParaRPr lang="en-US" sz="1800" b="0" i="0">
              <a:solidFill>
                <a:schemeClr val="accent1">
                  <a:lumMod val="50000"/>
                </a:schemeClr>
              </a:solidFill>
              <a:effectLst/>
              <a:latin typeface="Libre Franklin SemiBold" pitchFamily="2" charset="0"/>
            </a:endParaRP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/>
              </a:rPr>
              <a:t>Team Name:</a:t>
            </a: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 </a:t>
            </a:r>
            <a:r>
              <a:rPr lang="en-US" sz="1800" b="1" err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PenGUIn</a:t>
            </a:r>
            <a:endParaRPr lang="en-US" sz="1800" b="1">
              <a:solidFill>
                <a:schemeClr val="accent1">
                  <a:lumMod val="50000"/>
                </a:schemeClr>
              </a:solidFill>
              <a:latin typeface="Libre Franklin SemiBold"/>
            </a:endParaRP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Team Leader Name: </a:t>
            </a: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Libre Franklin SemiBold" panose="020F0502020204030204" pitchFamily="2" charset="0"/>
              </a:rPr>
              <a:t> Adithya A</a:t>
            </a: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Institute Code: </a:t>
            </a: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Libre Franklin SemiBold" panose="020F0502020204030204" pitchFamily="2" charset="0"/>
              </a:rPr>
              <a:t>U – 1153</a:t>
            </a:r>
            <a:endParaRPr lang="en-US" sz="1800" b="1">
              <a:solidFill>
                <a:srgbClr val="5D7C3F"/>
              </a:solidFill>
              <a:latin typeface="Libre Franklin SemiBold" panose="020F0502020204030204" pitchFamily="2" charset="0"/>
            </a:endParaRP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Institute Name: </a:t>
            </a: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Libre Franklin SemiBold" panose="020F0502020204030204" pitchFamily="2" charset="0"/>
              </a:rPr>
              <a:t>Shiv Nadar University, Chennai</a:t>
            </a:r>
          </a:p>
          <a:p>
            <a:pPr algn="just">
              <a:lnSpc>
                <a:spcPts val="3000"/>
              </a:lnSpc>
            </a:pPr>
            <a:r>
              <a:rPr lang="en-US" sz="1800" b="1">
                <a:solidFill>
                  <a:srgbClr val="5D7C3F"/>
                </a:solidFill>
                <a:latin typeface="Libre Franklin SemiBold" panose="020F0502020204030204" pitchFamily="2" charset="0"/>
              </a:rPr>
              <a:t>Theme Name: </a:t>
            </a:r>
            <a:r>
              <a:rPr lang="en-IN" sz="1800" b="1">
                <a:solidFill>
                  <a:schemeClr val="accent1">
                    <a:lumMod val="50000"/>
                  </a:schemeClr>
                </a:solidFill>
                <a:latin typeface="Libre Franklin SemiBold" panose="020F0502020204030204" pitchFamily="2" charset="0"/>
              </a:rPr>
              <a:t>Scripting/Software Development</a:t>
            </a:r>
            <a:endParaRPr lang="en-US" sz="1800" b="1">
              <a:solidFill>
                <a:schemeClr val="accent1">
                  <a:lumMod val="50000"/>
                </a:schemeClr>
              </a:solidFill>
              <a:latin typeface="Libre Franklin SemiBold" panose="020F050202020403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85993" y="235620"/>
            <a:ext cx="3066390" cy="6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r>
              <a:rPr lang="en-US">
                <a:latin typeface="Libre Franklin SemiBold"/>
              </a:rPr>
              <a:t>Our Solution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76F1-C74C-803F-8424-3B1649965B44}"/>
              </a:ext>
            </a:extLst>
          </p:cNvPr>
          <p:cNvSpPr txBox="1"/>
          <p:nvPr/>
        </p:nvSpPr>
        <p:spPr>
          <a:xfrm>
            <a:off x="2983430" y="1631294"/>
            <a:ext cx="616775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User-Friendly Linux app with GUI for simplified OS hardening.</a:t>
            </a:r>
          </a:p>
          <a:p>
            <a:pPr marL="108000" indent="-108000">
              <a:buFont typeface="Arial"/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Simplified application usage, eliminating the need to type complex scripts.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Essential, Advanced and add-on options for diverse security needs.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Modular design for User Selected options.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Key security measures: Blocking SSH, TOR and USB ports.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Streamlined one click USB blocking.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Tor Exit node Blocking (Using Iptables).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Essential Mode serves as an in-built solution to meet your primary security requirements, offering two distinct modes for minimal hardening and complete hardening.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Customize security options with ease in advanced mode, where common security features are accessible with just one click or minimal user interaction.</a:t>
            </a:r>
          </a:p>
          <a:p>
            <a:pPr marL="108000" indent="-108000">
              <a:buChar char="•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rPr>
              <a:t>Additional Tweaks offer one-click cache cleaning, temporary files deletion and update checker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C8124E-D680-5EA1-148C-DAFFA36E8FCA}"/>
              </a:ext>
            </a:extLst>
          </p:cNvPr>
          <p:cNvGrpSpPr/>
          <p:nvPr/>
        </p:nvGrpSpPr>
        <p:grpSpPr>
          <a:xfrm>
            <a:off x="5275644" y="145903"/>
            <a:ext cx="3964544" cy="1457258"/>
            <a:chOff x="6637053" y="3537395"/>
            <a:chExt cx="5119238" cy="1294305"/>
          </a:xfrm>
          <a:solidFill>
            <a:schemeClr val="bg2"/>
          </a:solidFill>
        </p:grpSpPr>
        <p:sp>
          <p:nvSpPr>
            <p:cNvPr id="7" name="Google Shape;231;p3">
              <a:extLst>
                <a:ext uri="{FF2B5EF4-FFF2-40B4-BE49-F238E27FC236}">
                  <a16:creationId xmlns:a16="http://schemas.microsoft.com/office/drawing/2014/main" id="{F8961845-BFFF-1060-EA19-0EEFD81F814C}"/>
                </a:ext>
              </a:extLst>
            </p:cNvPr>
            <p:cNvSpPr txBox="1"/>
            <p:nvPr/>
          </p:nvSpPr>
          <p:spPr>
            <a:xfrm>
              <a:off x="6637053" y="3537395"/>
              <a:ext cx="5119238" cy="31591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5D7C3F"/>
                  </a:solidFill>
                  <a:latin typeface="Libre Franklin SemiBold" pitchFamily="2" charset="0"/>
                  <a:sym typeface="Franklin Gothic"/>
                </a:rPr>
                <a:t>TECHNOLOGY STACK:</a:t>
              </a:r>
              <a:endParaRPr>
                <a:solidFill>
                  <a:srgbClr val="5D7C3F"/>
                </a:solidFill>
                <a:latin typeface="Libre Franklin SemiBold" pitchFamily="2" charset="0"/>
              </a:endParaRPr>
            </a:p>
          </p:txBody>
        </p:sp>
        <p:sp>
          <p:nvSpPr>
            <p:cNvPr id="8" name="Google Shape;232;p3">
              <a:extLst>
                <a:ext uri="{FF2B5EF4-FFF2-40B4-BE49-F238E27FC236}">
                  <a16:creationId xmlns:a16="http://schemas.microsoft.com/office/drawing/2014/main" id="{E2BBE033-05B0-E154-9B23-0AB8C399B27A}"/>
                </a:ext>
              </a:extLst>
            </p:cNvPr>
            <p:cNvSpPr txBox="1"/>
            <p:nvPr/>
          </p:nvSpPr>
          <p:spPr>
            <a:xfrm>
              <a:off x="6637053" y="3780726"/>
              <a:ext cx="5119238" cy="1050974"/>
            </a:xfrm>
            <a:prstGeom prst="rect">
              <a:avLst/>
            </a:pr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indent="-143510"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Libre Franklin SemiBold"/>
                  <a:sym typeface="Libre Franklin"/>
                </a:rPr>
                <a:t>Bash Scripting</a:t>
              </a:r>
              <a:endParaRPr lang="en-US" sz="1600">
                <a:solidFill>
                  <a:schemeClr val="accent1">
                    <a:lumMod val="50000"/>
                  </a:schemeClr>
                </a:solidFill>
                <a:latin typeface="Libre Franklin SemiBold"/>
              </a:endParaRPr>
            </a:p>
            <a:p>
              <a:pPr marL="285750" indent="-143510"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Libre Franklin SemiBold"/>
                  <a:sym typeface="Libre Franklin"/>
                </a:rPr>
                <a:t>GTK : Graphical User Interfaces</a:t>
              </a:r>
              <a:endParaRPr lang="en-US" sz="1600">
                <a:solidFill>
                  <a:schemeClr val="accent1">
                    <a:lumMod val="50000"/>
                  </a:schemeClr>
                </a:solidFill>
                <a:latin typeface="Libre Franklin SemiBold"/>
              </a:endParaRPr>
            </a:p>
            <a:p>
              <a:pPr marL="285750" indent="-143510">
                <a:buSzPts val="1600"/>
                <a:buFont typeface="Arial"/>
                <a:buChar char="•"/>
              </a:pPr>
              <a:r>
                <a:rPr lang="en-US" sz="1600" err="1">
                  <a:solidFill>
                    <a:schemeClr val="accent1">
                      <a:lumMod val="50000"/>
                    </a:schemeClr>
                  </a:solidFill>
                  <a:latin typeface="Libre Franklin SemiBold"/>
                  <a:sym typeface="Libre Franklin"/>
                </a:rPr>
                <a:t>PyGTK</a:t>
              </a:r>
              <a: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Libre Franklin SemiBold"/>
                  <a:sym typeface="Libre Franklin"/>
                </a:rPr>
                <a:t>: GTK Programs in Python</a:t>
              </a:r>
              <a:endParaRPr lang="en-US" sz="1600">
                <a:solidFill>
                  <a:schemeClr val="accent1">
                    <a:lumMod val="50000"/>
                  </a:schemeClr>
                </a:solidFill>
                <a:latin typeface="Libre Franklin SemiBold"/>
              </a:endParaRPr>
            </a:p>
            <a:p>
              <a:pPr marL="285750" indent="-143510"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accent1">
                      <a:lumMod val="50000"/>
                    </a:schemeClr>
                  </a:solidFill>
                  <a:latin typeface="Libre Franklin SemiBold"/>
                  <a:sym typeface="Libre Franklin"/>
                </a:rPr>
                <a:t>SQLite</a:t>
              </a:r>
              <a:endParaRPr lang="en-US" sz="1600">
                <a:solidFill>
                  <a:schemeClr val="accent1">
                    <a:lumMod val="50000"/>
                  </a:schemeClr>
                </a:solidFill>
                <a:latin typeface="Libre Franklin SemiBold"/>
              </a:endParaRPr>
            </a:p>
            <a:p>
              <a:pPr marL="285750" lvl="0" indent="-143510">
                <a:buSzPts val="1600"/>
                <a:buFont typeface="Arial"/>
                <a:buChar char="•"/>
              </a:pPr>
              <a:endParaRPr lang="en-US" sz="1600">
                <a:solidFill>
                  <a:schemeClr val="accent1">
                    <a:lumMod val="50000"/>
                  </a:schemeClr>
                </a:solidFill>
                <a:latin typeface="Libre Franklin SemiBold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FBBE3A-10B5-324E-192E-DE0F38F8E1F2}"/>
              </a:ext>
            </a:extLst>
          </p:cNvPr>
          <p:cNvGrpSpPr/>
          <p:nvPr/>
        </p:nvGrpSpPr>
        <p:grpSpPr>
          <a:xfrm>
            <a:off x="24458" y="987838"/>
            <a:ext cx="2958973" cy="5817908"/>
            <a:chOff x="24458" y="987838"/>
            <a:chExt cx="2958973" cy="58179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1E8563-94E8-7CC4-9E61-6E5A645FB9FA}"/>
                </a:ext>
              </a:extLst>
            </p:cNvPr>
            <p:cNvGrpSpPr/>
            <p:nvPr/>
          </p:nvGrpSpPr>
          <p:grpSpPr>
            <a:xfrm>
              <a:off x="24458" y="987838"/>
              <a:ext cx="2958973" cy="2908954"/>
              <a:chOff x="9149622" y="3157980"/>
              <a:chExt cx="2958973" cy="290895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2F32B33-128E-922A-6675-DE51D8A31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424" t="5773" r="24828" b="8218"/>
              <a:stretch/>
            </p:blipFill>
            <p:spPr>
              <a:xfrm>
                <a:off x="9213680" y="3157980"/>
                <a:ext cx="2749366" cy="2570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09CC0-82BB-C46F-41DA-F585B4466631}"/>
                  </a:ext>
                </a:extLst>
              </p:cNvPr>
              <p:cNvSpPr txBox="1"/>
              <p:nvPr/>
            </p:nvSpPr>
            <p:spPr>
              <a:xfrm>
                <a:off x="9149622" y="5728380"/>
                <a:ext cx="2958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>
                    <a:solidFill>
                      <a:schemeClr val="tx1"/>
                    </a:solidFill>
                    <a:latin typeface="Libre Franklin SemiBold" pitchFamily="2" charset="0"/>
                  </a:rPr>
                  <a:t>Essential Tweaks Frame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57274C-A766-225E-44F5-EB209CA49486}"/>
                </a:ext>
              </a:extLst>
            </p:cNvPr>
            <p:cNvGrpSpPr/>
            <p:nvPr/>
          </p:nvGrpSpPr>
          <p:grpSpPr>
            <a:xfrm>
              <a:off x="67165" y="3896792"/>
              <a:ext cx="2769646" cy="2908954"/>
              <a:chOff x="67165" y="3896792"/>
              <a:chExt cx="2769646" cy="290895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69583D5-7911-B3CA-B601-DC3A95065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276" t="5722" r="24563" b="8218"/>
              <a:stretch/>
            </p:blipFill>
            <p:spPr>
              <a:xfrm>
                <a:off x="67165" y="3896792"/>
                <a:ext cx="2769645" cy="2570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4E534-CADF-9E85-212E-519BC5E82E0E}"/>
                  </a:ext>
                </a:extLst>
              </p:cNvPr>
              <p:cNvSpPr txBox="1"/>
              <p:nvPr/>
            </p:nvSpPr>
            <p:spPr>
              <a:xfrm>
                <a:off x="67165" y="6467192"/>
                <a:ext cx="276964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>
                    <a:solidFill>
                      <a:schemeClr val="tx1"/>
                    </a:solidFill>
                    <a:latin typeface="Libre Franklin SemiBold" pitchFamily="2" charset="0"/>
                  </a:rPr>
                  <a:t>Additional Tweaks Frame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58B654-C023-CAAF-02A2-42E39D78954F}"/>
              </a:ext>
            </a:extLst>
          </p:cNvPr>
          <p:cNvGrpSpPr/>
          <p:nvPr/>
        </p:nvGrpSpPr>
        <p:grpSpPr>
          <a:xfrm>
            <a:off x="9297805" y="45600"/>
            <a:ext cx="2810790" cy="6806002"/>
            <a:chOff x="9297805" y="45600"/>
            <a:chExt cx="2810790" cy="68060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90BABE-126E-0980-0C56-8C4BE494A170}"/>
                </a:ext>
              </a:extLst>
            </p:cNvPr>
            <p:cNvGrpSpPr/>
            <p:nvPr/>
          </p:nvGrpSpPr>
          <p:grpSpPr>
            <a:xfrm>
              <a:off x="9329192" y="45600"/>
              <a:ext cx="2779403" cy="2908228"/>
              <a:chOff x="9213680" y="132728"/>
              <a:chExt cx="2779403" cy="290822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ED2A5A3-4AA6-FE1D-FA46-2923F7453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3208" t="5498" r="24536" b="8613"/>
              <a:stretch/>
            </p:blipFill>
            <p:spPr>
              <a:xfrm>
                <a:off x="9213680" y="132728"/>
                <a:ext cx="2779403" cy="256967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7F255A-F6F9-D609-B8F0-D88B5107070B}"/>
                  </a:ext>
                </a:extLst>
              </p:cNvPr>
              <p:cNvSpPr txBox="1"/>
              <p:nvPr/>
            </p:nvSpPr>
            <p:spPr>
              <a:xfrm>
                <a:off x="9605386" y="2702402"/>
                <a:ext cx="21845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>
                    <a:solidFill>
                      <a:schemeClr val="tx1"/>
                    </a:solidFill>
                    <a:latin typeface="Libre Franklin SemiBold" pitchFamily="2" charset="0"/>
                  </a:rPr>
                  <a:t>Main Frame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9C3EA1-3ADF-BD01-A6F3-5890B3601927}"/>
                </a:ext>
              </a:extLst>
            </p:cNvPr>
            <p:cNvGrpSpPr/>
            <p:nvPr/>
          </p:nvGrpSpPr>
          <p:grpSpPr>
            <a:xfrm>
              <a:off x="9297805" y="3000128"/>
              <a:ext cx="2779403" cy="3851474"/>
              <a:chOff x="9309380" y="2953828"/>
              <a:chExt cx="2779403" cy="385147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8CFF4-81D6-5659-560C-9FA7164F9928}"/>
                  </a:ext>
                </a:extLst>
              </p:cNvPr>
              <p:cNvSpPr txBox="1"/>
              <p:nvPr/>
            </p:nvSpPr>
            <p:spPr>
              <a:xfrm>
                <a:off x="9781095" y="6220527"/>
                <a:ext cx="218452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>
                    <a:solidFill>
                      <a:schemeClr val="tx1"/>
                    </a:solidFill>
                    <a:latin typeface="Libre Franklin SemiBold" pitchFamily="2" charset="0"/>
                  </a:rPr>
                  <a:t>Sample User Input Model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BBAA020-0E7E-9AF1-C50F-B9B46C8FCB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513" t="9190" r="30146" b="15950"/>
              <a:stretch/>
            </p:blipFill>
            <p:spPr>
              <a:xfrm>
                <a:off x="9309380" y="2953828"/>
                <a:ext cx="2779403" cy="32205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18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557031" y="79509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Libre Franklin SemiBold" pitchFamily="2" charset="0"/>
              </a:rPr>
              <a:t>Approach</a:t>
            </a:r>
            <a:endParaRPr>
              <a:latin typeface="Libre Franklin SemiBold" pitchFamily="2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183129" y="417623"/>
            <a:ext cx="4838700" cy="26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>
                <a:solidFill>
                  <a:srgbClr val="5D7C3F"/>
                </a:solidFill>
                <a:latin typeface="Libre Franklin SemiBold" pitchFamily="2" charset="0"/>
              </a:rPr>
              <a:t>OUR APPROACH:</a:t>
            </a:r>
            <a:endParaRPr>
              <a:solidFill>
                <a:srgbClr val="5D7C3F"/>
              </a:solidFill>
              <a:latin typeface="Libre Franklin SemiBold" pitchFamily="2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026023" y="691975"/>
            <a:ext cx="4150440" cy="2737026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AIDE's GUI simplifies file integrity checks for root users by toggling the '--check' command.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Every user in the organization, will be notified to change their password every 30 days once.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It establishes an SSH connection to the desired system by typing the required IP.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The Update Checker will update all of the libraries and packages.</a:t>
            </a:r>
          </a:p>
          <a:p>
            <a:pPr marL="0" indent="0">
              <a:spcBef>
                <a:spcPts val="400"/>
              </a:spcBef>
            </a:pPr>
            <a:endParaRPr lang="en-US">
              <a:solidFill>
                <a:schemeClr val="accent1">
                  <a:lumMod val="50000"/>
                </a:schemeClr>
              </a:solidFill>
              <a:latin typeface="Libre Franklin SemiBold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471AC-53EA-B86F-B965-9F31D6364CDA}"/>
              </a:ext>
            </a:extLst>
          </p:cNvPr>
          <p:cNvGrpSpPr/>
          <p:nvPr/>
        </p:nvGrpSpPr>
        <p:grpSpPr>
          <a:xfrm>
            <a:off x="8017880" y="3620829"/>
            <a:ext cx="4864915" cy="2136058"/>
            <a:chOff x="7907189" y="3409336"/>
            <a:chExt cx="4898320" cy="3335930"/>
          </a:xfrm>
        </p:grpSpPr>
        <p:sp>
          <p:nvSpPr>
            <p:cNvPr id="2" name="Google Shape;228;p3">
              <a:extLst>
                <a:ext uri="{FF2B5EF4-FFF2-40B4-BE49-F238E27FC236}">
                  <a16:creationId xmlns:a16="http://schemas.microsoft.com/office/drawing/2014/main" id="{DC04D49B-3C2C-F8F3-B6F3-8B3312C09A9B}"/>
                </a:ext>
              </a:extLst>
            </p:cNvPr>
            <p:cNvSpPr txBox="1">
              <a:spLocks/>
            </p:cNvSpPr>
            <p:nvPr/>
          </p:nvSpPr>
          <p:spPr>
            <a:xfrm>
              <a:off x="7966809" y="3409336"/>
              <a:ext cx="4838700" cy="31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lt2"/>
                  </a:solidFill>
                  <a:latin typeface="Franklin Gothic"/>
                  <a:ea typeface="Franklin Gothic"/>
                  <a:cs typeface="Franklin Gothic"/>
                  <a:sym typeface="Franklin Gothic"/>
                </a:defRPr>
              </a:lvl1pPr>
              <a:lvl2pPr marL="914400" marR="0" lvl="1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  <a:defRPr sz="2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2pPr>
              <a:lvl3pPr marL="1371600" marR="0" lvl="2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  <a:defRPr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3pPr>
              <a:lvl4pPr marL="1828800" marR="0" lvl="3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4pPr>
              <a:lvl5pPr marL="2286000" marR="0" lvl="4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def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9pPr>
            </a:lstStyle>
            <a:p>
              <a:pPr marL="228600">
                <a:spcBef>
                  <a:spcPts val="0"/>
                </a:spcBef>
              </a:pPr>
              <a:r>
                <a:rPr lang="en-US">
                  <a:solidFill>
                    <a:srgbClr val="5D7C3F"/>
                  </a:solidFill>
                  <a:latin typeface="Libre Franklin SemiBold" pitchFamily="2" charset="0"/>
                </a:rPr>
                <a:t>DEPENDENCIES/SHOWSTOPPER:</a:t>
              </a:r>
            </a:p>
          </p:txBody>
        </p:sp>
        <p:sp>
          <p:nvSpPr>
            <p:cNvPr id="3" name="Google Shape;229;p3">
              <a:extLst>
                <a:ext uri="{FF2B5EF4-FFF2-40B4-BE49-F238E27FC236}">
                  <a16:creationId xmlns:a16="http://schemas.microsoft.com/office/drawing/2014/main" id="{9B213A86-DFF0-DABF-383A-CD37930A59C3}"/>
                </a:ext>
              </a:extLst>
            </p:cNvPr>
            <p:cNvSpPr txBox="1">
              <a:spLocks/>
            </p:cNvSpPr>
            <p:nvPr/>
          </p:nvSpPr>
          <p:spPr>
            <a:xfrm>
              <a:off x="7907189" y="3680753"/>
              <a:ext cx="4298550" cy="3064513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  <a:defRPr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9pPr>
            </a:lstStyle>
            <a:p>
              <a:pPr marL="285750" indent="-143510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Ensure GUI security updates are regularly performed by developers.</a:t>
              </a:r>
            </a:p>
            <a:p>
              <a:pPr marL="285750" indent="-143510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Enforce ROLE-Based access control in the GUI for authorized actions by company users.</a:t>
              </a:r>
            </a:p>
            <a:p>
              <a:pPr marL="285750" indent="-143510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Security policies of the concerned company and the OS itself.</a:t>
              </a:r>
            </a:p>
            <a:p>
              <a:pPr marL="285750" indent="-143510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Software dependencies: AIDE and </a:t>
              </a:r>
              <a:r>
                <a:rPr lang="en-US" err="1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FAILtoBAN</a:t>
              </a: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Libre Franklin SemiBold"/>
                </a:rPr>
                <a:t> to be downloaded along with this application.</a:t>
              </a:r>
              <a:endParaRPr lang="en-US">
                <a:solidFill>
                  <a:schemeClr val="accent1">
                    <a:lumMod val="50000"/>
                  </a:schemeClr>
                </a:solidFill>
                <a:latin typeface="Libre Franklin SemiBold" pitchFamily="2" charset="0"/>
              </a:endParaRPr>
            </a:p>
          </p:txBody>
        </p:sp>
      </p:grp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9D3456F-9865-EE13-D874-368CAEE9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1" y="1509920"/>
            <a:ext cx="7861139" cy="5198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950617" cy="7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17629" y="1990979"/>
            <a:ext cx="11956742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Leader: 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Adithya 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Member 1: 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Deepthi I</a:t>
            </a:r>
            <a:endParaRPr lang="en-US" sz="1350">
              <a:solidFill>
                <a:schemeClr val="accent1">
                  <a:lumMod val="50000"/>
                </a:schemeClr>
              </a:solidFill>
              <a:latin typeface="Libre Franklin SemiBold"/>
            </a:endParaRPr>
          </a:p>
          <a:p>
            <a:pPr marL="0" indent="0">
              <a:buSzPts val="1200"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  <a:r>
              <a:rPr lang="en-US" sz="1350">
                <a:latin typeface="Libre Franklin SemiBold"/>
              </a:rPr>
              <a:t> </a:t>
            </a:r>
            <a:endParaRPr lang="en-US" sz="1350">
              <a:latin typeface="Libre Franklin SemiBold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Member 2: 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H </a:t>
            </a:r>
            <a:r>
              <a:rPr lang="en-US" sz="1350" b="1" err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Saadhvi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 Sree</a:t>
            </a:r>
            <a:endParaRPr lang="en-US" sz="1350">
              <a:solidFill>
                <a:schemeClr val="accent1">
                  <a:lumMod val="50000"/>
                </a:schemeClr>
              </a:solidFill>
              <a:latin typeface="Libre Franklin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Member 3: 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Jayashre</a:t>
            </a:r>
            <a:endParaRPr lang="en-US" sz="1350">
              <a:solidFill>
                <a:schemeClr val="accent1">
                  <a:lumMod val="50000"/>
                </a:schemeClr>
              </a:solidFill>
              <a:latin typeface="Libre Franklin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Member 4: </a:t>
            </a:r>
            <a:r>
              <a:rPr lang="en-US" sz="1350" b="1" err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Raahul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 R</a:t>
            </a:r>
            <a:endParaRPr lang="en-US" sz="1350">
              <a:solidFill>
                <a:schemeClr val="accent1">
                  <a:lumMod val="50000"/>
                </a:schemeClr>
              </a:solidFill>
              <a:latin typeface="Libre Franklin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350" b="1">
                <a:solidFill>
                  <a:srgbClr val="5D7C3F"/>
                </a:solidFill>
                <a:latin typeface="Libre Franklin SemiBold"/>
              </a:rPr>
              <a:t>Team Member 5: </a:t>
            </a:r>
            <a:r>
              <a:rPr lang="en-US" sz="1350" b="1" err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Roahith</a:t>
            </a:r>
            <a:r>
              <a:rPr lang="en-US" sz="1350" b="1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 R</a:t>
            </a:r>
            <a:endParaRPr lang="en-US" sz="1350">
              <a:solidFill>
                <a:schemeClr val="accent1">
                  <a:lumMod val="50000"/>
                </a:schemeClr>
              </a:solidFill>
              <a:latin typeface="Libre Franklin SemiBold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latin typeface="Libre Franklin SemiBold"/>
              </a:rPr>
              <a:t>Branch: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B. Tech</a:t>
            </a:r>
            <a:r>
              <a:rPr lang="en-US" sz="1350">
                <a:latin typeface="Libre Franklin SemiBold"/>
              </a:rPr>
              <a:t>	 		Stream:	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Computer Science and Engineering</a:t>
            </a:r>
            <a:r>
              <a:rPr lang="en-US" sz="1350">
                <a:latin typeface="Libre Franklin SemiBold"/>
              </a:rPr>
              <a:t>		Year: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solidFill>
                  <a:schemeClr val="accent5">
                    <a:lumMod val="75000"/>
                  </a:schemeClr>
                </a:solidFill>
                <a:latin typeface="Libre Franklin SemiBold"/>
              </a:rPr>
              <a:t>Team Mentor: Dr. Sathyanarayanan Srinivasan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350">
                <a:solidFill>
                  <a:schemeClr val="tx1"/>
                </a:solidFill>
                <a:latin typeface="Libre Franklin SemiBold"/>
              </a:rPr>
              <a:t>Category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: Academic                </a:t>
            </a:r>
            <a:r>
              <a:rPr lang="en-US" sz="1350">
                <a:solidFill>
                  <a:schemeClr val="tx1"/>
                </a:solidFill>
                <a:latin typeface="Libre Franklin SemiBold"/>
              </a:rPr>
              <a:t>Expertise: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  Operating systems, Theory of computing and  distributed systems                    </a:t>
            </a:r>
            <a:r>
              <a:rPr lang="en-US" sz="1350">
                <a:solidFill>
                  <a:schemeClr val="tx1"/>
                </a:solidFill>
                <a:latin typeface="Libre Franklin SemiBold"/>
              </a:rPr>
              <a:t>Domain Experience:  </a:t>
            </a:r>
            <a:r>
              <a:rPr lang="en-US" sz="1350">
                <a:solidFill>
                  <a:schemeClr val="accent1">
                    <a:lumMod val="50000"/>
                  </a:schemeClr>
                </a:solidFill>
                <a:latin typeface="Libre Franklin SemiBold"/>
              </a:rPr>
              <a:t>8+ years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Arial</vt:lpstr>
      <vt:lpstr>Calibri</vt:lpstr>
      <vt:lpstr>Franklin Gothic</vt:lpstr>
      <vt:lpstr>Libre Franklin</vt:lpstr>
      <vt:lpstr>Libre Franklin SemiBold</vt:lpstr>
      <vt:lpstr>Theme1</vt:lpstr>
      <vt:lpstr>Basic Details of the Team and Problem Statement</vt:lpstr>
      <vt:lpstr>Our Solution</vt:lpstr>
      <vt:lpstr>Approach</vt:lpstr>
      <vt:lpstr>Team Members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Jayashre .K</cp:lastModifiedBy>
  <cp:revision>1</cp:revision>
  <dcterms:created xsi:type="dcterms:W3CDTF">2022-02-11T07:14:46Z</dcterms:created>
  <dcterms:modified xsi:type="dcterms:W3CDTF">2023-11-09T13:38:11Z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