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0404"/>
    <a:srgbClr val="1B1212"/>
    <a:srgbClr val="36454F"/>
    <a:srgbClr val="343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276C2D-D621-BBF5-4738-70356D6E5F75}" v="277" dt="2024-08-16T17:05:28.755"/>
    <p1510:client id="{23EB2449-5A6E-5F42-5DC1-B37B4242B8B7}" v="7" dt="2024-08-16T16:26:55.375"/>
    <p1510:client id="{249A71EE-2129-DAF3-0C52-97BB7FACE528}" v="117" dt="2024-08-16T15:00:38.641"/>
    <p1510:client id="{79D8E121-0785-A288-63E3-DDF31BA7A2B7}" v="37" dt="2024-08-16T15:57:15.800"/>
    <p1510:client id="{E9D0B227-8FDA-4CF0-A848-1E7C16EEB4A4}" v="322" dt="2024-08-16T16:08:27.8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hya.A" userId="S::adithya22110180@snuchennai.edu.in::9877cf47-8a3e-4f9d-b927-b9ae5f41bd62" providerId="AD" clId="Web-{249A71EE-2129-DAF3-0C52-97BB7FACE528}"/>
    <pc:docChg chg="modSld">
      <pc:chgData name="Adithya.A" userId="S::adithya22110180@snuchennai.edu.in::9877cf47-8a3e-4f9d-b927-b9ae5f41bd62" providerId="AD" clId="Web-{249A71EE-2129-DAF3-0C52-97BB7FACE528}" dt="2024-08-16T15:00:38.641" v="64" actId="20577"/>
      <pc:docMkLst>
        <pc:docMk/>
      </pc:docMkLst>
      <pc:sldChg chg="modSp">
        <pc:chgData name="Adithya.A" userId="S::adithya22110180@snuchennai.edu.in::9877cf47-8a3e-4f9d-b927-b9ae5f41bd62" providerId="AD" clId="Web-{249A71EE-2129-DAF3-0C52-97BB7FACE528}" dt="2024-08-16T14:44:22.309" v="0" actId="14100"/>
        <pc:sldMkLst>
          <pc:docMk/>
          <pc:sldMk cId="3494496725" sldId="259"/>
        </pc:sldMkLst>
        <pc:spChg chg="mod">
          <ac:chgData name="Adithya.A" userId="S::adithya22110180@snuchennai.edu.in::9877cf47-8a3e-4f9d-b927-b9ae5f41bd62" providerId="AD" clId="Web-{249A71EE-2129-DAF3-0C52-97BB7FACE528}" dt="2024-08-16T14:44:22.309" v="0" actId="14100"/>
          <ac:spMkLst>
            <pc:docMk/>
            <pc:sldMk cId="3494496725" sldId="259"/>
            <ac:spMk id="2" creationId="{0D1DD2FF-B602-7ADA-AC1F-5A5A3A4615FA}"/>
          </ac:spMkLst>
        </pc:spChg>
      </pc:sldChg>
      <pc:sldChg chg="addSp modSp">
        <pc:chgData name="Adithya.A" userId="S::adithya22110180@snuchennai.edu.in::9877cf47-8a3e-4f9d-b927-b9ae5f41bd62" providerId="AD" clId="Web-{249A71EE-2129-DAF3-0C52-97BB7FACE528}" dt="2024-08-16T15:00:38.641" v="64" actId="20577"/>
        <pc:sldMkLst>
          <pc:docMk/>
          <pc:sldMk cId="3198688697" sldId="261"/>
        </pc:sldMkLst>
        <pc:spChg chg="add mod">
          <ac:chgData name="Adithya.A" userId="S::adithya22110180@snuchennai.edu.in::9877cf47-8a3e-4f9d-b927-b9ae5f41bd62" providerId="AD" clId="Web-{249A71EE-2129-DAF3-0C52-97BB7FACE528}" dt="2024-08-16T15:00:38.641" v="64" actId="20577"/>
          <ac:spMkLst>
            <pc:docMk/>
            <pc:sldMk cId="3198688697" sldId="261"/>
            <ac:spMk id="3" creationId="{B4932A6D-1A0E-58B2-9CB3-139F6A251DC4}"/>
          </ac:spMkLst>
        </pc:spChg>
      </pc:sldChg>
    </pc:docChg>
  </pc:docChgLst>
  <pc:docChgLst>
    <pc:chgData name="Adithya.A" userId="S::adithya22110180@snuchennai.edu.in::9877cf47-8a3e-4f9d-b927-b9ae5f41bd62" providerId="AD" clId="Web-{79D8E121-0785-A288-63E3-DDF31BA7A2B7}"/>
    <pc:docChg chg="modSld">
      <pc:chgData name="Adithya.A" userId="S::adithya22110180@snuchennai.edu.in::9877cf47-8a3e-4f9d-b927-b9ae5f41bd62" providerId="AD" clId="Web-{79D8E121-0785-A288-63E3-DDF31BA7A2B7}" dt="2024-08-16T15:57:15.800" v="32" actId="1076"/>
      <pc:docMkLst>
        <pc:docMk/>
      </pc:docMkLst>
      <pc:sldChg chg="addSp modSp">
        <pc:chgData name="Adithya.A" userId="S::adithya22110180@snuchennai.edu.in::9877cf47-8a3e-4f9d-b927-b9ae5f41bd62" providerId="AD" clId="Web-{79D8E121-0785-A288-63E3-DDF31BA7A2B7}" dt="2024-08-16T15:57:15.800" v="32" actId="1076"/>
        <pc:sldMkLst>
          <pc:docMk/>
          <pc:sldMk cId="3198688697" sldId="261"/>
        </pc:sldMkLst>
        <pc:spChg chg="mod">
          <ac:chgData name="Adithya.A" userId="S::adithya22110180@snuchennai.edu.in::9877cf47-8a3e-4f9d-b927-b9ae5f41bd62" providerId="AD" clId="Web-{79D8E121-0785-A288-63E3-DDF31BA7A2B7}" dt="2024-08-16T15:56:58.784" v="27" actId="20577"/>
          <ac:spMkLst>
            <pc:docMk/>
            <pc:sldMk cId="3198688697" sldId="261"/>
            <ac:spMk id="3" creationId="{B4932A6D-1A0E-58B2-9CB3-139F6A251DC4}"/>
          </ac:spMkLst>
        </pc:spChg>
        <pc:picChg chg="add mod">
          <ac:chgData name="Adithya.A" userId="S::adithya22110180@snuchennai.edu.in::9877cf47-8a3e-4f9d-b927-b9ae5f41bd62" providerId="AD" clId="Web-{79D8E121-0785-A288-63E3-DDF31BA7A2B7}" dt="2024-08-16T15:57:15.800" v="32" actId="1076"/>
          <ac:picMkLst>
            <pc:docMk/>
            <pc:sldMk cId="3198688697" sldId="261"/>
            <ac:picMk id="4" creationId="{1082DD0B-A788-3506-6066-C760E2080B40}"/>
          </ac:picMkLst>
        </pc:picChg>
      </pc:sldChg>
    </pc:docChg>
  </pc:docChgLst>
  <pc:docChgLst>
    <pc:chgData name="Jayashre .K" userId="b816998a-c821-4c37-abec-d46ee7fe887b" providerId="ADAL" clId="{E9D0B227-8FDA-4CF0-A848-1E7C16EEB4A4}"/>
    <pc:docChg chg="undo custSel addSld delSld modSld sldOrd">
      <pc:chgData name="Jayashre .K" userId="b816998a-c821-4c37-abec-d46ee7fe887b" providerId="ADAL" clId="{E9D0B227-8FDA-4CF0-A848-1E7C16EEB4A4}" dt="2024-08-16T16:08:27.844" v="527" actId="20577"/>
      <pc:docMkLst>
        <pc:docMk/>
      </pc:docMkLst>
      <pc:sldChg chg="modSp new del mod setBg">
        <pc:chgData name="Jayashre .K" userId="b816998a-c821-4c37-abec-d46ee7fe887b" providerId="ADAL" clId="{E9D0B227-8FDA-4CF0-A848-1E7C16EEB4A4}" dt="2024-08-16T13:12:45.640" v="10" actId="47"/>
        <pc:sldMkLst>
          <pc:docMk/>
          <pc:sldMk cId="2372659597" sldId="256"/>
        </pc:sldMkLst>
        <pc:spChg chg="mod">
          <ac:chgData name="Jayashre .K" userId="b816998a-c821-4c37-abec-d46ee7fe887b" providerId="ADAL" clId="{E9D0B227-8FDA-4CF0-A848-1E7C16EEB4A4}" dt="2024-08-16T13:12:27.364" v="6" actId="207"/>
          <ac:spMkLst>
            <pc:docMk/>
            <pc:sldMk cId="2372659597" sldId="256"/>
            <ac:spMk id="2" creationId="{A9F41245-837E-2B5A-0F1D-7B74CC9D37BF}"/>
          </ac:spMkLst>
        </pc:spChg>
      </pc:sldChg>
      <pc:sldChg chg="addSp delSp modSp new mod setBg">
        <pc:chgData name="Jayashre .K" userId="b816998a-c821-4c37-abec-d46ee7fe887b" providerId="ADAL" clId="{E9D0B227-8FDA-4CF0-A848-1E7C16EEB4A4}" dt="2024-08-16T16:04:04.955" v="525" actId="12788"/>
        <pc:sldMkLst>
          <pc:docMk/>
          <pc:sldMk cId="2765546641" sldId="257"/>
        </pc:sldMkLst>
        <pc:spChg chg="add mod">
          <ac:chgData name="Jayashre .K" userId="b816998a-c821-4c37-abec-d46ee7fe887b" providerId="ADAL" clId="{E9D0B227-8FDA-4CF0-A848-1E7C16EEB4A4}" dt="2024-08-16T16:04:04.955" v="525" actId="12788"/>
          <ac:spMkLst>
            <pc:docMk/>
            <pc:sldMk cId="2765546641" sldId="257"/>
            <ac:spMk id="4" creationId="{688F45D9-5576-BA1E-0EF1-836B8CE200E6}"/>
          </ac:spMkLst>
        </pc:spChg>
        <pc:spChg chg="add mod">
          <ac:chgData name="Jayashre .K" userId="b816998a-c821-4c37-abec-d46ee7fe887b" providerId="ADAL" clId="{E9D0B227-8FDA-4CF0-A848-1E7C16EEB4A4}" dt="2024-08-16T16:04:04.955" v="525" actId="12788"/>
          <ac:spMkLst>
            <pc:docMk/>
            <pc:sldMk cId="2765546641" sldId="257"/>
            <ac:spMk id="5" creationId="{50813BB5-DF41-1123-13A5-378F21CAB488}"/>
          </ac:spMkLst>
        </pc:spChg>
        <pc:spChg chg="add mod">
          <ac:chgData name="Jayashre .K" userId="b816998a-c821-4c37-abec-d46ee7fe887b" providerId="ADAL" clId="{E9D0B227-8FDA-4CF0-A848-1E7C16EEB4A4}" dt="2024-08-16T16:04:04.955" v="525" actId="12788"/>
          <ac:spMkLst>
            <pc:docMk/>
            <pc:sldMk cId="2765546641" sldId="257"/>
            <ac:spMk id="6" creationId="{45B8B107-9F91-2A14-DFD3-F5E355ACDB29}"/>
          </ac:spMkLst>
        </pc:spChg>
        <pc:picChg chg="add del mod">
          <ac:chgData name="Jayashre .K" userId="b816998a-c821-4c37-abec-d46ee7fe887b" providerId="ADAL" clId="{E9D0B227-8FDA-4CF0-A848-1E7C16EEB4A4}" dt="2024-08-16T16:01:16.322" v="480" actId="478"/>
          <ac:picMkLst>
            <pc:docMk/>
            <pc:sldMk cId="2765546641" sldId="257"/>
            <ac:picMk id="3" creationId="{CB1423CD-A6BF-2F68-B325-3DEA4A705976}"/>
          </ac:picMkLst>
        </pc:picChg>
        <pc:picChg chg="add del mod">
          <ac:chgData name="Jayashre .K" userId="b816998a-c821-4c37-abec-d46ee7fe887b" providerId="ADAL" clId="{E9D0B227-8FDA-4CF0-A848-1E7C16EEB4A4}" dt="2024-08-16T16:03:26.361" v="505" actId="478"/>
          <ac:picMkLst>
            <pc:docMk/>
            <pc:sldMk cId="2765546641" sldId="257"/>
            <ac:picMk id="8" creationId="{70C28714-747D-45A1-CE15-D2CF5A1F50A7}"/>
          </ac:picMkLst>
        </pc:picChg>
        <pc:picChg chg="add mod">
          <ac:chgData name="Jayashre .K" userId="b816998a-c821-4c37-abec-d46ee7fe887b" providerId="ADAL" clId="{E9D0B227-8FDA-4CF0-A848-1E7C16EEB4A4}" dt="2024-08-16T16:04:04.955" v="525" actId="12788"/>
          <ac:picMkLst>
            <pc:docMk/>
            <pc:sldMk cId="2765546641" sldId="257"/>
            <ac:picMk id="10" creationId="{E67EADD3-9840-D270-172B-3A5590A47055}"/>
          </ac:picMkLst>
        </pc:picChg>
      </pc:sldChg>
      <pc:sldChg chg="addSp delSp modSp add mod">
        <pc:chgData name="Jayashre .K" userId="b816998a-c821-4c37-abec-d46ee7fe887b" providerId="ADAL" clId="{E9D0B227-8FDA-4CF0-A848-1E7C16EEB4A4}" dt="2024-08-16T14:44:43.405" v="461" actId="20577"/>
        <pc:sldMkLst>
          <pc:docMk/>
          <pc:sldMk cId="4151046880" sldId="258"/>
        </pc:sldMkLst>
        <pc:spChg chg="add mod">
          <ac:chgData name="Jayashre .K" userId="b816998a-c821-4c37-abec-d46ee7fe887b" providerId="ADAL" clId="{E9D0B227-8FDA-4CF0-A848-1E7C16EEB4A4}" dt="2024-08-16T13:21:43.826" v="159" actId="12788"/>
          <ac:spMkLst>
            <pc:docMk/>
            <pc:sldMk cId="4151046880" sldId="258"/>
            <ac:spMk id="2" creationId="{0D1DD2FF-B602-7ADA-AC1F-5A5A3A4615FA}"/>
          </ac:spMkLst>
        </pc:spChg>
        <pc:spChg chg="del mod">
          <ac:chgData name="Jayashre .K" userId="b816998a-c821-4c37-abec-d46ee7fe887b" providerId="ADAL" clId="{E9D0B227-8FDA-4CF0-A848-1E7C16EEB4A4}" dt="2024-08-16T13:20:50.729" v="137" actId="478"/>
          <ac:spMkLst>
            <pc:docMk/>
            <pc:sldMk cId="4151046880" sldId="258"/>
            <ac:spMk id="4" creationId="{688F45D9-5576-BA1E-0EF1-836B8CE200E6}"/>
          </ac:spMkLst>
        </pc:spChg>
        <pc:spChg chg="del">
          <ac:chgData name="Jayashre .K" userId="b816998a-c821-4c37-abec-d46ee7fe887b" providerId="ADAL" clId="{E9D0B227-8FDA-4CF0-A848-1E7C16EEB4A4}" dt="2024-08-16T13:20:55.091" v="138" actId="478"/>
          <ac:spMkLst>
            <pc:docMk/>
            <pc:sldMk cId="4151046880" sldId="258"/>
            <ac:spMk id="5" creationId="{50813BB5-DF41-1123-13A5-378F21CAB488}"/>
          </ac:spMkLst>
        </pc:spChg>
        <pc:spChg chg="add mod">
          <ac:chgData name="Jayashre .K" userId="b816998a-c821-4c37-abec-d46ee7fe887b" providerId="ADAL" clId="{E9D0B227-8FDA-4CF0-A848-1E7C16EEB4A4}" dt="2024-08-16T13:23:26.112" v="162" actId="14100"/>
          <ac:spMkLst>
            <pc:docMk/>
            <pc:sldMk cId="4151046880" sldId="258"/>
            <ac:spMk id="6" creationId="{CC585C1D-3222-2B1B-76B6-4B271C9EFDD9}"/>
          </ac:spMkLst>
        </pc:spChg>
        <pc:spChg chg="add">
          <ac:chgData name="Jayashre .K" userId="b816998a-c821-4c37-abec-d46ee7fe887b" providerId="ADAL" clId="{E9D0B227-8FDA-4CF0-A848-1E7C16EEB4A4}" dt="2024-08-16T13:54:30.097" v="232"/>
          <ac:spMkLst>
            <pc:docMk/>
            <pc:sldMk cId="4151046880" sldId="258"/>
            <ac:spMk id="7" creationId="{7A20E8D1-718D-31D9-1E9A-61361F78C990}"/>
          </ac:spMkLst>
        </pc:spChg>
        <pc:spChg chg="add mod">
          <ac:chgData name="Jayashre .K" userId="b816998a-c821-4c37-abec-d46ee7fe887b" providerId="ADAL" clId="{E9D0B227-8FDA-4CF0-A848-1E7C16EEB4A4}" dt="2024-08-16T14:40:24.133" v="424" actId="1076"/>
          <ac:spMkLst>
            <pc:docMk/>
            <pc:sldMk cId="4151046880" sldId="258"/>
            <ac:spMk id="10" creationId="{3D5A7434-FC84-472E-7A70-0A7DE41A8BF3}"/>
          </ac:spMkLst>
        </pc:spChg>
        <pc:spChg chg="add del mod">
          <ac:chgData name="Jayashre .K" userId="b816998a-c821-4c37-abec-d46ee7fe887b" providerId="ADAL" clId="{E9D0B227-8FDA-4CF0-A848-1E7C16EEB4A4}" dt="2024-08-16T14:40:19.038" v="423" actId="478"/>
          <ac:spMkLst>
            <pc:docMk/>
            <pc:sldMk cId="4151046880" sldId="258"/>
            <ac:spMk id="11" creationId="{D246BF03-9B08-8813-E498-93F9C8E7527F}"/>
          </ac:spMkLst>
        </pc:spChg>
        <pc:spChg chg="add mod">
          <ac:chgData name="Jayashre .K" userId="b816998a-c821-4c37-abec-d46ee7fe887b" providerId="ADAL" clId="{E9D0B227-8FDA-4CF0-A848-1E7C16EEB4A4}" dt="2024-08-16T14:44:43.405" v="461" actId="20577"/>
          <ac:spMkLst>
            <pc:docMk/>
            <pc:sldMk cId="4151046880" sldId="258"/>
            <ac:spMk id="12" creationId="{BD071C0A-3B99-CA2E-917E-55C1C4A78753}"/>
          </ac:spMkLst>
        </pc:spChg>
        <pc:spChg chg="add mod">
          <ac:chgData name="Jayashre .K" userId="b816998a-c821-4c37-abec-d46ee7fe887b" providerId="ADAL" clId="{E9D0B227-8FDA-4CF0-A848-1E7C16EEB4A4}" dt="2024-08-16T14:39:16.351" v="400" actId="1076"/>
          <ac:spMkLst>
            <pc:docMk/>
            <pc:sldMk cId="4151046880" sldId="258"/>
            <ac:spMk id="13" creationId="{62803615-D015-02F7-9FAB-6A62A7510A60}"/>
          </ac:spMkLst>
        </pc:spChg>
        <pc:spChg chg="add mod">
          <ac:chgData name="Jayashre .K" userId="b816998a-c821-4c37-abec-d46ee7fe887b" providerId="ADAL" clId="{E9D0B227-8FDA-4CF0-A848-1E7C16EEB4A4}" dt="2024-08-16T14:38:53.574" v="389" actId="1076"/>
          <ac:spMkLst>
            <pc:docMk/>
            <pc:sldMk cId="4151046880" sldId="258"/>
            <ac:spMk id="14" creationId="{DB3415AA-3DA7-6DAA-AE9E-B0DFBC52EC99}"/>
          </ac:spMkLst>
        </pc:spChg>
        <pc:spChg chg="add mod">
          <ac:chgData name="Jayashre .K" userId="b816998a-c821-4c37-abec-d46ee7fe887b" providerId="ADAL" clId="{E9D0B227-8FDA-4CF0-A848-1E7C16EEB4A4}" dt="2024-08-16T14:39:49.332" v="418" actId="1076"/>
          <ac:spMkLst>
            <pc:docMk/>
            <pc:sldMk cId="4151046880" sldId="258"/>
            <ac:spMk id="25" creationId="{8A9CCB7F-19D7-053E-77FD-8A98B6C5F50B}"/>
          </ac:spMkLst>
        </pc:spChg>
        <pc:spChg chg="add mod">
          <ac:chgData name="Jayashre .K" userId="b816998a-c821-4c37-abec-d46ee7fe887b" providerId="ADAL" clId="{E9D0B227-8FDA-4CF0-A848-1E7C16EEB4A4}" dt="2024-08-16T14:40:35.672" v="428" actId="1076"/>
          <ac:spMkLst>
            <pc:docMk/>
            <pc:sldMk cId="4151046880" sldId="258"/>
            <ac:spMk id="26" creationId="{7C542EA8-7A34-50CA-1C19-869B7A3E2A77}"/>
          </ac:spMkLst>
        </pc:spChg>
        <pc:spChg chg="add mod">
          <ac:chgData name="Jayashre .K" userId="b816998a-c821-4c37-abec-d46ee7fe887b" providerId="ADAL" clId="{E9D0B227-8FDA-4CF0-A848-1E7C16EEB4A4}" dt="2024-08-16T14:41:17.596" v="456" actId="1076"/>
          <ac:spMkLst>
            <pc:docMk/>
            <pc:sldMk cId="4151046880" sldId="258"/>
            <ac:spMk id="27" creationId="{50BE1E10-6141-39F2-43B0-DAF3489AB1F6}"/>
          </ac:spMkLst>
        </pc:spChg>
        <pc:spChg chg="add mod">
          <ac:chgData name="Jayashre .K" userId="b816998a-c821-4c37-abec-d46ee7fe887b" providerId="ADAL" clId="{E9D0B227-8FDA-4CF0-A848-1E7C16EEB4A4}" dt="2024-08-16T14:41:05.255" v="447" actId="1076"/>
          <ac:spMkLst>
            <pc:docMk/>
            <pc:sldMk cId="4151046880" sldId="258"/>
            <ac:spMk id="28" creationId="{5B7E1652-A055-A70E-8D70-F30FF477F3D1}"/>
          </ac:spMkLst>
        </pc:spChg>
        <pc:grpChg chg="add del mod">
          <ac:chgData name="Jayashre .K" userId="b816998a-c821-4c37-abec-d46ee7fe887b" providerId="ADAL" clId="{E9D0B227-8FDA-4CF0-A848-1E7C16EEB4A4}" dt="2024-08-16T14:21:52.164" v="318" actId="165"/>
          <ac:grpSpMkLst>
            <pc:docMk/>
            <pc:sldMk cId="4151046880" sldId="258"/>
            <ac:grpSpMk id="17" creationId="{F4B5C4C1-8A81-30BD-78C0-1457394B3365}"/>
          </ac:grpSpMkLst>
        </pc:grpChg>
        <pc:grpChg chg="add del mod">
          <ac:chgData name="Jayashre .K" userId="b816998a-c821-4c37-abec-d46ee7fe887b" providerId="ADAL" clId="{E9D0B227-8FDA-4CF0-A848-1E7C16EEB4A4}" dt="2024-08-16T14:38:35.107" v="381" actId="165"/>
          <ac:grpSpMkLst>
            <pc:docMk/>
            <pc:sldMk cId="4151046880" sldId="258"/>
            <ac:grpSpMk id="22" creationId="{6B41083C-E008-533A-A730-4D9E9AFAF79D}"/>
          </ac:grpSpMkLst>
        </pc:grpChg>
        <pc:grpChg chg="add mod">
          <ac:chgData name="Jayashre .K" userId="b816998a-c821-4c37-abec-d46ee7fe887b" providerId="ADAL" clId="{E9D0B227-8FDA-4CF0-A848-1E7C16EEB4A4}" dt="2024-08-16T14:34:13.909" v="352" actId="164"/>
          <ac:grpSpMkLst>
            <pc:docMk/>
            <pc:sldMk cId="4151046880" sldId="258"/>
            <ac:grpSpMk id="23" creationId="{C03D94D1-D1EC-689B-9A63-5F1951D38C36}"/>
          </ac:grpSpMkLst>
        </pc:grpChg>
        <pc:grpChg chg="add del mod">
          <ac:chgData name="Jayashre .K" userId="b816998a-c821-4c37-abec-d46ee7fe887b" providerId="ADAL" clId="{E9D0B227-8FDA-4CF0-A848-1E7C16EEB4A4}" dt="2024-08-16T14:38:31.885" v="380" actId="165"/>
          <ac:grpSpMkLst>
            <pc:docMk/>
            <pc:sldMk cId="4151046880" sldId="258"/>
            <ac:grpSpMk id="24" creationId="{7A6B1BF2-DB49-FEB7-E213-3132EACEB4B0}"/>
          </ac:grpSpMkLst>
        </pc:grpChg>
        <pc:picChg chg="del">
          <ac:chgData name="Jayashre .K" userId="b816998a-c821-4c37-abec-d46ee7fe887b" providerId="ADAL" clId="{E9D0B227-8FDA-4CF0-A848-1E7C16EEB4A4}" dt="2024-08-16T13:20:47.539" v="135" actId="478"/>
          <ac:picMkLst>
            <pc:docMk/>
            <pc:sldMk cId="4151046880" sldId="258"/>
            <ac:picMk id="3" creationId="{CB1423CD-A6BF-2F68-B325-3DEA4A705976}"/>
          </ac:picMkLst>
        </pc:picChg>
        <pc:picChg chg="add mod topLvl">
          <ac:chgData name="Jayashre .K" userId="b816998a-c821-4c37-abec-d46ee7fe887b" providerId="ADAL" clId="{E9D0B227-8FDA-4CF0-A848-1E7C16EEB4A4}" dt="2024-08-16T14:38:35.107" v="381" actId="165"/>
          <ac:picMkLst>
            <pc:docMk/>
            <pc:sldMk cId="4151046880" sldId="258"/>
            <ac:picMk id="9" creationId="{FCA77D53-6F23-1580-1DD3-E8977D397500}"/>
          </ac:picMkLst>
        </pc:picChg>
        <pc:picChg chg="add mod topLvl">
          <ac:chgData name="Jayashre .K" userId="b816998a-c821-4c37-abec-d46ee7fe887b" providerId="ADAL" clId="{E9D0B227-8FDA-4CF0-A848-1E7C16EEB4A4}" dt="2024-08-16T14:38:31.885" v="380" actId="165"/>
          <ac:picMkLst>
            <pc:docMk/>
            <pc:sldMk cId="4151046880" sldId="258"/>
            <ac:picMk id="16" creationId="{D5E172D1-F047-FCF1-D559-79E942DCE384}"/>
          </ac:picMkLst>
        </pc:picChg>
        <pc:picChg chg="add mod topLvl">
          <ac:chgData name="Jayashre .K" userId="b816998a-c821-4c37-abec-d46ee7fe887b" providerId="ADAL" clId="{E9D0B227-8FDA-4CF0-A848-1E7C16EEB4A4}" dt="2024-08-16T14:38:31.885" v="380" actId="165"/>
          <ac:picMkLst>
            <pc:docMk/>
            <pc:sldMk cId="4151046880" sldId="258"/>
            <ac:picMk id="19" creationId="{5C574BDE-0EA0-8D53-DBD8-C706195CD663}"/>
          </ac:picMkLst>
        </pc:picChg>
        <pc:picChg chg="add del">
          <ac:chgData name="Jayashre .K" userId="b816998a-c821-4c37-abec-d46ee7fe887b" providerId="ADAL" clId="{E9D0B227-8FDA-4CF0-A848-1E7C16EEB4A4}" dt="2024-08-16T14:24:48.050" v="323" actId="478"/>
          <ac:picMkLst>
            <pc:docMk/>
            <pc:sldMk cId="4151046880" sldId="258"/>
            <ac:picMk id="21" creationId="{841392F7-B9FE-37C8-5A41-64EDB5FB698D}"/>
          </ac:picMkLst>
        </pc:picChg>
        <pc:picChg chg="add mod topLvl">
          <ac:chgData name="Jayashre .K" userId="b816998a-c821-4c37-abec-d46ee7fe887b" providerId="ADAL" clId="{E9D0B227-8FDA-4CF0-A848-1E7C16EEB4A4}" dt="2024-08-16T14:38:35.107" v="381" actId="165"/>
          <ac:picMkLst>
            <pc:docMk/>
            <pc:sldMk cId="4151046880" sldId="258"/>
            <ac:picMk id="1028" creationId="{6B98580D-8FAA-7732-5282-E95893137258}"/>
          </ac:picMkLst>
        </pc:picChg>
        <pc:picChg chg="add">
          <ac:chgData name="Jayashre .K" userId="b816998a-c821-4c37-abec-d46ee7fe887b" providerId="ADAL" clId="{E9D0B227-8FDA-4CF0-A848-1E7C16EEB4A4}" dt="2024-08-16T13:24:25.284" v="167"/>
          <ac:picMkLst>
            <pc:docMk/>
            <pc:sldMk cId="4151046880" sldId="258"/>
            <ac:picMk id="1030" creationId="{10C502C7-1EE8-2FE8-B948-14A40EC955CE}"/>
          </ac:picMkLst>
        </pc:picChg>
        <pc:picChg chg="add del mod">
          <ac:chgData name="Jayashre .K" userId="b816998a-c821-4c37-abec-d46ee7fe887b" providerId="ADAL" clId="{E9D0B227-8FDA-4CF0-A848-1E7C16EEB4A4}" dt="2024-08-16T13:55:27.713" v="235" actId="478"/>
          <ac:picMkLst>
            <pc:docMk/>
            <pc:sldMk cId="4151046880" sldId="258"/>
            <ac:picMk id="1034" creationId="{9E5F2109-7857-137D-75BC-3CA673D7B51D}"/>
          </ac:picMkLst>
        </pc:picChg>
        <pc:picChg chg="add">
          <ac:chgData name="Jayashre .K" userId="b816998a-c821-4c37-abec-d46ee7fe887b" providerId="ADAL" clId="{E9D0B227-8FDA-4CF0-A848-1E7C16EEB4A4}" dt="2024-08-16T13:55:30.017" v="236"/>
          <ac:picMkLst>
            <pc:docMk/>
            <pc:sldMk cId="4151046880" sldId="258"/>
            <ac:picMk id="1036" creationId="{4EF73089-F15B-EA5E-4E38-E3821FE155D5}"/>
          </ac:picMkLst>
        </pc:picChg>
        <pc:picChg chg="add mod topLvl">
          <ac:chgData name="Jayashre .K" userId="b816998a-c821-4c37-abec-d46ee7fe887b" providerId="ADAL" clId="{E9D0B227-8FDA-4CF0-A848-1E7C16EEB4A4}" dt="2024-08-16T14:38:35.107" v="381" actId="165"/>
          <ac:picMkLst>
            <pc:docMk/>
            <pc:sldMk cId="4151046880" sldId="258"/>
            <ac:picMk id="1038" creationId="{CB045839-84DF-2AFC-66FD-A6CFBCCE57D5}"/>
          </ac:picMkLst>
        </pc:picChg>
        <pc:picChg chg="add del mod">
          <ac:chgData name="Jayashre .K" userId="b816998a-c821-4c37-abec-d46ee7fe887b" providerId="ADAL" clId="{E9D0B227-8FDA-4CF0-A848-1E7C16EEB4A4}" dt="2024-08-16T14:11:46.043" v="288" actId="478"/>
          <ac:picMkLst>
            <pc:docMk/>
            <pc:sldMk cId="4151046880" sldId="258"/>
            <ac:picMk id="1040" creationId="{D98326C1-B2EA-5F68-452E-A4D9226C9EC8}"/>
          </ac:picMkLst>
        </pc:picChg>
        <pc:picChg chg="add mod topLvl">
          <ac:chgData name="Jayashre .K" userId="b816998a-c821-4c37-abec-d46ee7fe887b" providerId="ADAL" clId="{E9D0B227-8FDA-4CF0-A848-1E7C16EEB4A4}" dt="2024-08-16T14:38:31.885" v="380" actId="165"/>
          <ac:picMkLst>
            <pc:docMk/>
            <pc:sldMk cId="4151046880" sldId="258"/>
            <ac:picMk id="1042" creationId="{C021074F-D6B7-4395-086A-04866AE96D01}"/>
          </ac:picMkLst>
        </pc:picChg>
        <pc:picChg chg="add mod topLvl">
          <ac:chgData name="Jayashre .K" userId="b816998a-c821-4c37-abec-d46ee7fe887b" providerId="ADAL" clId="{E9D0B227-8FDA-4CF0-A848-1E7C16EEB4A4}" dt="2024-08-16T14:38:31.885" v="380" actId="165"/>
          <ac:picMkLst>
            <pc:docMk/>
            <pc:sldMk cId="4151046880" sldId="258"/>
            <ac:picMk id="1044" creationId="{A08DCC80-81B7-198B-5FD6-AA0AB6427AF2}"/>
          </ac:picMkLst>
        </pc:picChg>
        <pc:picChg chg="add mod topLvl">
          <ac:chgData name="Jayashre .K" userId="b816998a-c821-4c37-abec-d46ee7fe887b" providerId="ADAL" clId="{E9D0B227-8FDA-4CF0-A848-1E7C16EEB4A4}" dt="2024-08-16T14:38:35.107" v="381" actId="165"/>
          <ac:picMkLst>
            <pc:docMk/>
            <pc:sldMk cId="4151046880" sldId="258"/>
            <ac:picMk id="1046" creationId="{30785AAC-AF80-D299-27B9-DD5CA1FF1540}"/>
          </ac:picMkLst>
        </pc:picChg>
      </pc:sldChg>
      <pc:sldChg chg="delSp modSp add mod ord">
        <pc:chgData name="Jayashre .K" userId="b816998a-c821-4c37-abec-d46ee7fe887b" providerId="ADAL" clId="{E9D0B227-8FDA-4CF0-A848-1E7C16EEB4A4}" dt="2024-08-16T16:08:27.844" v="527" actId="20577"/>
        <pc:sldMkLst>
          <pc:docMk/>
          <pc:sldMk cId="3494496725" sldId="259"/>
        </pc:sldMkLst>
        <pc:spChg chg="mod">
          <ac:chgData name="Jayashre .K" userId="b816998a-c821-4c37-abec-d46ee7fe887b" providerId="ADAL" clId="{E9D0B227-8FDA-4CF0-A848-1E7C16EEB4A4}" dt="2024-08-16T13:30:20.136" v="193" actId="12788"/>
          <ac:spMkLst>
            <pc:docMk/>
            <pc:sldMk cId="3494496725" sldId="259"/>
            <ac:spMk id="2" creationId="{0D1DD2FF-B602-7ADA-AC1F-5A5A3A4615FA}"/>
          </ac:spMkLst>
        </pc:spChg>
        <pc:spChg chg="mod">
          <ac:chgData name="Jayashre .K" userId="b816998a-c821-4c37-abec-d46ee7fe887b" providerId="ADAL" clId="{E9D0B227-8FDA-4CF0-A848-1E7C16EEB4A4}" dt="2024-08-16T16:08:27.844" v="527" actId="20577"/>
          <ac:spMkLst>
            <pc:docMk/>
            <pc:sldMk cId="3494496725" sldId="259"/>
            <ac:spMk id="3" creationId="{8D35C7A5-2D4E-444F-8666-65F5A7223075}"/>
          </ac:spMkLst>
        </pc:spChg>
        <pc:spChg chg="mod">
          <ac:chgData name="Jayashre .K" userId="b816998a-c821-4c37-abec-d46ee7fe887b" providerId="ADAL" clId="{E9D0B227-8FDA-4CF0-A848-1E7C16EEB4A4}" dt="2024-08-16T15:11:09.506" v="469" actId="1036"/>
          <ac:spMkLst>
            <pc:docMk/>
            <pc:sldMk cId="3494496725" sldId="259"/>
            <ac:spMk id="7" creationId="{832BDCBC-30DA-23EA-586B-32A998785D71}"/>
          </ac:spMkLst>
        </pc:spChg>
        <pc:picChg chg="mod">
          <ac:chgData name="Jayashre .K" userId="b816998a-c821-4c37-abec-d46ee7fe887b" providerId="ADAL" clId="{E9D0B227-8FDA-4CF0-A848-1E7C16EEB4A4}" dt="2024-08-16T15:11:18.354" v="474" actId="1036"/>
          <ac:picMkLst>
            <pc:docMk/>
            <pc:sldMk cId="3494496725" sldId="259"/>
            <ac:picMk id="5" creationId="{4F10B271-43B7-BDBF-D641-A838AD6742F1}"/>
          </ac:picMkLst>
        </pc:picChg>
        <pc:picChg chg="mod">
          <ac:chgData name="Jayashre .K" userId="b816998a-c821-4c37-abec-d46ee7fe887b" providerId="ADAL" clId="{E9D0B227-8FDA-4CF0-A848-1E7C16EEB4A4}" dt="2024-08-16T15:11:09.506" v="469" actId="1036"/>
          <ac:picMkLst>
            <pc:docMk/>
            <pc:sldMk cId="3494496725" sldId="259"/>
            <ac:picMk id="6" creationId="{DF1453BA-00E8-9245-BFE1-F4E0985779B9}"/>
          </ac:picMkLst>
        </pc:picChg>
        <pc:picChg chg="del">
          <ac:chgData name="Jayashre .K" userId="b816998a-c821-4c37-abec-d46ee7fe887b" providerId="ADAL" clId="{E9D0B227-8FDA-4CF0-A848-1E7C16EEB4A4}" dt="2024-08-16T13:30:01.909" v="171" actId="478"/>
          <ac:picMkLst>
            <pc:docMk/>
            <pc:sldMk cId="3494496725" sldId="259"/>
            <ac:picMk id="1028" creationId="{6B98580D-8FAA-7732-5282-E95893137258}"/>
          </ac:picMkLst>
        </pc:picChg>
      </pc:sldChg>
      <pc:sldChg chg="modSp add mod">
        <pc:chgData name="Jayashre .K" userId="b816998a-c821-4c37-abec-d46ee7fe887b" providerId="ADAL" clId="{E9D0B227-8FDA-4CF0-A848-1E7C16EEB4A4}" dt="2024-08-16T15:11:26.796" v="475" actId="2711"/>
        <pc:sldMkLst>
          <pc:docMk/>
          <pc:sldMk cId="2972599932" sldId="260"/>
        </pc:sldMkLst>
        <pc:spChg chg="mod">
          <ac:chgData name="Jayashre .K" userId="b816998a-c821-4c37-abec-d46ee7fe887b" providerId="ADAL" clId="{E9D0B227-8FDA-4CF0-A848-1E7C16EEB4A4}" dt="2024-08-16T13:30:33.598" v="210" actId="20577"/>
          <ac:spMkLst>
            <pc:docMk/>
            <pc:sldMk cId="2972599932" sldId="260"/>
            <ac:spMk id="2" creationId="{0D1DD2FF-B602-7ADA-AC1F-5A5A3A4615FA}"/>
          </ac:spMkLst>
        </pc:spChg>
        <pc:spChg chg="mod">
          <ac:chgData name="Jayashre .K" userId="b816998a-c821-4c37-abec-d46ee7fe887b" providerId="ADAL" clId="{E9D0B227-8FDA-4CF0-A848-1E7C16EEB4A4}" dt="2024-08-16T15:11:26.796" v="475" actId="2711"/>
          <ac:spMkLst>
            <pc:docMk/>
            <pc:sldMk cId="2972599932" sldId="260"/>
            <ac:spMk id="5" creationId="{7B7A4FEF-99F6-E7C7-CF14-8ACD95DA420D}"/>
          </ac:spMkLst>
        </pc:spChg>
      </pc:sldChg>
      <pc:sldChg chg="delSp modSp add mod">
        <pc:chgData name="Jayashre .K" userId="b816998a-c821-4c37-abec-d46ee7fe887b" providerId="ADAL" clId="{E9D0B227-8FDA-4CF0-A848-1E7C16EEB4A4}" dt="2024-08-16T15:13:02.379" v="479" actId="20577"/>
        <pc:sldMkLst>
          <pc:docMk/>
          <pc:sldMk cId="3198688697" sldId="261"/>
        </pc:sldMkLst>
        <pc:spChg chg="mod">
          <ac:chgData name="Jayashre .K" userId="b816998a-c821-4c37-abec-d46ee7fe887b" providerId="ADAL" clId="{E9D0B227-8FDA-4CF0-A848-1E7C16EEB4A4}" dt="2024-08-16T13:31:16.334" v="231" actId="12788"/>
          <ac:spMkLst>
            <pc:docMk/>
            <pc:sldMk cId="3198688697" sldId="261"/>
            <ac:spMk id="2" creationId="{0D1DD2FF-B602-7ADA-AC1F-5A5A3A4615FA}"/>
          </ac:spMkLst>
        </pc:spChg>
        <pc:spChg chg="mod">
          <ac:chgData name="Jayashre .K" userId="b816998a-c821-4c37-abec-d46ee7fe887b" providerId="ADAL" clId="{E9D0B227-8FDA-4CF0-A848-1E7C16EEB4A4}" dt="2024-08-16T15:13:02.379" v="479" actId="20577"/>
          <ac:spMkLst>
            <pc:docMk/>
            <pc:sldMk cId="3198688697" sldId="261"/>
            <ac:spMk id="3" creationId="{B4932A6D-1A0E-58B2-9CB3-139F6A251DC4}"/>
          </ac:spMkLst>
        </pc:spChg>
        <pc:picChg chg="del">
          <ac:chgData name="Jayashre .K" userId="b816998a-c821-4c37-abec-d46ee7fe887b" providerId="ADAL" clId="{E9D0B227-8FDA-4CF0-A848-1E7C16EEB4A4}" dt="2024-08-16T13:30:45.779" v="212" actId="478"/>
          <ac:picMkLst>
            <pc:docMk/>
            <pc:sldMk cId="3198688697" sldId="261"/>
            <ac:picMk id="1028" creationId="{6B98580D-8FAA-7732-5282-E95893137258}"/>
          </ac:picMkLst>
        </pc:picChg>
      </pc:sldChg>
    </pc:docChg>
  </pc:docChgLst>
  <pc:docChgLst>
    <pc:chgData name="Guest User" userId="S::urn:spo:anon#c919b2b866f4236e1a849e64907a88d401e08e7d27cbef3b8edd316a8f5dfdc9::" providerId="AD" clId="Web-{06276C2D-D621-BBF5-4738-70356D6E5F75}"/>
    <pc:docChg chg="addSld delSld modSld sldOrd">
      <pc:chgData name="Guest User" userId="S::urn:spo:anon#c919b2b866f4236e1a849e64907a88d401e08e7d27cbef3b8edd316a8f5dfdc9::" providerId="AD" clId="Web-{06276C2D-D621-BBF5-4738-70356D6E5F75}" dt="2024-08-16T17:05:28.755" v="187"/>
      <pc:docMkLst>
        <pc:docMk/>
      </pc:docMkLst>
      <pc:sldChg chg="modTransition">
        <pc:chgData name="Guest User" userId="S::urn:spo:anon#c919b2b866f4236e1a849e64907a88d401e08e7d27cbef3b8edd316a8f5dfdc9::" providerId="AD" clId="Web-{06276C2D-D621-BBF5-4738-70356D6E5F75}" dt="2024-08-16T17:05:28.755" v="187"/>
        <pc:sldMkLst>
          <pc:docMk/>
          <pc:sldMk cId="2765546641" sldId="257"/>
        </pc:sldMkLst>
      </pc:sldChg>
      <pc:sldChg chg="addSp delSp modSp mod setBg">
        <pc:chgData name="Guest User" userId="S::urn:spo:anon#c919b2b866f4236e1a849e64907a88d401e08e7d27cbef3b8edd316a8f5dfdc9::" providerId="AD" clId="Web-{06276C2D-D621-BBF5-4738-70356D6E5F75}" dt="2024-08-16T14:28:28.920" v="100"/>
        <pc:sldMkLst>
          <pc:docMk/>
          <pc:sldMk cId="3494496725" sldId="259"/>
        </pc:sldMkLst>
        <pc:spChg chg="mod">
          <ac:chgData name="Guest User" userId="S::urn:spo:anon#c919b2b866f4236e1a849e64907a88d401e08e7d27cbef3b8edd316a8f5dfdc9::" providerId="AD" clId="Web-{06276C2D-D621-BBF5-4738-70356D6E5F75}" dt="2024-08-16T14:28:28.920" v="100"/>
          <ac:spMkLst>
            <pc:docMk/>
            <pc:sldMk cId="3494496725" sldId="259"/>
            <ac:spMk id="2" creationId="{0D1DD2FF-B602-7ADA-AC1F-5A5A3A4615FA}"/>
          </ac:spMkLst>
        </pc:spChg>
        <pc:spChg chg="add mod">
          <ac:chgData name="Guest User" userId="S::urn:spo:anon#c919b2b866f4236e1a849e64907a88d401e08e7d27cbef3b8edd316a8f5dfdc9::" providerId="AD" clId="Web-{06276C2D-D621-BBF5-4738-70356D6E5F75}" dt="2024-08-16T14:28:28.920" v="100"/>
          <ac:spMkLst>
            <pc:docMk/>
            <pc:sldMk cId="3494496725" sldId="259"/>
            <ac:spMk id="3" creationId="{8D35C7A5-2D4E-444F-8666-65F5A7223075}"/>
          </ac:spMkLst>
        </pc:spChg>
        <pc:spChg chg="add mod">
          <ac:chgData name="Guest User" userId="S::urn:spo:anon#c919b2b866f4236e1a849e64907a88d401e08e7d27cbef3b8edd316a8f5dfdc9::" providerId="AD" clId="Web-{06276C2D-D621-BBF5-4738-70356D6E5F75}" dt="2024-08-16T14:28:28.920" v="100"/>
          <ac:spMkLst>
            <pc:docMk/>
            <pc:sldMk cId="3494496725" sldId="259"/>
            <ac:spMk id="7" creationId="{832BDCBC-30DA-23EA-586B-32A998785D71}"/>
          </ac:spMkLst>
        </pc:spChg>
        <pc:spChg chg="add del">
          <ac:chgData name="Guest User" userId="S::urn:spo:anon#c919b2b866f4236e1a849e64907a88d401e08e7d27cbef3b8edd316a8f5dfdc9::" providerId="AD" clId="Web-{06276C2D-D621-BBF5-4738-70356D6E5F75}" dt="2024-08-16T14:28:28.920" v="100"/>
          <ac:spMkLst>
            <pc:docMk/>
            <pc:sldMk cId="3494496725" sldId="259"/>
            <ac:spMk id="12" creationId="{7DA1F35B-C8F7-4A5A-9339-7DA4D785B300}"/>
          </ac:spMkLst>
        </pc:spChg>
        <pc:spChg chg="add del">
          <ac:chgData name="Guest User" userId="S::urn:spo:anon#c919b2b866f4236e1a849e64907a88d401e08e7d27cbef3b8edd316a8f5dfdc9::" providerId="AD" clId="Web-{06276C2D-D621-BBF5-4738-70356D6E5F75}" dt="2024-08-16T14:28:28.920" v="100"/>
          <ac:spMkLst>
            <pc:docMk/>
            <pc:sldMk cId="3494496725" sldId="259"/>
            <ac:spMk id="14" creationId="{B2D4AD41-40DA-4A81-92F5-B6E3BA1ED82A}"/>
          </ac:spMkLst>
        </pc:spChg>
        <pc:picChg chg="add del mod">
          <ac:chgData name="Guest User" userId="S::urn:spo:anon#c919b2b866f4236e1a849e64907a88d401e08e7d27cbef3b8edd316a8f5dfdc9::" providerId="AD" clId="Web-{06276C2D-D621-BBF5-4738-70356D6E5F75}" dt="2024-08-16T14:16:45.395" v="36"/>
          <ac:picMkLst>
            <pc:docMk/>
            <pc:sldMk cId="3494496725" sldId="259"/>
            <ac:picMk id="4" creationId="{75E671FC-0DBF-7263-3C78-8D500DBA7F0D}"/>
          </ac:picMkLst>
        </pc:picChg>
        <pc:picChg chg="add mod">
          <ac:chgData name="Guest User" userId="S::urn:spo:anon#c919b2b866f4236e1a849e64907a88d401e08e7d27cbef3b8edd316a8f5dfdc9::" providerId="AD" clId="Web-{06276C2D-D621-BBF5-4738-70356D6E5F75}" dt="2024-08-16T14:28:28.920" v="100"/>
          <ac:picMkLst>
            <pc:docMk/>
            <pc:sldMk cId="3494496725" sldId="259"/>
            <ac:picMk id="5" creationId="{4F10B271-43B7-BDBF-D641-A838AD6742F1}"/>
          </ac:picMkLst>
        </pc:picChg>
        <pc:picChg chg="add mod">
          <ac:chgData name="Guest User" userId="S::urn:spo:anon#c919b2b866f4236e1a849e64907a88d401e08e7d27cbef3b8edd316a8f5dfdc9::" providerId="AD" clId="Web-{06276C2D-D621-BBF5-4738-70356D6E5F75}" dt="2024-08-16T14:28:28.920" v="100"/>
          <ac:picMkLst>
            <pc:docMk/>
            <pc:sldMk cId="3494496725" sldId="259"/>
            <ac:picMk id="6" creationId="{DF1453BA-00E8-9245-BFE1-F4E0985779B9}"/>
          </ac:picMkLst>
        </pc:picChg>
      </pc:sldChg>
      <pc:sldChg chg="addSp delSp modSp">
        <pc:chgData name="Guest User" userId="S::urn:spo:anon#c919b2b866f4236e1a849e64907a88d401e08e7d27cbef3b8edd316a8f5dfdc9::" providerId="AD" clId="Web-{06276C2D-D621-BBF5-4738-70356D6E5F75}" dt="2024-08-16T15:54:44.379" v="184" actId="1076"/>
        <pc:sldMkLst>
          <pc:docMk/>
          <pc:sldMk cId="2972599932" sldId="260"/>
        </pc:sldMkLst>
        <pc:spChg chg="add mod">
          <ac:chgData name="Guest User" userId="S::urn:spo:anon#c919b2b866f4236e1a849e64907a88d401e08e7d27cbef3b8edd316a8f5dfdc9::" providerId="AD" clId="Web-{06276C2D-D621-BBF5-4738-70356D6E5F75}" dt="2024-08-16T15:53:43.769" v="173"/>
          <ac:spMkLst>
            <pc:docMk/>
            <pc:sldMk cId="2972599932" sldId="260"/>
            <ac:spMk id="5" creationId="{7B7A4FEF-99F6-E7C7-CF14-8ACD95DA420D}"/>
          </ac:spMkLst>
        </pc:spChg>
        <pc:spChg chg="add mod">
          <ac:chgData name="Guest User" userId="S::urn:spo:anon#c919b2b866f4236e1a849e64907a88d401e08e7d27cbef3b8edd316a8f5dfdc9::" providerId="AD" clId="Web-{06276C2D-D621-BBF5-4738-70356D6E5F75}" dt="2024-08-16T15:54:16.066" v="183" actId="20577"/>
          <ac:spMkLst>
            <pc:docMk/>
            <pc:sldMk cId="2972599932" sldId="260"/>
            <ac:spMk id="8" creationId="{630B7651-339A-6F39-33F2-0CBB4C801211}"/>
          </ac:spMkLst>
        </pc:spChg>
        <pc:picChg chg="add del mod">
          <ac:chgData name="Guest User" userId="S::urn:spo:anon#c919b2b866f4236e1a849e64907a88d401e08e7d27cbef3b8edd316a8f5dfdc9::" providerId="AD" clId="Web-{06276C2D-D621-BBF5-4738-70356D6E5F75}" dt="2024-08-16T14:29:54.406" v="102"/>
          <ac:picMkLst>
            <pc:docMk/>
            <pc:sldMk cId="2972599932" sldId="260"/>
            <ac:picMk id="3" creationId="{123A0AA1-BA33-AA12-FD9B-0085222FF362}"/>
          </ac:picMkLst>
        </pc:picChg>
        <pc:picChg chg="add del mod">
          <ac:chgData name="Guest User" userId="S::urn:spo:anon#c919b2b866f4236e1a849e64907a88d401e08e7d27cbef3b8edd316a8f5dfdc9::" providerId="AD" clId="Web-{06276C2D-D621-BBF5-4738-70356D6E5F75}" dt="2024-08-16T15:38:55.552" v="137"/>
          <ac:picMkLst>
            <pc:docMk/>
            <pc:sldMk cId="2972599932" sldId="260"/>
            <ac:picMk id="3" creationId="{E9F625C4-A5F8-69CC-C612-4B754A9E0D4C}"/>
          </ac:picMkLst>
        </pc:picChg>
        <pc:picChg chg="add mod">
          <ac:chgData name="Guest User" userId="S::urn:spo:anon#c919b2b866f4236e1a849e64907a88d401e08e7d27cbef3b8edd316a8f5dfdc9::" providerId="AD" clId="Web-{06276C2D-D621-BBF5-4738-70356D6E5F75}" dt="2024-08-16T14:31:28.595" v="110" actId="1076"/>
          <ac:picMkLst>
            <pc:docMk/>
            <pc:sldMk cId="2972599932" sldId="260"/>
            <ac:picMk id="4" creationId="{B94244A8-F18E-1413-6DB8-C1BD47BCF50E}"/>
          </ac:picMkLst>
        </pc:picChg>
        <pc:picChg chg="add del mod">
          <ac:chgData name="Guest User" userId="S::urn:spo:anon#c919b2b866f4236e1a849e64907a88d401e08e7d27cbef3b8edd316a8f5dfdc9::" providerId="AD" clId="Web-{06276C2D-D621-BBF5-4738-70356D6E5F75}" dt="2024-08-16T15:40:03.053" v="140"/>
          <ac:picMkLst>
            <pc:docMk/>
            <pc:sldMk cId="2972599932" sldId="260"/>
            <ac:picMk id="6" creationId="{114EBD74-30EE-0E65-02E6-E1CC1A17CD5D}"/>
          </ac:picMkLst>
        </pc:picChg>
        <pc:picChg chg="add mod">
          <ac:chgData name="Guest User" userId="S::urn:spo:anon#c919b2b866f4236e1a849e64907a88d401e08e7d27cbef3b8edd316a8f5dfdc9::" providerId="AD" clId="Web-{06276C2D-D621-BBF5-4738-70356D6E5F75}" dt="2024-08-16T15:54:44.379" v="184" actId="1076"/>
          <ac:picMkLst>
            <pc:docMk/>
            <pc:sldMk cId="2972599932" sldId="260"/>
            <ac:picMk id="7" creationId="{BE208B80-3462-69FE-E124-FE6285630DAD}"/>
          </ac:picMkLst>
        </pc:picChg>
      </pc:sldChg>
      <pc:sldChg chg="ord">
        <pc:chgData name="Guest User" userId="S::urn:spo:anon#c919b2b866f4236e1a849e64907a88d401e08e7d27cbef3b8edd316a8f5dfdc9::" providerId="AD" clId="Web-{06276C2D-D621-BBF5-4738-70356D6E5F75}" dt="2024-08-16T17:04:19.614" v="185"/>
        <pc:sldMkLst>
          <pc:docMk/>
          <pc:sldMk cId="3198688697" sldId="261"/>
        </pc:sldMkLst>
      </pc:sldChg>
      <pc:sldChg chg="add del replId">
        <pc:chgData name="Guest User" userId="S::urn:spo:anon#c919b2b866f4236e1a849e64907a88d401e08e7d27cbef3b8edd316a8f5dfdc9::" providerId="AD" clId="Web-{06276C2D-D621-BBF5-4738-70356D6E5F75}" dt="2024-08-16T15:36:28.518" v="133"/>
        <pc:sldMkLst>
          <pc:docMk/>
          <pc:sldMk cId="1962229102" sldId="262"/>
        </pc:sldMkLst>
      </pc:sldChg>
    </pc:docChg>
  </pc:docChgLst>
  <pc:docChgLst>
    <pc:chgData name="Adithya.A" userId="S::adithya22110180@snuchennai.edu.in::9877cf47-8a3e-4f9d-b927-b9ae5f41bd62" providerId="AD" clId="Web-{23EB2449-5A6E-5F42-5DC1-B37B4242B8B7}"/>
    <pc:docChg chg="modSld">
      <pc:chgData name="Adithya.A" userId="S::adithya22110180@snuchennai.edu.in::9877cf47-8a3e-4f9d-b927-b9ae5f41bd62" providerId="AD" clId="Web-{23EB2449-5A6E-5F42-5DC1-B37B4242B8B7}" dt="2024-08-16T16:26:55.375" v="4" actId="14100"/>
      <pc:docMkLst>
        <pc:docMk/>
      </pc:docMkLst>
      <pc:sldChg chg="modSp">
        <pc:chgData name="Adithya.A" userId="S::adithya22110180@snuchennai.edu.in::9877cf47-8a3e-4f9d-b927-b9ae5f41bd62" providerId="AD" clId="Web-{23EB2449-5A6E-5F42-5DC1-B37B4242B8B7}" dt="2024-08-16T16:26:49.016" v="3" actId="20577"/>
        <pc:sldMkLst>
          <pc:docMk/>
          <pc:sldMk cId="2765546641" sldId="257"/>
        </pc:sldMkLst>
        <pc:spChg chg="mod">
          <ac:chgData name="Adithya.A" userId="S::adithya22110180@snuchennai.edu.in::9877cf47-8a3e-4f9d-b927-b9ae5f41bd62" providerId="AD" clId="Web-{23EB2449-5A6E-5F42-5DC1-B37B4242B8B7}" dt="2024-08-16T16:26:49.016" v="3" actId="20577"/>
          <ac:spMkLst>
            <pc:docMk/>
            <pc:sldMk cId="2765546641" sldId="257"/>
            <ac:spMk id="5" creationId="{50813BB5-DF41-1123-13A5-378F21CAB488}"/>
          </ac:spMkLst>
        </pc:spChg>
      </pc:sldChg>
      <pc:sldChg chg="modSp">
        <pc:chgData name="Adithya.A" userId="S::adithya22110180@snuchennai.edu.in::9877cf47-8a3e-4f9d-b927-b9ae5f41bd62" providerId="AD" clId="Web-{23EB2449-5A6E-5F42-5DC1-B37B4242B8B7}" dt="2024-08-16T16:26:55.375" v="4" actId="14100"/>
        <pc:sldMkLst>
          <pc:docMk/>
          <pc:sldMk cId="3494496725" sldId="259"/>
        </pc:sldMkLst>
        <pc:spChg chg="mod">
          <ac:chgData name="Adithya.A" userId="S::adithya22110180@snuchennai.edu.in::9877cf47-8a3e-4f9d-b927-b9ae5f41bd62" providerId="AD" clId="Web-{23EB2449-5A6E-5F42-5DC1-B37B4242B8B7}" dt="2024-08-16T16:26:55.375" v="4" actId="14100"/>
          <ac:spMkLst>
            <pc:docMk/>
            <pc:sldMk cId="3494496725" sldId="259"/>
            <ac:spMk id="2" creationId="{0D1DD2FF-B602-7ADA-AC1F-5A5A3A4615FA}"/>
          </ac:spMkLst>
        </pc:spChg>
      </pc:sldChg>
      <pc:sldChg chg="modSp">
        <pc:chgData name="Adithya.A" userId="S::adithya22110180@snuchennai.edu.in::9877cf47-8a3e-4f9d-b927-b9ae5f41bd62" providerId="AD" clId="Web-{23EB2449-5A6E-5F42-5DC1-B37B4242B8B7}" dt="2024-08-16T15:57:31.858" v="1" actId="1076"/>
        <pc:sldMkLst>
          <pc:docMk/>
          <pc:sldMk cId="3198688697" sldId="261"/>
        </pc:sldMkLst>
        <pc:picChg chg="mod">
          <ac:chgData name="Adithya.A" userId="S::adithya22110180@snuchennai.edu.in::9877cf47-8a3e-4f9d-b927-b9ae5f41bd62" providerId="AD" clId="Web-{23EB2449-5A6E-5F42-5DC1-B37B4242B8B7}" dt="2024-08-16T15:57:31.858" v="1" actId="1076"/>
          <ac:picMkLst>
            <pc:docMk/>
            <pc:sldMk cId="3198688697" sldId="261"/>
            <ac:picMk id="4" creationId="{1082DD0B-A788-3506-6066-C760E2080B4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555A5-9A25-540A-2A9D-4B9A2800EB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230A7F8-6BB7-AE7D-B211-06B1990298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9F46430-B206-FE66-C01E-34D47B5A1D64}"/>
              </a:ext>
            </a:extLst>
          </p:cNvPr>
          <p:cNvSpPr>
            <a:spLocks noGrp="1"/>
          </p:cNvSpPr>
          <p:nvPr>
            <p:ph type="dt" sz="half" idx="10"/>
          </p:nvPr>
        </p:nvSpPr>
        <p:spPr/>
        <p:txBody>
          <a:bodyPr/>
          <a:lstStyle/>
          <a:p>
            <a:fld id="{E7F30855-C08E-45B0-8450-B6DF0E3BEA2A}" type="datetimeFigureOut">
              <a:rPr lang="en-IN" smtClean="0"/>
              <a:t>16-08-2024</a:t>
            </a:fld>
            <a:endParaRPr lang="en-IN"/>
          </a:p>
        </p:txBody>
      </p:sp>
      <p:sp>
        <p:nvSpPr>
          <p:cNvPr id="5" name="Footer Placeholder 4">
            <a:extLst>
              <a:ext uri="{FF2B5EF4-FFF2-40B4-BE49-F238E27FC236}">
                <a16:creationId xmlns:a16="http://schemas.microsoft.com/office/drawing/2014/main" id="{1CED8818-317F-B061-79E1-7A11C98B88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C3A1A4-2169-B201-6746-FE6C73D47459}"/>
              </a:ext>
            </a:extLst>
          </p:cNvPr>
          <p:cNvSpPr>
            <a:spLocks noGrp="1"/>
          </p:cNvSpPr>
          <p:nvPr>
            <p:ph type="sldNum" sz="quarter" idx="12"/>
          </p:nvPr>
        </p:nvSpPr>
        <p:spPr/>
        <p:txBody>
          <a:bodyPr/>
          <a:lstStyle/>
          <a:p>
            <a:fld id="{488BEDB1-EE6B-42A9-A159-5574415923CD}" type="slidenum">
              <a:rPr lang="en-IN" smtClean="0"/>
              <a:t>‹#›</a:t>
            </a:fld>
            <a:endParaRPr lang="en-IN"/>
          </a:p>
        </p:txBody>
      </p:sp>
    </p:spTree>
    <p:extLst>
      <p:ext uri="{BB962C8B-B14F-4D97-AF65-F5344CB8AC3E}">
        <p14:creationId xmlns:p14="http://schemas.microsoft.com/office/powerpoint/2010/main" val="3805429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1C661-A31E-43BF-52E9-68317644DE7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598CC6-7C8E-FC44-C26E-D0B9D1E373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81FBDF-7778-645E-8C15-631A39D7846A}"/>
              </a:ext>
            </a:extLst>
          </p:cNvPr>
          <p:cNvSpPr>
            <a:spLocks noGrp="1"/>
          </p:cNvSpPr>
          <p:nvPr>
            <p:ph type="dt" sz="half" idx="10"/>
          </p:nvPr>
        </p:nvSpPr>
        <p:spPr/>
        <p:txBody>
          <a:bodyPr/>
          <a:lstStyle/>
          <a:p>
            <a:fld id="{E7F30855-C08E-45B0-8450-B6DF0E3BEA2A}" type="datetimeFigureOut">
              <a:rPr lang="en-IN" smtClean="0"/>
              <a:t>16-08-2024</a:t>
            </a:fld>
            <a:endParaRPr lang="en-IN"/>
          </a:p>
        </p:txBody>
      </p:sp>
      <p:sp>
        <p:nvSpPr>
          <p:cNvPr id="5" name="Footer Placeholder 4">
            <a:extLst>
              <a:ext uri="{FF2B5EF4-FFF2-40B4-BE49-F238E27FC236}">
                <a16:creationId xmlns:a16="http://schemas.microsoft.com/office/drawing/2014/main" id="{47ABC589-F4D4-73D0-E7FA-6D17C202C6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A310E0-D331-406C-7E73-4DC9D55B6838}"/>
              </a:ext>
            </a:extLst>
          </p:cNvPr>
          <p:cNvSpPr>
            <a:spLocks noGrp="1"/>
          </p:cNvSpPr>
          <p:nvPr>
            <p:ph type="sldNum" sz="quarter" idx="12"/>
          </p:nvPr>
        </p:nvSpPr>
        <p:spPr/>
        <p:txBody>
          <a:bodyPr/>
          <a:lstStyle/>
          <a:p>
            <a:fld id="{488BEDB1-EE6B-42A9-A159-5574415923CD}" type="slidenum">
              <a:rPr lang="en-IN" smtClean="0"/>
              <a:t>‹#›</a:t>
            </a:fld>
            <a:endParaRPr lang="en-IN"/>
          </a:p>
        </p:txBody>
      </p:sp>
    </p:spTree>
    <p:extLst>
      <p:ext uri="{BB962C8B-B14F-4D97-AF65-F5344CB8AC3E}">
        <p14:creationId xmlns:p14="http://schemas.microsoft.com/office/powerpoint/2010/main" val="1214253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1BB1FA-8FA3-0A82-CB7E-DB39954882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018F57-D1EE-2FFE-3A0C-0D68153C26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E11402-B376-DB51-1329-7582FDD7EB56}"/>
              </a:ext>
            </a:extLst>
          </p:cNvPr>
          <p:cNvSpPr>
            <a:spLocks noGrp="1"/>
          </p:cNvSpPr>
          <p:nvPr>
            <p:ph type="dt" sz="half" idx="10"/>
          </p:nvPr>
        </p:nvSpPr>
        <p:spPr/>
        <p:txBody>
          <a:bodyPr/>
          <a:lstStyle/>
          <a:p>
            <a:fld id="{E7F30855-C08E-45B0-8450-B6DF0E3BEA2A}" type="datetimeFigureOut">
              <a:rPr lang="en-IN" smtClean="0"/>
              <a:t>16-08-2024</a:t>
            </a:fld>
            <a:endParaRPr lang="en-IN"/>
          </a:p>
        </p:txBody>
      </p:sp>
      <p:sp>
        <p:nvSpPr>
          <p:cNvPr id="5" name="Footer Placeholder 4">
            <a:extLst>
              <a:ext uri="{FF2B5EF4-FFF2-40B4-BE49-F238E27FC236}">
                <a16:creationId xmlns:a16="http://schemas.microsoft.com/office/drawing/2014/main" id="{2F4E2665-EAD8-8BD0-269D-07D1172CC0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B94F93-AE5D-1DD0-A047-F2142275A40D}"/>
              </a:ext>
            </a:extLst>
          </p:cNvPr>
          <p:cNvSpPr>
            <a:spLocks noGrp="1"/>
          </p:cNvSpPr>
          <p:nvPr>
            <p:ph type="sldNum" sz="quarter" idx="12"/>
          </p:nvPr>
        </p:nvSpPr>
        <p:spPr/>
        <p:txBody>
          <a:bodyPr/>
          <a:lstStyle/>
          <a:p>
            <a:fld id="{488BEDB1-EE6B-42A9-A159-5574415923CD}" type="slidenum">
              <a:rPr lang="en-IN" smtClean="0"/>
              <a:t>‹#›</a:t>
            </a:fld>
            <a:endParaRPr lang="en-IN"/>
          </a:p>
        </p:txBody>
      </p:sp>
    </p:spTree>
    <p:extLst>
      <p:ext uri="{BB962C8B-B14F-4D97-AF65-F5344CB8AC3E}">
        <p14:creationId xmlns:p14="http://schemas.microsoft.com/office/powerpoint/2010/main" val="3863506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9945A-0018-9F62-BAAE-B7A92381DB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17F8B5-906B-AD02-3CC8-1FE3897575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B16EB6-EBD4-C157-9A9A-5E3428F810F9}"/>
              </a:ext>
            </a:extLst>
          </p:cNvPr>
          <p:cNvSpPr>
            <a:spLocks noGrp="1"/>
          </p:cNvSpPr>
          <p:nvPr>
            <p:ph type="dt" sz="half" idx="10"/>
          </p:nvPr>
        </p:nvSpPr>
        <p:spPr/>
        <p:txBody>
          <a:bodyPr/>
          <a:lstStyle/>
          <a:p>
            <a:fld id="{E7F30855-C08E-45B0-8450-B6DF0E3BEA2A}" type="datetimeFigureOut">
              <a:rPr lang="en-IN" smtClean="0"/>
              <a:t>16-08-2024</a:t>
            </a:fld>
            <a:endParaRPr lang="en-IN"/>
          </a:p>
        </p:txBody>
      </p:sp>
      <p:sp>
        <p:nvSpPr>
          <p:cNvPr id="5" name="Footer Placeholder 4">
            <a:extLst>
              <a:ext uri="{FF2B5EF4-FFF2-40B4-BE49-F238E27FC236}">
                <a16:creationId xmlns:a16="http://schemas.microsoft.com/office/drawing/2014/main" id="{A4F532FE-4C0F-CE1F-9DFB-EE73BC4095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9630E8-A5B0-38D6-5965-B8F0C4BF237D}"/>
              </a:ext>
            </a:extLst>
          </p:cNvPr>
          <p:cNvSpPr>
            <a:spLocks noGrp="1"/>
          </p:cNvSpPr>
          <p:nvPr>
            <p:ph type="sldNum" sz="quarter" idx="12"/>
          </p:nvPr>
        </p:nvSpPr>
        <p:spPr/>
        <p:txBody>
          <a:bodyPr/>
          <a:lstStyle/>
          <a:p>
            <a:fld id="{488BEDB1-EE6B-42A9-A159-5574415923CD}" type="slidenum">
              <a:rPr lang="en-IN" smtClean="0"/>
              <a:t>‹#›</a:t>
            </a:fld>
            <a:endParaRPr lang="en-IN"/>
          </a:p>
        </p:txBody>
      </p:sp>
    </p:spTree>
    <p:extLst>
      <p:ext uri="{BB962C8B-B14F-4D97-AF65-F5344CB8AC3E}">
        <p14:creationId xmlns:p14="http://schemas.microsoft.com/office/powerpoint/2010/main" val="1428386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FB3AE-358C-AE5A-591F-11D2E0F1EA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DAEFE48-D8B7-17BF-9058-436320257BD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25758D-F5C9-1AF0-B1CD-07E663DAFD71}"/>
              </a:ext>
            </a:extLst>
          </p:cNvPr>
          <p:cNvSpPr>
            <a:spLocks noGrp="1"/>
          </p:cNvSpPr>
          <p:nvPr>
            <p:ph type="dt" sz="half" idx="10"/>
          </p:nvPr>
        </p:nvSpPr>
        <p:spPr/>
        <p:txBody>
          <a:bodyPr/>
          <a:lstStyle/>
          <a:p>
            <a:fld id="{E7F30855-C08E-45B0-8450-B6DF0E3BEA2A}" type="datetimeFigureOut">
              <a:rPr lang="en-IN" smtClean="0"/>
              <a:t>16-08-2024</a:t>
            </a:fld>
            <a:endParaRPr lang="en-IN"/>
          </a:p>
        </p:txBody>
      </p:sp>
      <p:sp>
        <p:nvSpPr>
          <p:cNvPr id="5" name="Footer Placeholder 4">
            <a:extLst>
              <a:ext uri="{FF2B5EF4-FFF2-40B4-BE49-F238E27FC236}">
                <a16:creationId xmlns:a16="http://schemas.microsoft.com/office/drawing/2014/main" id="{58F686CB-B953-F291-1294-B7D0E5F1E2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3FD40F-C194-7394-C9DC-DC3662EB50E5}"/>
              </a:ext>
            </a:extLst>
          </p:cNvPr>
          <p:cNvSpPr>
            <a:spLocks noGrp="1"/>
          </p:cNvSpPr>
          <p:nvPr>
            <p:ph type="sldNum" sz="quarter" idx="12"/>
          </p:nvPr>
        </p:nvSpPr>
        <p:spPr/>
        <p:txBody>
          <a:bodyPr/>
          <a:lstStyle/>
          <a:p>
            <a:fld id="{488BEDB1-EE6B-42A9-A159-5574415923CD}" type="slidenum">
              <a:rPr lang="en-IN" smtClean="0"/>
              <a:t>‹#›</a:t>
            </a:fld>
            <a:endParaRPr lang="en-IN"/>
          </a:p>
        </p:txBody>
      </p:sp>
    </p:spTree>
    <p:extLst>
      <p:ext uri="{BB962C8B-B14F-4D97-AF65-F5344CB8AC3E}">
        <p14:creationId xmlns:p14="http://schemas.microsoft.com/office/powerpoint/2010/main" val="3467473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3E214-B22F-9D7B-B68D-E6B051810E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4D2438-75AD-9514-924A-1919B2BF3E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35C4D2B-ADDA-ABFB-9F82-3653F0B758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D3DB224-403D-8587-2485-038B2E9E04D1}"/>
              </a:ext>
            </a:extLst>
          </p:cNvPr>
          <p:cNvSpPr>
            <a:spLocks noGrp="1"/>
          </p:cNvSpPr>
          <p:nvPr>
            <p:ph type="dt" sz="half" idx="10"/>
          </p:nvPr>
        </p:nvSpPr>
        <p:spPr/>
        <p:txBody>
          <a:bodyPr/>
          <a:lstStyle/>
          <a:p>
            <a:fld id="{E7F30855-C08E-45B0-8450-B6DF0E3BEA2A}" type="datetimeFigureOut">
              <a:rPr lang="en-IN" smtClean="0"/>
              <a:t>16-08-2024</a:t>
            </a:fld>
            <a:endParaRPr lang="en-IN"/>
          </a:p>
        </p:txBody>
      </p:sp>
      <p:sp>
        <p:nvSpPr>
          <p:cNvPr id="6" name="Footer Placeholder 5">
            <a:extLst>
              <a:ext uri="{FF2B5EF4-FFF2-40B4-BE49-F238E27FC236}">
                <a16:creationId xmlns:a16="http://schemas.microsoft.com/office/drawing/2014/main" id="{1CFAA5CD-6CD7-FD88-246D-903AFA9BDC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F005C0-B0C3-2A52-024E-6B204A7D77E3}"/>
              </a:ext>
            </a:extLst>
          </p:cNvPr>
          <p:cNvSpPr>
            <a:spLocks noGrp="1"/>
          </p:cNvSpPr>
          <p:nvPr>
            <p:ph type="sldNum" sz="quarter" idx="12"/>
          </p:nvPr>
        </p:nvSpPr>
        <p:spPr/>
        <p:txBody>
          <a:bodyPr/>
          <a:lstStyle/>
          <a:p>
            <a:fld id="{488BEDB1-EE6B-42A9-A159-5574415923CD}" type="slidenum">
              <a:rPr lang="en-IN" smtClean="0"/>
              <a:t>‹#›</a:t>
            </a:fld>
            <a:endParaRPr lang="en-IN"/>
          </a:p>
        </p:txBody>
      </p:sp>
    </p:spTree>
    <p:extLst>
      <p:ext uri="{BB962C8B-B14F-4D97-AF65-F5344CB8AC3E}">
        <p14:creationId xmlns:p14="http://schemas.microsoft.com/office/powerpoint/2010/main" val="3299285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55D1D-CA61-6FF1-691C-02EF752A6F7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7D1412-2D3F-5103-9F8C-2D588E61A4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AA3728-0172-97CB-58AA-46E4DD948B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7251A75-165D-36B4-1884-507458022C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CC7D10-51F5-36B4-A2D8-C5E4B80B54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173D34B-B1F7-AF32-52D0-D7BB60C429FC}"/>
              </a:ext>
            </a:extLst>
          </p:cNvPr>
          <p:cNvSpPr>
            <a:spLocks noGrp="1"/>
          </p:cNvSpPr>
          <p:nvPr>
            <p:ph type="dt" sz="half" idx="10"/>
          </p:nvPr>
        </p:nvSpPr>
        <p:spPr/>
        <p:txBody>
          <a:bodyPr/>
          <a:lstStyle/>
          <a:p>
            <a:fld id="{E7F30855-C08E-45B0-8450-B6DF0E3BEA2A}" type="datetimeFigureOut">
              <a:rPr lang="en-IN" smtClean="0"/>
              <a:t>16-08-2024</a:t>
            </a:fld>
            <a:endParaRPr lang="en-IN"/>
          </a:p>
        </p:txBody>
      </p:sp>
      <p:sp>
        <p:nvSpPr>
          <p:cNvPr id="8" name="Footer Placeholder 7">
            <a:extLst>
              <a:ext uri="{FF2B5EF4-FFF2-40B4-BE49-F238E27FC236}">
                <a16:creationId xmlns:a16="http://schemas.microsoft.com/office/drawing/2014/main" id="{5FCCD4E3-B457-237F-264A-EFD2D2DEA11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7F21394-362D-971C-E026-28B3CAE6E6F9}"/>
              </a:ext>
            </a:extLst>
          </p:cNvPr>
          <p:cNvSpPr>
            <a:spLocks noGrp="1"/>
          </p:cNvSpPr>
          <p:nvPr>
            <p:ph type="sldNum" sz="quarter" idx="12"/>
          </p:nvPr>
        </p:nvSpPr>
        <p:spPr/>
        <p:txBody>
          <a:bodyPr/>
          <a:lstStyle/>
          <a:p>
            <a:fld id="{488BEDB1-EE6B-42A9-A159-5574415923CD}" type="slidenum">
              <a:rPr lang="en-IN" smtClean="0"/>
              <a:t>‹#›</a:t>
            </a:fld>
            <a:endParaRPr lang="en-IN"/>
          </a:p>
        </p:txBody>
      </p:sp>
    </p:spTree>
    <p:extLst>
      <p:ext uri="{BB962C8B-B14F-4D97-AF65-F5344CB8AC3E}">
        <p14:creationId xmlns:p14="http://schemas.microsoft.com/office/powerpoint/2010/main" val="1203463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9B75B-BBFC-915B-13BA-70E58B89EA5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3AFF189-B288-E68A-5A6C-F7523F447522}"/>
              </a:ext>
            </a:extLst>
          </p:cNvPr>
          <p:cNvSpPr>
            <a:spLocks noGrp="1"/>
          </p:cNvSpPr>
          <p:nvPr>
            <p:ph type="dt" sz="half" idx="10"/>
          </p:nvPr>
        </p:nvSpPr>
        <p:spPr/>
        <p:txBody>
          <a:bodyPr/>
          <a:lstStyle/>
          <a:p>
            <a:fld id="{E7F30855-C08E-45B0-8450-B6DF0E3BEA2A}" type="datetimeFigureOut">
              <a:rPr lang="en-IN" smtClean="0"/>
              <a:t>16-08-2024</a:t>
            </a:fld>
            <a:endParaRPr lang="en-IN"/>
          </a:p>
        </p:txBody>
      </p:sp>
      <p:sp>
        <p:nvSpPr>
          <p:cNvPr id="4" name="Footer Placeholder 3">
            <a:extLst>
              <a:ext uri="{FF2B5EF4-FFF2-40B4-BE49-F238E27FC236}">
                <a16:creationId xmlns:a16="http://schemas.microsoft.com/office/drawing/2014/main" id="{C5D26CEC-CCE8-7468-C470-B6A82D4652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7010532-5F18-7B76-7B60-B3AE904DFB97}"/>
              </a:ext>
            </a:extLst>
          </p:cNvPr>
          <p:cNvSpPr>
            <a:spLocks noGrp="1"/>
          </p:cNvSpPr>
          <p:nvPr>
            <p:ph type="sldNum" sz="quarter" idx="12"/>
          </p:nvPr>
        </p:nvSpPr>
        <p:spPr/>
        <p:txBody>
          <a:bodyPr/>
          <a:lstStyle/>
          <a:p>
            <a:fld id="{488BEDB1-EE6B-42A9-A159-5574415923CD}" type="slidenum">
              <a:rPr lang="en-IN" smtClean="0"/>
              <a:t>‹#›</a:t>
            </a:fld>
            <a:endParaRPr lang="en-IN"/>
          </a:p>
        </p:txBody>
      </p:sp>
    </p:spTree>
    <p:extLst>
      <p:ext uri="{BB962C8B-B14F-4D97-AF65-F5344CB8AC3E}">
        <p14:creationId xmlns:p14="http://schemas.microsoft.com/office/powerpoint/2010/main" val="2064259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8805F4-B7D4-188D-8FF7-4C99EBA28E5B}"/>
              </a:ext>
            </a:extLst>
          </p:cNvPr>
          <p:cNvSpPr>
            <a:spLocks noGrp="1"/>
          </p:cNvSpPr>
          <p:nvPr>
            <p:ph type="dt" sz="half" idx="10"/>
          </p:nvPr>
        </p:nvSpPr>
        <p:spPr/>
        <p:txBody>
          <a:bodyPr/>
          <a:lstStyle/>
          <a:p>
            <a:fld id="{E7F30855-C08E-45B0-8450-B6DF0E3BEA2A}" type="datetimeFigureOut">
              <a:rPr lang="en-IN" smtClean="0"/>
              <a:t>16-08-2024</a:t>
            </a:fld>
            <a:endParaRPr lang="en-IN"/>
          </a:p>
        </p:txBody>
      </p:sp>
      <p:sp>
        <p:nvSpPr>
          <p:cNvPr id="3" name="Footer Placeholder 2">
            <a:extLst>
              <a:ext uri="{FF2B5EF4-FFF2-40B4-BE49-F238E27FC236}">
                <a16:creationId xmlns:a16="http://schemas.microsoft.com/office/drawing/2014/main" id="{B50AA862-C461-37FD-DA3F-07D2148A81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6938D0B-C6AC-A5FA-937E-8F8A0ACB14D6}"/>
              </a:ext>
            </a:extLst>
          </p:cNvPr>
          <p:cNvSpPr>
            <a:spLocks noGrp="1"/>
          </p:cNvSpPr>
          <p:nvPr>
            <p:ph type="sldNum" sz="quarter" idx="12"/>
          </p:nvPr>
        </p:nvSpPr>
        <p:spPr/>
        <p:txBody>
          <a:bodyPr/>
          <a:lstStyle/>
          <a:p>
            <a:fld id="{488BEDB1-EE6B-42A9-A159-5574415923CD}" type="slidenum">
              <a:rPr lang="en-IN" smtClean="0"/>
              <a:t>‹#›</a:t>
            </a:fld>
            <a:endParaRPr lang="en-IN"/>
          </a:p>
        </p:txBody>
      </p:sp>
    </p:spTree>
    <p:extLst>
      <p:ext uri="{BB962C8B-B14F-4D97-AF65-F5344CB8AC3E}">
        <p14:creationId xmlns:p14="http://schemas.microsoft.com/office/powerpoint/2010/main" val="1703077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8FB4E-9715-BBC1-5F0E-196C68107D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B87AD0-3DA4-A95A-91C9-A32C461C86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E2F517A-8AEC-6801-60C7-65B8699ECF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23E3B1-C928-7307-F75C-5BAEE6F5DD50}"/>
              </a:ext>
            </a:extLst>
          </p:cNvPr>
          <p:cNvSpPr>
            <a:spLocks noGrp="1"/>
          </p:cNvSpPr>
          <p:nvPr>
            <p:ph type="dt" sz="half" idx="10"/>
          </p:nvPr>
        </p:nvSpPr>
        <p:spPr/>
        <p:txBody>
          <a:bodyPr/>
          <a:lstStyle/>
          <a:p>
            <a:fld id="{E7F30855-C08E-45B0-8450-B6DF0E3BEA2A}" type="datetimeFigureOut">
              <a:rPr lang="en-IN" smtClean="0"/>
              <a:t>16-08-2024</a:t>
            </a:fld>
            <a:endParaRPr lang="en-IN"/>
          </a:p>
        </p:txBody>
      </p:sp>
      <p:sp>
        <p:nvSpPr>
          <p:cNvPr id="6" name="Footer Placeholder 5">
            <a:extLst>
              <a:ext uri="{FF2B5EF4-FFF2-40B4-BE49-F238E27FC236}">
                <a16:creationId xmlns:a16="http://schemas.microsoft.com/office/drawing/2014/main" id="{144640A6-9BFA-20C4-BB55-075C8EBB12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D77043-8DC6-D274-C9DE-A650F2F6E2E2}"/>
              </a:ext>
            </a:extLst>
          </p:cNvPr>
          <p:cNvSpPr>
            <a:spLocks noGrp="1"/>
          </p:cNvSpPr>
          <p:nvPr>
            <p:ph type="sldNum" sz="quarter" idx="12"/>
          </p:nvPr>
        </p:nvSpPr>
        <p:spPr/>
        <p:txBody>
          <a:bodyPr/>
          <a:lstStyle/>
          <a:p>
            <a:fld id="{488BEDB1-EE6B-42A9-A159-5574415923CD}" type="slidenum">
              <a:rPr lang="en-IN" smtClean="0"/>
              <a:t>‹#›</a:t>
            </a:fld>
            <a:endParaRPr lang="en-IN"/>
          </a:p>
        </p:txBody>
      </p:sp>
    </p:spTree>
    <p:extLst>
      <p:ext uri="{BB962C8B-B14F-4D97-AF65-F5344CB8AC3E}">
        <p14:creationId xmlns:p14="http://schemas.microsoft.com/office/powerpoint/2010/main" val="171169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6A814-ABEF-F470-FD73-F1E92DE6DC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720FEF3-DB1D-9FC5-7647-CC8136A567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1E5952A-BFDC-4301-3B08-73D93B8929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537BD6-3DAA-B4EB-9C34-7A3F5C5D31F3}"/>
              </a:ext>
            </a:extLst>
          </p:cNvPr>
          <p:cNvSpPr>
            <a:spLocks noGrp="1"/>
          </p:cNvSpPr>
          <p:nvPr>
            <p:ph type="dt" sz="half" idx="10"/>
          </p:nvPr>
        </p:nvSpPr>
        <p:spPr/>
        <p:txBody>
          <a:bodyPr/>
          <a:lstStyle/>
          <a:p>
            <a:fld id="{E7F30855-C08E-45B0-8450-B6DF0E3BEA2A}" type="datetimeFigureOut">
              <a:rPr lang="en-IN" smtClean="0"/>
              <a:t>16-08-2024</a:t>
            </a:fld>
            <a:endParaRPr lang="en-IN"/>
          </a:p>
        </p:txBody>
      </p:sp>
      <p:sp>
        <p:nvSpPr>
          <p:cNvPr id="6" name="Footer Placeholder 5">
            <a:extLst>
              <a:ext uri="{FF2B5EF4-FFF2-40B4-BE49-F238E27FC236}">
                <a16:creationId xmlns:a16="http://schemas.microsoft.com/office/drawing/2014/main" id="{287C9F48-E679-98C1-02F1-4E97301BCE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89DDDA-7A65-B39E-4AD6-853EA7C17FBF}"/>
              </a:ext>
            </a:extLst>
          </p:cNvPr>
          <p:cNvSpPr>
            <a:spLocks noGrp="1"/>
          </p:cNvSpPr>
          <p:nvPr>
            <p:ph type="sldNum" sz="quarter" idx="12"/>
          </p:nvPr>
        </p:nvSpPr>
        <p:spPr/>
        <p:txBody>
          <a:bodyPr/>
          <a:lstStyle/>
          <a:p>
            <a:fld id="{488BEDB1-EE6B-42A9-A159-5574415923CD}" type="slidenum">
              <a:rPr lang="en-IN" smtClean="0"/>
              <a:t>‹#›</a:t>
            </a:fld>
            <a:endParaRPr lang="en-IN"/>
          </a:p>
        </p:txBody>
      </p:sp>
    </p:spTree>
    <p:extLst>
      <p:ext uri="{BB962C8B-B14F-4D97-AF65-F5344CB8AC3E}">
        <p14:creationId xmlns:p14="http://schemas.microsoft.com/office/powerpoint/2010/main" val="1641961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69A359-DABA-2161-5656-346BE4F33B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976941-A24B-EAB6-E8C4-9B206092F4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5F6D8C-D4BD-4588-1876-4E10A88E50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7F30855-C08E-45B0-8450-B6DF0E3BEA2A}" type="datetimeFigureOut">
              <a:rPr lang="en-IN" smtClean="0"/>
              <a:t>16-08-2024</a:t>
            </a:fld>
            <a:endParaRPr lang="en-IN"/>
          </a:p>
        </p:txBody>
      </p:sp>
      <p:sp>
        <p:nvSpPr>
          <p:cNvPr id="5" name="Footer Placeholder 4">
            <a:extLst>
              <a:ext uri="{FF2B5EF4-FFF2-40B4-BE49-F238E27FC236}">
                <a16:creationId xmlns:a16="http://schemas.microsoft.com/office/drawing/2014/main" id="{6A621845-DC34-881D-C957-0984CD8285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73125FA3-9112-BAD8-24AE-EC533DDB2B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8BEDB1-EE6B-42A9-A159-5574415923CD}" type="slidenum">
              <a:rPr lang="en-IN" smtClean="0"/>
              <a:t>‹#›</a:t>
            </a:fld>
            <a:endParaRPr lang="en-IN"/>
          </a:p>
        </p:txBody>
      </p:sp>
    </p:spTree>
    <p:extLst>
      <p:ext uri="{BB962C8B-B14F-4D97-AF65-F5344CB8AC3E}">
        <p14:creationId xmlns:p14="http://schemas.microsoft.com/office/powerpoint/2010/main" val="1081772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C0404"/>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8F45D9-5576-BA1E-0EF1-836B8CE200E6}"/>
              </a:ext>
            </a:extLst>
          </p:cNvPr>
          <p:cNvSpPr txBox="1"/>
          <p:nvPr/>
        </p:nvSpPr>
        <p:spPr>
          <a:xfrm>
            <a:off x="4500880" y="4650739"/>
            <a:ext cx="3190240" cy="558800"/>
          </a:xfrm>
          <a:prstGeom prst="rect">
            <a:avLst/>
          </a:prstGeom>
          <a:noFill/>
        </p:spPr>
        <p:txBody>
          <a:bodyPr wrap="square" rtlCol="0">
            <a:spAutoFit/>
          </a:bodyPr>
          <a:lstStyle/>
          <a:p>
            <a:pPr algn="ctr"/>
            <a:r>
              <a:rPr lang="en-IN" sz="3000">
                <a:solidFill>
                  <a:schemeClr val="bg1"/>
                </a:solidFill>
                <a:latin typeface="Product Sans Black" panose="020B0A03030502040203" pitchFamily="34" charset="0"/>
              </a:rPr>
              <a:t>OMEGA X</a:t>
            </a:r>
          </a:p>
        </p:txBody>
      </p:sp>
      <p:sp>
        <p:nvSpPr>
          <p:cNvPr id="5" name="TextBox 4">
            <a:extLst>
              <a:ext uri="{FF2B5EF4-FFF2-40B4-BE49-F238E27FC236}">
                <a16:creationId xmlns:a16="http://schemas.microsoft.com/office/drawing/2014/main" id="{50813BB5-DF41-1123-13A5-378F21CAB488}"/>
              </a:ext>
            </a:extLst>
          </p:cNvPr>
          <p:cNvSpPr txBox="1"/>
          <p:nvPr/>
        </p:nvSpPr>
        <p:spPr>
          <a:xfrm>
            <a:off x="1696720" y="5633720"/>
            <a:ext cx="8798560" cy="446276"/>
          </a:xfrm>
          <a:prstGeom prst="rect">
            <a:avLst/>
          </a:prstGeom>
          <a:noFill/>
        </p:spPr>
        <p:txBody>
          <a:bodyPr wrap="square" lIns="91440" tIns="45720" rIns="91440" bIns="45720" rtlCol="0" anchor="t">
            <a:spAutoFit/>
          </a:bodyPr>
          <a:lstStyle/>
          <a:p>
            <a:pPr algn="ctr"/>
            <a:r>
              <a:rPr lang="en-IN" sz="2300">
                <a:solidFill>
                  <a:schemeClr val="bg1"/>
                </a:solidFill>
                <a:latin typeface="Product Sans Black"/>
              </a:rPr>
              <a:t>Adithya A | Jayashre | Nitin Karthick R P | </a:t>
            </a:r>
            <a:r>
              <a:rPr lang="en-IN" sz="2300" err="1">
                <a:solidFill>
                  <a:schemeClr val="bg1"/>
                </a:solidFill>
                <a:latin typeface="Product Sans Black"/>
              </a:rPr>
              <a:t>Roahith</a:t>
            </a:r>
            <a:r>
              <a:rPr lang="en-IN" sz="2300">
                <a:solidFill>
                  <a:schemeClr val="bg1"/>
                </a:solidFill>
                <a:latin typeface="Product Sans Black"/>
              </a:rPr>
              <a:t> R</a:t>
            </a:r>
          </a:p>
        </p:txBody>
      </p:sp>
      <p:sp>
        <p:nvSpPr>
          <p:cNvPr id="6" name="TextBox 5">
            <a:extLst>
              <a:ext uri="{FF2B5EF4-FFF2-40B4-BE49-F238E27FC236}">
                <a16:creationId xmlns:a16="http://schemas.microsoft.com/office/drawing/2014/main" id="{45B8B107-9F91-2A14-DFD3-F5E355ACDB29}"/>
              </a:ext>
            </a:extLst>
          </p:cNvPr>
          <p:cNvSpPr txBox="1"/>
          <p:nvPr/>
        </p:nvSpPr>
        <p:spPr>
          <a:xfrm>
            <a:off x="4500880" y="3667759"/>
            <a:ext cx="3190240" cy="558800"/>
          </a:xfrm>
          <a:prstGeom prst="rect">
            <a:avLst/>
          </a:prstGeom>
          <a:noFill/>
        </p:spPr>
        <p:txBody>
          <a:bodyPr wrap="square" rtlCol="0">
            <a:spAutoFit/>
          </a:bodyPr>
          <a:lstStyle/>
          <a:p>
            <a:pPr algn="ctr"/>
            <a:r>
              <a:rPr lang="en-IN" sz="3000">
                <a:solidFill>
                  <a:schemeClr val="bg1"/>
                </a:solidFill>
                <a:latin typeface="Product Sans Black" panose="020B0A03030502040203" pitchFamily="34" charset="0"/>
              </a:rPr>
              <a:t>QUIPY</a:t>
            </a:r>
          </a:p>
        </p:txBody>
      </p:sp>
      <p:pic>
        <p:nvPicPr>
          <p:cNvPr id="10" name="Picture 9">
            <a:extLst>
              <a:ext uri="{FF2B5EF4-FFF2-40B4-BE49-F238E27FC236}">
                <a16:creationId xmlns:a16="http://schemas.microsoft.com/office/drawing/2014/main" id="{E67EADD3-9840-D270-172B-3A5590A47055}"/>
              </a:ext>
            </a:extLst>
          </p:cNvPr>
          <p:cNvPicPr>
            <a:picLocks noChangeAspect="1"/>
          </p:cNvPicPr>
          <p:nvPr/>
        </p:nvPicPr>
        <p:blipFill>
          <a:blip r:embed="rId2"/>
          <a:stretch>
            <a:fillRect/>
          </a:stretch>
        </p:blipFill>
        <p:spPr>
          <a:xfrm>
            <a:off x="4770120" y="591819"/>
            <a:ext cx="2651760" cy="2651760"/>
          </a:xfrm>
          <a:prstGeom prst="rect">
            <a:avLst/>
          </a:prstGeom>
        </p:spPr>
      </p:pic>
    </p:spTree>
    <p:extLst>
      <p:ext uri="{BB962C8B-B14F-4D97-AF65-F5344CB8AC3E}">
        <p14:creationId xmlns:p14="http://schemas.microsoft.com/office/powerpoint/2010/main" val="2765546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C0404"/>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1DD2FF-B602-7ADA-AC1F-5A5A3A4615FA}"/>
              </a:ext>
            </a:extLst>
          </p:cNvPr>
          <p:cNvSpPr txBox="1"/>
          <p:nvPr/>
        </p:nvSpPr>
        <p:spPr>
          <a:xfrm>
            <a:off x="3498018" y="386081"/>
            <a:ext cx="5082102" cy="707886"/>
          </a:xfrm>
          <a:prstGeom prst="rect">
            <a:avLst/>
          </a:prstGeom>
          <a:noFill/>
        </p:spPr>
        <p:txBody>
          <a:bodyPr wrap="square" rtlCol="0">
            <a:spAutoFit/>
          </a:bodyPr>
          <a:lstStyle/>
          <a:p>
            <a:pPr algn="ctr"/>
            <a:r>
              <a:rPr lang="en-IN" sz="4000">
                <a:solidFill>
                  <a:schemeClr val="bg1"/>
                </a:solidFill>
                <a:latin typeface="Product Sans Black" panose="020B0A03030502040203" pitchFamily="34" charset="0"/>
              </a:rPr>
              <a:t>Problem Statement</a:t>
            </a:r>
          </a:p>
        </p:txBody>
      </p:sp>
      <p:sp>
        <p:nvSpPr>
          <p:cNvPr id="3" name="TextBox 2">
            <a:extLst>
              <a:ext uri="{FF2B5EF4-FFF2-40B4-BE49-F238E27FC236}">
                <a16:creationId xmlns:a16="http://schemas.microsoft.com/office/drawing/2014/main" id="{8D35C7A5-2D4E-444F-8666-65F5A7223075}"/>
              </a:ext>
            </a:extLst>
          </p:cNvPr>
          <p:cNvSpPr txBox="1"/>
          <p:nvPr/>
        </p:nvSpPr>
        <p:spPr>
          <a:xfrm>
            <a:off x="410966" y="1404866"/>
            <a:ext cx="11368155"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latin typeface="Product Sans Black" panose="020B0A03030502040203" pitchFamily="34" charset="0"/>
                <a:ea typeface="+mn-lt"/>
                <a:cs typeface="+mn-lt"/>
              </a:rPr>
              <a:t>Accessing and interpreting customer data from internal databases can be difficult for organizations at times. Walmart, for example, creates over </a:t>
            </a:r>
            <a:r>
              <a:rPr lang="en-US" b="1">
                <a:solidFill>
                  <a:schemeClr val="bg1"/>
                </a:solidFill>
                <a:latin typeface="Product Sans Black" panose="020B0A03030502040203" pitchFamily="34" charset="0"/>
                <a:ea typeface="+mn-lt"/>
                <a:cs typeface="+mn-lt"/>
              </a:rPr>
              <a:t>2.5 petabytes of data per hour</a:t>
            </a:r>
            <a:r>
              <a:rPr lang="en-US">
                <a:solidFill>
                  <a:schemeClr val="bg1"/>
                </a:solidFill>
                <a:latin typeface="Product Sans Black" panose="020B0A03030502040203" pitchFamily="34" charset="0"/>
                <a:ea typeface="+mn-lt"/>
                <a:cs typeface="+mn-lt"/>
              </a:rPr>
              <a:t>. Businesses need to manage and use this data more effectively if they want to stay competitive.</a:t>
            </a:r>
            <a:endParaRPr lang="en-US">
              <a:solidFill>
                <a:schemeClr val="bg1"/>
              </a:solidFill>
              <a:latin typeface="Product Sans Black" panose="020B0A03030502040203" pitchFamily="34" charset="0"/>
            </a:endParaRPr>
          </a:p>
          <a:p>
            <a:endParaRPr lang="en-US">
              <a:solidFill>
                <a:schemeClr val="bg1"/>
              </a:solidFill>
            </a:endParaRPr>
          </a:p>
          <a:p>
            <a:endParaRPr lang="en-US">
              <a:solidFill>
                <a:schemeClr val="bg1"/>
              </a:solidFill>
            </a:endParaRPr>
          </a:p>
          <a:p>
            <a:endParaRPr lang="en-US">
              <a:solidFill>
                <a:schemeClr val="bg1"/>
              </a:solidFill>
            </a:endParaRPr>
          </a:p>
          <a:p>
            <a:endParaRPr lang="en-US">
              <a:solidFill>
                <a:schemeClr val="bg1"/>
              </a:solidFill>
            </a:endParaRPr>
          </a:p>
          <a:p>
            <a:endParaRPr lang="en-US">
              <a:solidFill>
                <a:schemeClr val="bg1"/>
              </a:solidFill>
            </a:endParaRPr>
          </a:p>
          <a:p>
            <a:endParaRPr lang="en-US">
              <a:solidFill>
                <a:schemeClr val="bg1"/>
              </a:solidFill>
            </a:endParaRPr>
          </a:p>
          <a:p>
            <a:endParaRPr lang="en-US">
              <a:solidFill>
                <a:srgbClr val="FFFF00"/>
              </a:solidFill>
            </a:endParaRPr>
          </a:p>
          <a:p>
            <a:endParaRPr lang="en-US">
              <a:solidFill>
                <a:srgbClr val="FFFF00"/>
              </a:solidFill>
            </a:endParaRPr>
          </a:p>
          <a:p>
            <a:r>
              <a:rPr lang="en-US">
                <a:solidFill>
                  <a:srgbClr val="FFFF00"/>
                </a:solidFill>
                <a:latin typeface="Product Sans Black" panose="020B0A03030502040203" pitchFamily="34" charset="0"/>
              </a:rPr>
              <a:t>OBJECTIVE</a:t>
            </a:r>
          </a:p>
          <a:p>
            <a:r>
              <a:rPr lang="en-US">
                <a:solidFill>
                  <a:schemeClr val="bg1"/>
                </a:solidFill>
                <a:latin typeface="Product Sans Black" panose="020B0A03030502040203" pitchFamily="34" charset="0"/>
              </a:rPr>
              <a:t>Develop a chat interface that leverages a Large Language Model (LLM) to read and interpret client data from an internal database. This interface will enable organization members to query the database and receive accurate, contextually relevant responses about the data.</a:t>
            </a:r>
          </a:p>
        </p:txBody>
      </p:sp>
      <p:pic>
        <p:nvPicPr>
          <p:cNvPr id="5" name="Picture 4" descr="A blue and green line art of a robot&#10;&#10;Description automatically generated">
            <a:extLst>
              <a:ext uri="{FF2B5EF4-FFF2-40B4-BE49-F238E27FC236}">
                <a16:creationId xmlns:a16="http://schemas.microsoft.com/office/drawing/2014/main" id="{4F10B271-43B7-BDBF-D641-A838AD6742F1}"/>
              </a:ext>
            </a:extLst>
          </p:cNvPr>
          <p:cNvPicPr>
            <a:picLocks noChangeAspect="1"/>
          </p:cNvPicPr>
          <p:nvPr/>
        </p:nvPicPr>
        <p:blipFill>
          <a:blip r:embed="rId2"/>
          <a:stretch>
            <a:fillRect/>
          </a:stretch>
        </p:blipFill>
        <p:spPr>
          <a:xfrm>
            <a:off x="9731514" y="5473148"/>
            <a:ext cx="1166192" cy="1088888"/>
          </a:xfrm>
          <a:prstGeom prst="rect">
            <a:avLst/>
          </a:prstGeom>
        </p:spPr>
      </p:pic>
      <p:pic>
        <p:nvPicPr>
          <p:cNvPr id="6" name="Picture 5" descr="A person sitting at a desk with a computer and papers flying around him&#10;&#10;Description automatically generated">
            <a:extLst>
              <a:ext uri="{FF2B5EF4-FFF2-40B4-BE49-F238E27FC236}">
                <a16:creationId xmlns:a16="http://schemas.microsoft.com/office/drawing/2014/main" id="{DF1453BA-00E8-9245-BFE1-F4E0985779B9}"/>
              </a:ext>
            </a:extLst>
          </p:cNvPr>
          <p:cNvPicPr>
            <a:picLocks noChangeAspect="1"/>
          </p:cNvPicPr>
          <p:nvPr/>
        </p:nvPicPr>
        <p:blipFill>
          <a:blip r:embed="rId3"/>
          <a:stretch>
            <a:fillRect/>
          </a:stretch>
        </p:blipFill>
        <p:spPr>
          <a:xfrm>
            <a:off x="841514" y="2761665"/>
            <a:ext cx="1398104" cy="1376018"/>
          </a:xfrm>
          <a:prstGeom prst="rect">
            <a:avLst/>
          </a:prstGeom>
        </p:spPr>
      </p:pic>
      <p:sp>
        <p:nvSpPr>
          <p:cNvPr id="7" name="TextBox 6">
            <a:extLst>
              <a:ext uri="{FF2B5EF4-FFF2-40B4-BE49-F238E27FC236}">
                <a16:creationId xmlns:a16="http://schemas.microsoft.com/office/drawing/2014/main" id="{832BDCBC-30DA-23EA-586B-32A998785D71}"/>
              </a:ext>
            </a:extLst>
          </p:cNvPr>
          <p:cNvSpPr txBox="1"/>
          <p:nvPr/>
        </p:nvSpPr>
        <p:spPr>
          <a:xfrm>
            <a:off x="2748675" y="2572511"/>
            <a:ext cx="903798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800" baseline="0">
                <a:solidFill>
                  <a:srgbClr val="FFFFFF"/>
                </a:solidFill>
                <a:latin typeface="Product Sans Black" panose="020B0A03030502040203" pitchFamily="34" charset="0"/>
              </a:rPr>
              <a:t>There is a clear need for a streamlined and intuitive solution that enables organization members to query databases and receive accurate insights quickly, all through a user-friendly interface. Everyone should be able to</a:t>
            </a:r>
            <a:r>
              <a:rPr lang="en-US" sz="1800" b="1" baseline="0">
                <a:solidFill>
                  <a:srgbClr val="FFFFFF"/>
                </a:solidFill>
                <a:latin typeface="Product Sans Black" panose="020B0A03030502040203" pitchFamily="34" charset="0"/>
              </a:rPr>
              <a:t> easily access the necessary data</a:t>
            </a:r>
            <a:r>
              <a:rPr lang="en-US" sz="1800" baseline="0">
                <a:solidFill>
                  <a:srgbClr val="FFFFFF"/>
                </a:solidFill>
                <a:latin typeface="Product Sans Black" panose="020B0A03030502040203" pitchFamily="34" charset="0"/>
              </a:rPr>
              <a:t> with this approach, even those with </a:t>
            </a:r>
            <a:r>
              <a:rPr lang="en-US" sz="1800" b="1" baseline="0">
                <a:solidFill>
                  <a:srgbClr val="FFFFFF"/>
                </a:solidFill>
                <a:latin typeface="Product Sans Black" panose="020B0A03030502040203" pitchFamily="34" charset="0"/>
              </a:rPr>
              <a:t>less technical expertise</a:t>
            </a:r>
            <a:r>
              <a:rPr lang="en-US" sz="1800" baseline="0">
                <a:solidFill>
                  <a:srgbClr val="FFFFFF"/>
                </a:solidFill>
                <a:latin typeface="Product Sans Black" panose="020B0A03030502040203" pitchFamily="34" charset="0"/>
              </a:rPr>
              <a:t>. By simplifying data access, employees can </a:t>
            </a:r>
            <a:r>
              <a:rPr lang="en-US" sz="1800" b="1" baseline="0">
                <a:solidFill>
                  <a:srgbClr val="FFFFFF"/>
                </a:solidFill>
                <a:latin typeface="Product Sans Black" panose="020B0A03030502040203" pitchFamily="34" charset="0"/>
              </a:rPr>
              <a:t>focus on higher-value tasks</a:t>
            </a:r>
            <a:r>
              <a:rPr lang="en-US" sz="1800" baseline="0">
                <a:solidFill>
                  <a:srgbClr val="FFFFFF"/>
                </a:solidFill>
                <a:latin typeface="Product Sans Black" panose="020B0A03030502040203" pitchFamily="34" charset="0"/>
              </a:rPr>
              <a:t> and make well-informed decisions.</a:t>
            </a:r>
            <a:r>
              <a:rPr lang="en-US" sz="1800">
                <a:latin typeface="Product Sans Black" panose="020B0A03030502040203" pitchFamily="34" charset="0"/>
                <a:ea typeface="Aptos"/>
                <a:cs typeface="Aptos"/>
              </a:rPr>
              <a:t>​</a:t>
            </a:r>
            <a:endParaRPr lang="en-US">
              <a:latin typeface="Product Sans Black" panose="020B0A03030502040203" pitchFamily="34" charset="0"/>
            </a:endParaRPr>
          </a:p>
        </p:txBody>
      </p:sp>
    </p:spTree>
    <p:extLst>
      <p:ext uri="{BB962C8B-B14F-4D97-AF65-F5344CB8AC3E}">
        <p14:creationId xmlns:p14="http://schemas.microsoft.com/office/powerpoint/2010/main" val="3494496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C0404"/>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1DD2FF-B602-7ADA-AC1F-5A5A3A4615FA}"/>
              </a:ext>
            </a:extLst>
          </p:cNvPr>
          <p:cNvSpPr txBox="1"/>
          <p:nvPr/>
        </p:nvSpPr>
        <p:spPr>
          <a:xfrm>
            <a:off x="3611880" y="386081"/>
            <a:ext cx="4968240" cy="707886"/>
          </a:xfrm>
          <a:prstGeom prst="rect">
            <a:avLst/>
          </a:prstGeom>
          <a:noFill/>
        </p:spPr>
        <p:txBody>
          <a:bodyPr wrap="square" rtlCol="0">
            <a:spAutoFit/>
          </a:bodyPr>
          <a:lstStyle/>
          <a:p>
            <a:pPr algn="ctr"/>
            <a:r>
              <a:rPr lang="en-IN" sz="4000">
                <a:solidFill>
                  <a:schemeClr val="bg1"/>
                </a:solidFill>
                <a:latin typeface="Product Sans Black" panose="020B0A03030502040203" pitchFamily="34" charset="0"/>
              </a:rPr>
              <a:t>Solution</a:t>
            </a:r>
          </a:p>
        </p:txBody>
      </p:sp>
      <p:pic>
        <p:nvPicPr>
          <p:cNvPr id="4" name="Picture 3" descr="A yellow light bulb with a check mark on it&#10;&#10;Description automatically generated">
            <a:extLst>
              <a:ext uri="{FF2B5EF4-FFF2-40B4-BE49-F238E27FC236}">
                <a16:creationId xmlns:a16="http://schemas.microsoft.com/office/drawing/2014/main" id="{B94244A8-F18E-1413-6DB8-C1BD47BCF50E}"/>
              </a:ext>
            </a:extLst>
          </p:cNvPr>
          <p:cNvPicPr>
            <a:picLocks noChangeAspect="1"/>
          </p:cNvPicPr>
          <p:nvPr/>
        </p:nvPicPr>
        <p:blipFill>
          <a:blip r:embed="rId2"/>
          <a:stretch>
            <a:fillRect/>
          </a:stretch>
        </p:blipFill>
        <p:spPr>
          <a:xfrm>
            <a:off x="11066269" y="5695122"/>
            <a:ext cx="927252" cy="903660"/>
          </a:xfrm>
          <a:prstGeom prst="rect">
            <a:avLst/>
          </a:prstGeom>
        </p:spPr>
      </p:pic>
      <p:sp>
        <p:nvSpPr>
          <p:cNvPr id="5" name="TextBox 4">
            <a:extLst>
              <a:ext uri="{FF2B5EF4-FFF2-40B4-BE49-F238E27FC236}">
                <a16:creationId xmlns:a16="http://schemas.microsoft.com/office/drawing/2014/main" id="{7B7A4FEF-99F6-E7C7-CF14-8ACD95DA420D}"/>
              </a:ext>
            </a:extLst>
          </p:cNvPr>
          <p:cNvSpPr txBox="1"/>
          <p:nvPr/>
        </p:nvSpPr>
        <p:spPr>
          <a:xfrm>
            <a:off x="952071" y="1250158"/>
            <a:ext cx="1028589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latin typeface="Product Sans Black" panose="020B0A03030502040203" pitchFamily="34" charset="0"/>
                <a:ea typeface="+mn-lt"/>
                <a:cs typeface="+mn-lt"/>
              </a:rPr>
              <a:t>Our idea is to create QUIPY, an AI-driven chatbot that will enhance the way businesses engage with their data. QUIPY features a user-friendly interface and employs advanced natural language processing backed by LLMs to assist users in accessing and understanding complex data.</a:t>
            </a:r>
          </a:p>
        </p:txBody>
      </p:sp>
      <p:pic>
        <p:nvPicPr>
          <p:cNvPr id="7" name="Picture 6" descr="A diagram of a company&amp;#39;s process&#10;&#10;Description automatically generated">
            <a:extLst>
              <a:ext uri="{FF2B5EF4-FFF2-40B4-BE49-F238E27FC236}">
                <a16:creationId xmlns:a16="http://schemas.microsoft.com/office/drawing/2014/main" id="{BE208B80-3462-69FE-E124-FE6285630DAD}"/>
              </a:ext>
            </a:extLst>
          </p:cNvPr>
          <p:cNvPicPr>
            <a:picLocks noChangeAspect="1"/>
          </p:cNvPicPr>
          <p:nvPr/>
        </p:nvPicPr>
        <p:blipFill>
          <a:blip r:embed="rId3"/>
          <a:stretch>
            <a:fillRect/>
          </a:stretch>
        </p:blipFill>
        <p:spPr>
          <a:xfrm>
            <a:off x="483098" y="2335144"/>
            <a:ext cx="4588673" cy="4114800"/>
          </a:xfrm>
          <a:prstGeom prst="rect">
            <a:avLst/>
          </a:prstGeom>
        </p:spPr>
      </p:pic>
      <p:sp>
        <p:nvSpPr>
          <p:cNvPr id="8" name="TextBox 7">
            <a:extLst>
              <a:ext uri="{FF2B5EF4-FFF2-40B4-BE49-F238E27FC236}">
                <a16:creationId xmlns:a16="http://schemas.microsoft.com/office/drawing/2014/main" id="{630B7651-339A-6F39-33F2-0CBB4C801211}"/>
              </a:ext>
            </a:extLst>
          </p:cNvPr>
          <p:cNvSpPr txBox="1"/>
          <p:nvPr/>
        </p:nvSpPr>
        <p:spPr>
          <a:xfrm>
            <a:off x="5232400" y="2637183"/>
            <a:ext cx="6961808"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indent="-285750">
              <a:buFont typeface="Wingdings"/>
              <a:buChar char="ü"/>
            </a:pPr>
            <a:r>
              <a:rPr lang="en-US">
                <a:solidFill>
                  <a:schemeClr val="bg1"/>
                </a:solidFill>
                <a:latin typeface="Product Sans Black"/>
                <a:ea typeface="+mn-lt"/>
                <a:cs typeface="+mn-lt"/>
              </a:rPr>
              <a:t>Simply use natural language to interact with data; no complicated code or data science knowledge is required. </a:t>
            </a:r>
          </a:p>
          <a:p>
            <a:pPr indent="-285750">
              <a:buFont typeface="Wingdings"/>
              <a:buChar char="ü"/>
            </a:pPr>
            <a:r>
              <a:rPr lang="en-US">
                <a:solidFill>
                  <a:schemeClr val="bg1"/>
                </a:solidFill>
                <a:latin typeface="Product Sans Black" panose="020B0A03030502040203" pitchFamily="34" charset="0"/>
                <a:ea typeface="+mn-lt"/>
                <a:cs typeface="+mn-lt"/>
              </a:rPr>
              <a:t>Find hidden trends and patterns in your data quickly to help guide strategic decisions. </a:t>
            </a:r>
          </a:p>
          <a:p>
            <a:pPr indent="-285750">
              <a:buFont typeface="Wingdings"/>
              <a:buChar char="ü"/>
            </a:pPr>
            <a:r>
              <a:rPr lang="en-US">
                <a:solidFill>
                  <a:schemeClr val="bg1"/>
                </a:solidFill>
                <a:latin typeface="Product Sans Black" panose="020B0A03030502040203" pitchFamily="34" charset="0"/>
                <a:ea typeface="+mn-lt"/>
                <a:cs typeface="+mn-lt"/>
              </a:rPr>
              <a:t>Convert complicated data into comprehensible graphs and charts to help with effective insight communication. </a:t>
            </a:r>
          </a:p>
          <a:p>
            <a:pPr indent="-285750">
              <a:buFont typeface="Wingdings"/>
              <a:buChar char="ü"/>
            </a:pPr>
            <a:r>
              <a:rPr lang="en-US">
                <a:solidFill>
                  <a:schemeClr val="bg1"/>
                </a:solidFill>
                <a:latin typeface="Product Sans Black" panose="020B0A03030502040203" pitchFamily="34" charset="0"/>
                <a:ea typeface="+mn-lt"/>
                <a:cs typeface="+mn-lt"/>
              </a:rPr>
              <a:t>Save time and effort by using AI-powered features to automatically spot patterns, anomalies, and correlations. </a:t>
            </a:r>
          </a:p>
          <a:p>
            <a:pPr indent="-285750">
              <a:buFont typeface="Wingdings"/>
              <a:buChar char="ü"/>
            </a:pPr>
            <a:r>
              <a:rPr lang="en-US">
                <a:solidFill>
                  <a:schemeClr val="bg1"/>
                </a:solidFill>
                <a:latin typeface="Product Sans Black" panose="020B0A03030502040203" pitchFamily="34" charset="0"/>
                <a:ea typeface="+mn-lt"/>
                <a:cs typeface="+mn-lt"/>
              </a:rPr>
              <a:t>Users may concentrate on higher-value tasks by being able to handle massive datasets and increasing data volumes without compromising performance. </a:t>
            </a:r>
          </a:p>
          <a:p>
            <a:pPr indent="-285750">
              <a:buFont typeface="Wingdings"/>
              <a:buChar char="ü"/>
            </a:pPr>
            <a:endParaRPr lang="en-US">
              <a:solidFill>
                <a:schemeClr val="bg1"/>
              </a:solidFill>
              <a:latin typeface="Product Sans Black" panose="020B0A03030502040203" pitchFamily="34" charset="0"/>
              <a:ea typeface="+mn-lt"/>
              <a:cs typeface="+mn-lt"/>
            </a:endParaRPr>
          </a:p>
          <a:p>
            <a:pPr marL="285750" indent="-285750">
              <a:buFont typeface="Wingdings"/>
              <a:buChar char="ü"/>
            </a:pPr>
            <a:endParaRPr lang="en-US"/>
          </a:p>
          <a:p>
            <a:pPr marL="285750" indent="-285750">
              <a:buFont typeface="Wingdings"/>
              <a:buChar char="ü"/>
            </a:pPr>
            <a:endParaRPr lang="en-US"/>
          </a:p>
        </p:txBody>
      </p:sp>
    </p:spTree>
    <p:extLst>
      <p:ext uri="{BB962C8B-B14F-4D97-AF65-F5344CB8AC3E}">
        <p14:creationId xmlns:p14="http://schemas.microsoft.com/office/powerpoint/2010/main" val="2972599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C0404"/>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1DD2FF-B602-7ADA-AC1F-5A5A3A4615FA}"/>
              </a:ext>
            </a:extLst>
          </p:cNvPr>
          <p:cNvSpPr txBox="1"/>
          <p:nvPr/>
        </p:nvSpPr>
        <p:spPr>
          <a:xfrm>
            <a:off x="3926840" y="386081"/>
            <a:ext cx="4338320" cy="707886"/>
          </a:xfrm>
          <a:prstGeom prst="rect">
            <a:avLst/>
          </a:prstGeom>
          <a:noFill/>
        </p:spPr>
        <p:txBody>
          <a:bodyPr wrap="square" rtlCol="0">
            <a:spAutoFit/>
          </a:bodyPr>
          <a:lstStyle/>
          <a:p>
            <a:pPr algn="ctr"/>
            <a:r>
              <a:rPr lang="en-IN" sz="4000">
                <a:solidFill>
                  <a:schemeClr val="bg1"/>
                </a:solidFill>
                <a:latin typeface="Product Sans Black" panose="020B0A03030502040203" pitchFamily="34" charset="0"/>
              </a:rPr>
              <a:t>Methodology</a:t>
            </a:r>
          </a:p>
        </p:txBody>
      </p:sp>
      <p:sp>
        <p:nvSpPr>
          <p:cNvPr id="3" name="TextBox 2">
            <a:extLst>
              <a:ext uri="{FF2B5EF4-FFF2-40B4-BE49-F238E27FC236}">
                <a16:creationId xmlns:a16="http://schemas.microsoft.com/office/drawing/2014/main" id="{B4932A6D-1A0E-58B2-9CB3-139F6A251DC4}"/>
              </a:ext>
            </a:extLst>
          </p:cNvPr>
          <p:cNvSpPr txBox="1"/>
          <p:nvPr/>
        </p:nvSpPr>
        <p:spPr>
          <a:xfrm>
            <a:off x="231976" y="1050282"/>
            <a:ext cx="11797068"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latin typeface="Product Sans Black"/>
                <a:ea typeface="+mn-lt"/>
                <a:cs typeface="+mn-lt"/>
              </a:rPr>
              <a:t>We start by establishing a reliable connection to the target database, allowing for the extraction of detailed metadata, including schema information, table structures, and data relationships. </a:t>
            </a:r>
            <a:br>
              <a:rPr lang="en-US">
                <a:latin typeface="Product Sans Black" panose="020B0A03030502040203" pitchFamily="34" charset="0"/>
                <a:ea typeface="+mn-lt"/>
                <a:cs typeface="+mn-lt"/>
              </a:rPr>
            </a:br>
            <a:r>
              <a:rPr lang="en-US">
                <a:solidFill>
                  <a:schemeClr val="bg1"/>
                </a:solidFill>
                <a:latin typeface="Product Sans Black"/>
                <a:ea typeface="+mn-lt"/>
                <a:cs typeface="+mn-lt"/>
              </a:rPr>
              <a:t>This metadata is then enriched with additional context, such as business definitions and data quality indicators, to enhance its usability and understanding by an LLM.</a:t>
            </a:r>
            <a:endParaRPr lang="en-US">
              <a:solidFill>
                <a:schemeClr val="bg1"/>
              </a:solidFill>
            </a:endParaRPr>
          </a:p>
          <a:p>
            <a:endParaRPr lang="en-US">
              <a:solidFill>
                <a:schemeClr val="bg1"/>
              </a:solidFill>
              <a:latin typeface="Product Sans Black" panose="020B0A03030502040203" pitchFamily="34" charset="0"/>
              <a:ea typeface="+mn-lt"/>
              <a:cs typeface="+mn-lt"/>
            </a:endParaRPr>
          </a:p>
          <a:p>
            <a:endParaRPr lang="en-US">
              <a:solidFill>
                <a:schemeClr val="bg1"/>
              </a:solidFill>
              <a:latin typeface="Product Sans Black" panose="020B0A03030502040203" pitchFamily="34" charset="0"/>
              <a:ea typeface="+mn-lt"/>
              <a:cs typeface="+mn-lt"/>
            </a:endParaRPr>
          </a:p>
          <a:p>
            <a:endParaRPr lang="en-US">
              <a:solidFill>
                <a:schemeClr val="bg1"/>
              </a:solidFill>
              <a:latin typeface="Product Sans Black"/>
              <a:ea typeface="+mn-lt"/>
              <a:cs typeface="+mn-lt"/>
            </a:endParaRPr>
          </a:p>
          <a:p>
            <a:endParaRPr lang="en-US">
              <a:solidFill>
                <a:schemeClr val="bg1"/>
              </a:solidFill>
              <a:latin typeface="Product Sans Black" panose="020B0A03030502040203" pitchFamily="34" charset="0"/>
              <a:ea typeface="+mn-lt"/>
              <a:cs typeface="+mn-lt"/>
            </a:endParaRPr>
          </a:p>
          <a:p>
            <a:endParaRPr lang="en-US">
              <a:solidFill>
                <a:schemeClr val="bg1"/>
              </a:solidFill>
              <a:latin typeface="Product Sans Black" panose="020B0A03030502040203" pitchFamily="34" charset="0"/>
              <a:ea typeface="+mn-lt"/>
              <a:cs typeface="+mn-lt"/>
            </a:endParaRPr>
          </a:p>
          <a:p>
            <a:endParaRPr lang="en-US">
              <a:solidFill>
                <a:schemeClr val="bg1"/>
              </a:solidFill>
              <a:latin typeface="Product Sans Black"/>
              <a:ea typeface="+mn-lt"/>
              <a:cs typeface="+mn-lt"/>
            </a:endParaRPr>
          </a:p>
          <a:p>
            <a:endParaRPr lang="en-US">
              <a:solidFill>
                <a:schemeClr val="bg1"/>
              </a:solidFill>
              <a:latin typeface="Product Sans Black"/>
              <a:ea typeface="+mn-lt"/>
              <a:cs typeface="+mn-lt"/>
            </a:endParaRPr>
          </a:p>
          <a:p>
            <a:r>
              <a:rPr lang="en-US">
                <a:solidFill>
                  <a:schemeClr val="bg1"/>
                </a:solidFill>
                <a:latin typeface="Product Sans Black"/>
                <a:ea typeface="+mn-lt"/>
                <a:cs typeface="+mn-lt"/>
              </a:rPr>
              <a:t>Users can input queries in natural language through a user-friendly interface, where the LLM interprets their intent, refines the queries, and generates precise SQL or other database-specific queries. </a:t>
            </a:r>
          </a:p>
          <a:p>
            <a:r>
              <a:rPr lang="en-US">
                <a:solidFill>
                  <a:schemeClr val="bg1"/>
                </a:solidFill>
                <a:latin typeface="Product Sans Black"/>
                <a:ea typeface="+mn-lt"/>
                <a:cs typeface="+mn-lt"/>
              </a:rPr>
              <a:t>Once the data is retrieved, it is processed and, if necessary, cleaned to ensure high quality. </a:t>
            </a:r>
          </a:p>
          <a:p>
            <a:endParaRPr lang="en-US">
              <a:solidFill>
                <a:schemeClr val="bg1"/>
              </a:solidFill>
              <a:latin typeface="Product Sans Black" panose="020B0A03030502040203" pitchFamily="34" charset="0"/>
              <a:ea typeface="+mn-lt"/>
              <a:cs typeface="+mn-lt"/>
            </a:endParaRPr>
          </a:p>
          <a:p>
            <a:r>
              <a:rPr lang="en-US">
                <a:solidFill>
                  <a:schemeClr val="bg1"/>
                </a:solidFill>
                <a:latin typeface="Product Sans Black"/>
                <a:ea typeface="+mn-lt"/>
                <a:cs typeface="+mn-lt"/>
              </a:rPr>
              <a:t>The processed data undergoes statistical analysis to identify patterns and insights, which are then visualized using tools like Matplotlib, Seaborn, or Tableau. The final output is presented in a clear format, and an interactive dashboard is created to allow users to explore and monitor specific metrics or entities over time.</a:t>
            </a:r>
            <a:endParaRPr lang="en-US">
              <a:solidFill>
                <a:schemeClr val="bg1"/>
              </a:solidFill>
              <a:latin typeface="Product Sans Black"/>
            </a:endParaRPr>
          </a:p>
        </p:txBody>
      </p:sp>
      <p:pic>
        <p:nvPicPr>
          <p:cNvPr id="4" name="Picture 3" descr="A diagram of a computer&#10;&#10;Description automatically generated">
            <a:extLst>
              <a:ext uri="{FF2B5EF4-FFF2-40B4-BE49-F238E27FC236}">
                <a16:creationId xmlns:a16="http://schemas.microsoft.com/office/drawing/2014/main" id="{1082DD0B-A788-3506-6066-C760E2080B40}"/>
              </a:ext>
            </a:extLst>
          </p:cNvPr>
          <p:cNvPicPr>
            <a:picLocks noChangeAspect="1"/>
          </p:cNvPicPr>
          <p:nvPr/>
        </p:nvPicPr>
        <p:blipFill>
          <a:blip r:embed="rId2"/>
          <a:stretch>
            <a:fillRect/>
          </a:stretch>
        </p:blipFill>
        <p:spPr>
          <a:xfrm>
            <a:off x="3300398" y="2158788"/>
            <a:ext cx="5588000" cy="1918519"/>
          </a:xfrm>
          <a:prstGeom prst="rect">
            <a:avLst/>
          </a:prstGeom>
        </p:spPr>
      </p:pic>
    </p:spTree>
    <p:extLst>
      <p:ext uri="{BB962C8B-B14F-4D97-AF65-F5344CB8AC3E}">
        <p14:creationId xmlns:p14="http://schemas.microsoft.com/office/powerpoint/2010/main" val="319868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C0404"/>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1DD2FF-B602-7ADA-AC1F-5A5A3A4615FA}"/>
              </a:ext>
            </a:extLst>
          </p:cNvPr>
          <p:cNvSpPr txBox="1"/>
          <p:nvPr/>
        </p:nvSpPr>
        <p:spPr>
          <a:xfrm>
            <a:off x="4500880" y="386081"/>
            <a:ext cx="3190240" cy="707886"/>
          </a:xfrm>
          <a:prstGeom prst="rect">
            <a:avLst/>
          </a:prstGeom>
          <a:noFill/>
        </p:spPr>
        <p:txBody>
          <a:bodyPr wrap="square" rtlCol="0">
            <a:spAutoFit/>
          </a:bodyPr>
          <a:lstStyle/>
          <a:p>
            <a:pPr algn="ctr"/>
            <a:r>
              <a:rPr lang="en-IN" sz="4000">
                <a:solidFill>
                  <a:schemeClr val="bg1"/>
                </a:solidFill>
                <a:latin typeface="Product Sans Black" panose="020B0A03030502040203" pitchFamily="34" charset="0"/>
              </a:rPr>
              <a:t>Tech Stack</a:t>
            </a:r>
          </a:p>
        </p:txBody>
      </p:sp>
      <p:sp>
        <p:nvSpPr>
          <p:cNvPr id="7" name="AutoShape 8" descr="Css Logo PNG Images - CleanPNG / KissPNG">
            <a:extLst>
              <a:ext uri="{FF2B5EF4-FFF2-40B4-BE49-F238E27FC236}">
                <a16:creationId xmlns:a16="http://schemas.microsoft.com/office/drawing/2014/main" id="{7A20E8D1-718D-31D9-1E9A-61361F78C99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TextBox 9">
            <a:extLst>
              <a:ext uri="{FF2B5EF4-FFF2-40B4-BE49-F238E27FC236}">
                <a16:creationId xmlns:a16="http://schemas.microsoft.com/office/drawing/2014/main" id="{3D5A7434-FC84-472E-7A70-0A7DE41A8BF3}"/>
              </a:ext>
            </a:extLst>
          </p:cNvPr>
          <p:cNvSpPr txBox="1"/>
          <p:nvPr/>
        </p:nvSpPr>
        <p:spPr>
          <a:xfrm>
            <a:off x="2572997" y="5810498"/>
            <a:ext cx="1259840" cy="446276"/>
          </a:xfrm>
          <a:prstGeom prst="rect">
            <a:avLst/>
          </a:prstGeom>
          <a:noFill/>
        </p:spPr>
        <p:txBody>
          <a:bodyPr wrap="square" rtlCol="0">
            <a:spAutoFit/>
          </a:bodyPr>
          <a:lstStyle/>
          <a:p>
            <a:pPr algn="ctr"/>
            <a:r>
              <a:rPr lang="en-IN" sz="2300">
                <a:solidFill>
                  <a:schemeClr val="bg1"/>
                </a:solidFill>
                <a:latin typeface="Product Sans Black" panose="020B0A03030502040203" pitchFamily="34" charset="0"/>
              </a:rPr>
              <a:t>HTML</a:t>
            </a:r>
          </a:p>
        </p:txBody>
      </p:sp>
      <p:sp>
        <p:nvSpPr>
          <p:cNvPr id="12" name="TextBox 11">
            <a:extLst>
              <a:ext uri="{FF2B5EF4-FFF2-40B4-BE49-F238E27FC236}">
                <a16:creationId xmlns:a16="http://schemas.microsoft.com/office/drawing/2014/main" id="{BD071C0A-3B99-CA2E-917E-55C1C4A78753}"/>
              </a:ext>
            </a:extLst>
          </p:cNvPr>
          <p:cNvSpPr txBox="1"/>
          <p:nvPr/>
        </p:nvSpPr>
        <p:spPr>
          <a:xfrm>
            <a:off x="6324942" y="3417448"/>
            <a:ext cx="1921827" cy="446276"/>
          </a:xfrm>
          <a:prstGeom prst="rect">
            <a:avLst/>
          </a:prstGeom>
          <a:noFill/>
        </p:spPr>
        <p:txBody>
          <a:bodyPr wrap="square" rtlCol="0">
            <a:spAutoFit/>
          </a:bodyPr>
          <a:lstStyle/>
          <a:p>
            <a:pPr algn="ctr"/>
            <a:r>
              <a:rPr lang="en-IN" sz="2300">
                <a:solidFill>
                  <a:schemeClr val="bg1"/>
                </a:solidFill>
                <a:latin typeface="Product Sans Black" panose="020B0A03030502040203" pitchFamily="34" charset="0"/>
              </a:rPr>
              <a:t>LLAMA</a:t>
            </a:r>
          </a:p>
        </p:txBody>
      </p:sp>
      <p:sp>
        <p:nvSpPr>
          <p:cNvPr id="13" name="TextBox 12">
            <a:extLst>
              <a:ext uri="{FF2B5EF4-FFF2-40B4-BE49-F238E27FC236}">
                <a16:creationId xmlns:a16="http://schemas.microsoft.com/office/drawing/2014/main" id="{62803615-D015-02F7-9FAB-6A62A7510A60}"/>
              </a:ext>
            </a:extLst>
          </p:cNvPr>
          <p:cNvSpPr txBox="1"/>
          <p:nvPr/>
        </p:nvSpPr>
        <p:spPr>
          <a:xfrm>
            <a:off x="4128555" y="3326212"/>
            <a:ext cx="1259840" cy="446276"/>
          </a:xfrm>
          <a:prstGeom prst="rect">
            <a:avLst/>
          </a:prstGeom>
          <a:noFill/>
        </p:spPr>
        <p:txBody>
          <a:bodyPr wrap="square" rtlCol="0">
            <a:spAutoFit/>
          </a:bodyPr>
          <a:lstStyle/>
          <a:p>
            <a:pPr algn="ctr"/>
            <a:r>
              <a:rPr lang="en-IN" sz="2300">
                <a:solidFill>
                  <a:schemeClr val="bg1"/>
                </a:solidFill>
                <a:latin typeface="Product Sans Black" panose="020B0A03030502040203" pitchFamily="34" charset="0"/>
              </a:rPr>
              <a:t>Django</a:t>
            </a:r>
          </a:p>
        </p:txBody>
      </p:sp>
      <p:sp>
        <p:nvSpPr>
          <p:cNvPr id="14" name="TextBox 13">
            <a:extLst>
              <a:ext uri="{FF2B5EF4-FFF2-40B4-BE49-F238E27FC236}">
                <a16:creationId xmlns:a16="http://schemas.microsoft.com/office/drawing/2014/main" id="{DB3415AA-3DA7-6DAA-AE9E-B0DFBC52EC99}"/>
              </a:ext>
            </a:extLst>
          </p:cNvPr>
          <p:cNvSpPr txBox="1"/>
          <p:nvPr/>
        </p:nvSpPr>
        <p:spPr>
          <a:xfrm>
            <a:off x="1623740" y="3384545"/>
            <a:ext cx="1259840" cy="446276"/>
          </a:xfrm>
          <a:prstGeom prst="rect">
            <a:avLst/>
          </a:prstGeom>
          <a:noFill/>
        </p:spPr>
        <p:txBody>
          <a:bodyPr wrap="square" rtlCol="0">
            <a:spAutoFit/>
          </a:bodyPr>
          <a:lstStyle/>
          <a:p>
            <a:pPr algn="ctr"/>
            <a:r>
              <a:rPr lang="en-IN" sz="2300">
                <a:solidFill>
                  <a:schemeClr val="bg1"/>
                </a:solidFill>
                <a:latin typeface="Product Sans Black" panose="020B0A03030502040203" pitchFamily="34" charset="0"/>
              </a:rPr>
              <a:t>Neo4j</a:t>
            </a:r>
          </a:p>
        </p:txBody>
      </p:sp>
      <p:pic>
        <p:nvPicPr>
          <p:cNvPr id="1042" name="Picture 18" descr="File type django - Files &amp; Folders Icons">
            <a:extLst>
              <a:ext uri="{FF2B5EF4-FFF2-40B4-BE49-F238E27FC236}">
                <a16:creationId xmlns:a16="http://schemas.microsoft.com/office/drawing/2014/main" id="{C021074F-D6B7-4395-086A-04866AE96D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8017" y="1404385"/>
            <a:ext cx="1921827" cy="1921827"/>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Neo4j&quot; Icon - Download for free – Iconduck">
            <a:extLst>
              <a:ext uri="{FF2B5EF4-FFF2-40B4-BE49-F238E27FC236}">
                <a16:creationId xmlns:a16="http://schemas.microsoft.com/office/drawing/2014/main" id="{A08DCC80-81B7-198B-5FD6-AA0AB6427A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6066" y="1566095"/>
            <a:ext cx="1486853" cy="168422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D5E172D1-F047-FCF1-D559-79E942DCE384}"/>
              </a:ext>
            </a:extLst>
          </p:cNvPr>
          <p:cNvPicPr>
            <a:picLocks noChangeAspect="1"/>
          </p:cNvPicPr>
          <p:nvPr/>
        </p:nvPicPr>
        <p:blipFill>
          <a:blip r:embed="rId4"/>
          <a:stretch>
            <a:fillRect/>
          </a:stretch>
        </p:blipFill>
        <p:spPr>
          <a:xfrm>
            <a:off x="6324942" y="1480279"/>
            <a:ext cx="1921827" cy="1921827"/>
          </a:xfrm>
          <a:prstGeom prst="rect">
            <a:avLst/>
          </a:prstGeom>
        </p:spPr>
      </p:pic>
      <p:pic>
        <p:nvPicPr>
          <p:cNvPr id="19" name="Picture 18">
            <a:extLst>
              <a:ext uri="{FF2B5EF4-FFF2-40B4-BE49-F238E27FC236}">
                <a16:creationId xmlns:a16="http://schemas.microsoft.com/office/drawing/2014/main" id="{5C574BDE-0EA0-8D53-DBD8-C706195CD663}"/>
              </a:ext>
            </a:extLst>
          </p:cNvPr>
          <p:cNvPicPr>
            <a:picLocks noChangeAspect="1"/>
          </p:cNvPicPr>
          <p:nvPr/>
        </p:nvPicPr>
        <p:blipFill>
          <a:blip r:embed="rId5"/>
          <a:stretch>
            <a:fillRect/>
          </a:stretch>
        </p:blipFill>
        <p:spPr>
          <a:xfrm>
            <a:off x="8921866" y="1556172"/>
            <a:ext cx="1704068" cy="1704068"/>
          </a:xfrm>
          <a:prstGeom prst="rect">
            <a:avLst/>
          </a:prstGeom>
        </p:spPr>
      </p:pic>
      <p:pic>
        <p:nvPicPr>
          <p:cNvPr id="1028" name="Picture 4" descr="html 5&quot; Icon - Download for free – Iconduck">
            <a:extLst>
              <a:ext uri="{FF2B5EF4-FFF2-40B4-BE49-F238E27FC236}">
                <a16:creationId xmlns:a16="http://schemas.microsoft.com/office/drawing/2014/main" id="{6B98580D-8FAA-7732-5282-E958931372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5911" y="4212320"/>
            <a:ext cx="1259840" cy="143981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blue and black logo&#10;&#10;Description automatically generated">
            <a:extLst>
              <a:ext uri="{FF2B5EF4-FFF2-40B4-BE49-F238E27FC236}">
                <a16:creationId xmlns:a16="http://schemas.microsoft.com/office/drawing/2014/main" id="{FCA77D53-6F23-1580-1DD3-E8977D39750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90842" y="4136158"/>
            <a:ext cx="1486853" cy="1578823"/>
          </a:xfrm>
          <a:prstGeom prst="rect">
            <a:avLst/>
          </a:prstGeom>
        </p:spPr>
      </p:pic>
      <p:pic>
        <p:nvPicPr>
          <p:cNvPr id="1038" name="Picture 14" descr="Javascript Logo Download png">
            <a:extLst>
              <a:ext uri="{FF2B5EF4-FFF2-40B4-BE49-F238E27FC236}">
                <a16:creationId xmlns:a16="http://schemas.microsoft.com/office/drawing/2014/main" id="{CB045839-84DF-2AFC-66FD-A6CFBCCE57D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62786" y="4199002"/>
            <a:ext cx="12573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Js, react js, logo, react, react native icon - Free download">
            <a:extLst>
              <a:ext uri="{FF2B5EF4-FFF2-40B4-BE49-F238E27FC236}">
                <a16:creationId xmlns:a16="http://schemas.microsoft.com/office/drawing/2014/main" id="{30785AAC-AF80-D299-27B9-DD5CA1FF154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05177" y="4111772"/>
            <a:ext cx="1640913" cy="1640913"/>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8A9CCB7F-19D7-053E-77FD-8A98B6C5F50B}"/>
              </a:ext>
            </a:extLst>
          </p:cNvPr>
          <p:cNvSpPr txBox="1"/>
          <p:nvPr/>
        </p:nvSpPr>
        <p:spPr>
          <a:xfrm>
            <a:off x="9185685" y="3462949"/>
            <a:ext cx="1259840" cy="446276"/>
          </a:xfrm>
          <a:prstGeom prst="rect">
            <a:avLst/>
          </a:prstGeom>
          <a:noFill/>
        </p:spPr>
        <p:txBody>
          <a:bodyPr wrap="square" rtlCol="0">
            <a:spAutoFit/>
          </a:bodyPr>
          <a:lstStyle/>
          <a:p>
            <a:pPr algn="ctr"/>
            <a:r>
              <a:rPr lang="en-IN" sz="2300">
                <a:solidFill>
                  <a:schemeClr val="bg1"/>
                </a:solidFill>
                <a:latin typeface="Product Sans Black" panose="020B0A03030502040203" pitchFamily="34" charset="0"/>
              </a:rPr>
              <a:t>Python</a:t>
            </a:r>
          </a:p>
        </p:txBody>
      </p:sp>
      <p:sp>
        <p:nvSpPr>
          <p:cNvPr id="26" name="TextBox 25">
            <a:extLst>
              <a:ext uri="{FF2B5EF4-FFF2-40B4-BE49-F238E27FC236}">
                <a16:creationId xmlns:a16="http://schemas.microsoft.com/office/drawing/2014/main" id="{7C542EA8-7A34-50CA-1C19-869B7A3E2A77}"/>
              </a:ext>
            </a:extLst>
          </p:cNvPr>
          <p:cNvSpPr txBox="1"/>
          <p:nvPr/>
        </p:nvSpPr>
        <p:spPr>
          <a:xfrm>
            <a:off x="4404348" y="5855513"/>
            <a:ext cx="1259840" cy="446276"/>
          </a:xfrm>
          <a:prstGeom prst="rect">
            <a:avLst/>
          </a:prstGeom>
          <a:noFill/>
        </p:spPr>
        <p:txBody>
          <a:bodyPr wrap="square" rtlCol="0">
            <a:spAutoFit/>
          </a:bodyPr>
          <a:lstStyle/>
          <a:p>
            <a:pPr algn="ctr"/>
            <a:r>
              <a:rPr lang="en-IN" sz="2300">
                <a:solidFill>
                  <a:schemeClr val="bg1"/>
                </a:solidFill>
                <a:latin typeface="Product Sans Black" panose="020B0A03030502040203" pitchFamily="34" charset="0"/>
              </a:rPr>
              <a:t>CSS</a:t>
            </a:r>
          </a:p>
        </p:txBody>
      </p:sp>
      <p:sp>
        <p:nvSpPr>
          <p:cNvPr id="27" name="TextBox 26">
            <a:extLst>
              <a:ext uri="{FF2B5EF4-FFF2-40B4-BE49-F238E27FC236}">
                <a16:creationId xmlns:a16="http://schemas.microsoft.com/office/drawing/2014/main" id="{50BE1E10-6141-39F2-43B0-DAF3489AB1F6}"/>
              </a:ext>
            </a:extLst>
          </p:cNvPr>
          <p:cNvSpPr txBox="1"/>
          <p:nvPr/>
        </p:nvSpPr>
        <p:spPr>
          <a:xfrm>
            <a:off x="8132151" y="5802597"/>
            <a:ext cx="1486852" cy="446276"/>
          </a:xfrm>
          <a:prstGeom prst="rect">
            <a:avLst/>
          </a:prstGeom>
          <a:noFill/>
        </p:spPr>
        <p:txBody>
          <a:bodyPr wrap="square" rtlCol="0">
            <a:spAutoFit/>
          </a:bodyPr>
          <a:lstStyle/>
          <a:p>
            <a:pPr algn="ctr"/>
            <a:r>
              <a:rPr lang="en-IN" sz="2300">
                <a:solidFill>
                  <a:schemeClr val="bg1"/>
                </a:solidFill>
                <a:latin typeface="Product Sans Black" panose="020B0A03030502040203" pitchFamily="34" charset="0"/>
              </a:rPr>
              <a:t>ReactJS</a:t>
            </a:r>
          </a:p>
        </p:txBody>
      </p:sp>
      <p:sp>
        <p:nvSpPr>
          <p:cNvPr id="28" name="TextBox 27">
            <a:extLst>
              <a:ext uri="{FF2B5EF4-FFF2-40B4-BE49-F238E27FC236}">
                <a16:creationId xmlns:a16="http://schemas.microsoft.com/office/drawing/2014/main" id="{5B7E1652-A055-A70E-8D70-F30FF477F3D1}"/>
              </a:ext>
            </a:extLst>
          </p:cNvPr>
          <p:cNvSpPr txBox="1"/>
          <p:nvPr/>
        </p:nvSpPr>
        <p:spPr>
          <a:xfrm>
            <a:off x="5951900" y="5844331"/>
            <a:ext cx="1976146" cy="446276"/>
          </a:xfrm>
          <a:prstGeom prst="rect">
            <a:avLst/>
          </a:prstGeom>
          <a:noFill/>
        </p:spPr>
        <p:txBody>
          <a:bodyPr wrap="square" rtlCol="0">
            <a:spAutoFit/>
          </a:bodyPr>
          <a:lstStyle/>
          <a:p>
            <a:pPr algn="ctr"/>
            <a:r>
              <a:rPr lang="en-IN" sz="2300">
                <a:solidFill>
                  <a:schemeClr val="bg1"/>
                </a:solidFill>
                <a:latin typeface="Product Sans Black" panose="020B0A03030502040203" pitchFamily="34" charset="0"/>
              </a:rPr>
              <a:t>JavaScript</a:t>
            </a:r>
          </a:p>
        </p:txBody>
      </p:sp>
    </p:spTree>
    <p:extLst>
      <p:ext uri="{BB962C8B-B14F-4D97-AF65-F5344CB8AC3E}">
        <p14:creationId xmlns:p14="http://schemas.microsoft.com/office/powerpoint/2010/main" val="4151046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Jayashre .K</dc:creator>
  <cp:revision>1</cp:revision>
  <dcterms:created xsi:type="dcterms:W3CDTF">2024-08-16T12:39:31Z</dcterms:created>
  <dcterms:modified xsi:type="dcterms:W3CDTF">2024-08-16T17:06:05Z</dcterms:modified>
</cp:coreProperties>
</file>