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8288000" cy="10287000"/>
  <p:notesSz cx="6858000" cy="9144000"/>
  <p:embeddedFontLst>
    <p:embeddedFont>
      <p:font typeface="Biome" panose="020B0503030204020804" pitchFamily="34" charset="0"/>
      <p:regular r:id="rId19"/>
      <p:italic r:id="rId20"/>
    </p:embeddedFont>
    <p:embeddedFont>
      <p:font typeface="League Spartan" panose="020B0604020202020204" charset="0"/>
      <p:regular r:id="rId21"/>
      <p:bold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yEAe/ZN5zgJSEB5cwEQJSETrw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45"/>
    <a:srgbClr val="88DF8E"/>
    <a:srgbClr val="011C47"/>
    <a:srgbClr val="012559"/>
    <a:srgbClr val="001E4F"/>
    <a:srgbClr val="00D4FB"/>
    <a:srgbClr val="FF764E"/>
    <a:srgbClr val="FF5A58"/>
    <a:srgbClr val="CBE558"/>
    <a:srgbClr val="001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E209F-032A-52DC-2D04-C51F9D11B695}" v="51" dt="2025-05-29T06:51:20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shre .K" userId="S::jayashre22110169@snuchennai.edu.in::b816998a-c821-4c37-abec-d46ee7fe887b" providerId="AD" clId="Web-{A04E209F-032A-52DC-2D04-C51F9D11B695}"/>
    <pc:docChg chg="modSld">
      <pc:chgData name="Jayashre .K" userId="S::jayashre22110169@snuchennai.edu.in::b816998a-c821-4c37-abec-d46ee7fe887b" providerId="AD" clId="Web-{A04E209F-032A-52DC-2D04-C51F9D11B695}" dt="2025-05-29T06:51:20.686" v="47"/>
      <pc:docMkLst>
        <pc:docMk/>
      </pc:docMkLst>
      <pc:sldChg chg="addSp delSp modSp">
        <pc:chgData name="Jayashre .K" userId="S::jayashre22110169@snuchennai.edu.in::b816998a-c821-4c37-abec-d46ee7fe887b" providerId="AD" clId="Web-{A04E209F-032A-52DC-2D04-C51F9D11B695}" dt="2025-05-29T06:48:18.553" v="14" actId="1076"/>
        <pc:sldMkLst>
          <pc:docMk/>
          <pc:sldMk cId="0" sldId="256"/>
        </pc:sldMkLst>
        <pc:spChg chg="del">
          <ac:chgData name="Jayashre .K" userId="S::jayashre22110169@snuchennai.edu.in::b816998a-c821-4c37-abec-d46ee7fe887b" providerId="AD" clId="Web-{A04E209F-032A-52DC-2D04-C51F9D11B695}" dt="2025-05-29T06:47:31.379" v="7"/>
          <ac:spMkLst>
            <pc:docMk/>
            <pc:sldMk cId="0" sldId="256"/>
            <ac:spMk id="86" creationId="{00000000-0000-0000-0000-000000000000}"/>
          </ac:spMkLst>
        </pc:spChg>
        <pc:spChg chg="del topLvl">
          <ac:chgData name="Jayashre .K" userId="S::jayashre22110169@snuchennai.edu.in::b816998a-c821-4c37-abec-d46ee7fe887b" providerId="AD" clId="Web-{A04E209F-032A-52DC-2D04-C51F9D11B695}" dt="2025-05-29T06:46:00.751" v="5"/>
          <ac:spMkLst>
            <pc:docMk/>
            <pc:sldMk cId="0" sldId="256"/>
            <ac:spMk id="92" creationId="{00000000-0000-0000-0000-000000000000}"/>
          </ac:spMkLst>
        </pc:spChg>
        <pc:spChg chg="del topLvl">
          <ac:chgData name="Jayashre .K" userId="S::jayashre22110169@snuchennai.edu.in::b816998a-c821-4c37-abec-d46ee7fe887b" providerId="AD" clId="Web-{A04E209F-032A-52DC-2D04-C51F9D11B695}" dt="2025-05-29T06:45:58.797" v="4"/>
          <ac:spMkLst>
            <pc:docMk/>
            <pc:sldMk cId="0" sldId="256"/>
            <ac:spMk id="93" creationId="{00000000-0000-0000-0000-000000000000}"/>
          </ac:spMkLst>
        </pc:spChg>
        <pc:spChg chg="del">
          <ac:chgData name="Jayashre .K" userId="S::jayashre22110169@snuchennai.edu.in::b816998a-c821-4c37-abec-d46ee7fe887b" providerId="AD" clId="Web-{A04E209F-032A-52DC-2D04-C51F9D11B695}" dt="2025-05-29T06:45:48.469" v="0"/>
          <ac:spMkLst>
            <pc:docMk/>
            <pc:sldMk cId="0" sldId="256"/>
            <ac:spMk id="94" creationId="{00000000-0000-0000-0000-000000000000}"/>
          </ac:spMkLst>
        </pc:spChg>
        <pc:spChg chg="del">
          <ac:chgData name="Jayashre .K" userId="S::jayashre22110169@snuchennai.edu.in::b816998a-c821-4c37-abec-d46ee7fe887b" providerId="AD" clId="Web-{A04E209F-032A-52DC-2D04-C51F9D11B695}" dt="2025-05-29T06:45:51.719" v="1"/>
          <ac:spMkLst>
            <pc:docMk/>
            <pc:sldMk cId="0" sldId="256"/>
            <ac:spMk id="95" creationId="{00000000-0000-0000-0000-000000000000}"/>
          </ac:spMkLst>
        </pc:spChg>
        <pc:spChg chg="del">
          <ac:chgData name="Jayashre .K" userId="S::jayashre22110169@snuchennai.edu.in::b816998a-c821-4c37-abec-d46ee7fe887b" providerId="AD" clId="Web-{A04E209F-032A-52DC-2D04-C51F9D11B695}" dt="2025-05-29T06:45:56.204" v="3"/>
          <ac:spMkLst>
            <pc:docMk/>
            <pc:sldMk cId="0" sldId="256"/>
            <ac:spMk id="96" creationId="{00000000-0000-0000-0000-000000000000}"/>
          </ac:spMkLst>
        </pc:spChg>
        <pc:spChg chg="del">
          <ac:chgData name="Jayashre .K" userId="S::jayashre22110169@snuchennai.edu.in::b816998a-c821-4c37-abec-d46ee7fe887b" providerId="AD" clId="Web-{A04E209F-032A-52DC-2D04-C51F9D11B695}" dt="2025-05-29T06:45:54" v="2"/>
          <ac:spMkLst>
            <pc:docMk/>
            <pc:sldMk cId="0" sldId="256"/>
            <ac:spMk id="98" creationId="{00000000-0000-0000-0000-000000000000}"/>
          </ac:spMkLst>
        </pc:spChg>
        <pc:spChg chg="mod">
          <ac:chgData name="Jayashre .K" userId="S::jayashre22110169@snuchennai.edu.in::b816998a-c821-4c37-abec-d46ee7fe887b" providerId="AD" clId="Web-{A04E209F-032A-52DC-2D04-C51F9D11B695}" dt="2025-05-29T06:46:15.970" v="6" actId="20577"/>
          <ac:spMkLst>
            <pc:docMk/>
            <pc:sldMk cId="0" sldId="256"/>
            <ac:spMk id="106" creationId="{00000000-0000-0000-0000-000000000000}"/>
          </ac:spMkLst>
        </pc:spChg>
        <pc:grpChg chg="del">
          <ac:chgData name="Jayashre .K" userId="S::jayashre22110169@snuchennai.edu.in::b816998a-c821-4c37-abec-d46ee7fe887b" providerId="AD" clId="Web-{A04E209F-032A-52DC-2D04-C51F9D11B695}" dt="2025-05-29T06:45:58.797" v="4"/>
          <ac:grpSpMkLst>
            <pc:docMk/>
            <pc:sldMk cId="0" sldId="256"/>
            <ac:grpSpMk id="91" creationId="{00000000-0000-0000-0000-000000000000}"/>
          </ac:grpSpMkLst>
        </pc:grpChg>
        <pc:picChg chg="add mod">
          <ac:chgData name="Jayashre .K" userId="S::jayashre22110169@snuchennai.edu.in::b816998a-c821-4c37-abec-d46ee7fe887b" providerId="AD" clId="Web-{A04E209F-032A-52DC-2D04-C51F9D11B695}" dt="2025-05-29T06:48:18.553" v="14" actId="1076"/>
          <ac:picMkLst>
            <pc:docMk/>
            <pc:sldMk cId="0" sldId="256"/>
            <ac:picMk id="2" creationId="{83BEB084-01A0-5BEB-CA06-874558F88E0D}"/>
          </ac:picMkLst>
        </pc:picChg>
        <pc:picChg chg="add del mod">
          <ac:chgData name="Jayashre .K" userId="S::jayashre22110169@snuchennai.edu.in::b816998a-c821-4c37-abec-d46ee7fe887b" providerId="AD" clId="Web-{A04E209F-032A-52DC-2D04-C51F9D11B695}" dt="2025-05-29T06:48:11.162" v="11"/>
          <ac:picMkLst>
            <pc:docMk/>
            <pc:sldMk cId="0" sldId="256"/>
            <ac:picMk id="5" creationId="{7FB0F1AB-2274-53FE-DAF9-59E35985F3B0}"/>
          </ac:picMkLst>
        </pc:picChg>
      </pc:sldChg>
      <pc:sldChg chg="addSp delSp">
        <pc:chgData name="Jayashre .K" userId="S::jayashre22110169@snuchennai.edu.in::b816998a-c821-4c37-abec-d46ee7fe887b" providerId="AD" clId="Web-{A04E209F-032A-52DC-2D04-C51F9D11B695}" dt="2025-05-29T06:48:24.069" v="16"/>
        <pc:sldMkLst>
          <pc:docMk/>
          <pc:sldMk cId="0" sldId="257"/>
        </pc:sldMkLst>
        <pc:spChg chg="del">
          <ac:chgData name="Jayashre .K" userId="S::jayashre22110169@snuchennai.edu.in::b816998a-c821-4c37-abec-d46ee7fe887b" providerId="AD" clId="Web-{A04E209F-032A-52DC-2D04-C51F9D11B695}" dt="2025-05-29T06:48:23.507" v="15"/>
          <ac:spMkLst>
            <pc:docMk/>
            <pc:sldMk cId="0" sldId="257"/>
            <ac:spMk id="116" creationId="{00000000-0000-0000-0000-000000000000}"/>
          </ac:spMkLst>
        </pc:spChg>
        <pc:picChg chg="add">
          <ac:chgData name="Jayashre .K" userId="S::jayashre22110169@snuchennai.edu.in::b816998a-c821-4c37-abec-d46ee7fe887b" providerId="AD" clId="Web-{A04E209F-032A-52DC-2D04-C51F9D11B695}" dt="2025-05-29T06:48:24.069" v="16"/>
          <ac:picMkLst>
            <pc:docMk/>
            <pc:sldMk cId="0" sldId="257"/>
            <ac:picMk id="11" creationId="{F83F8414-FA17-099B-EDEB-AF5801FB0043}"/>
          </ac:picMkLst>
        </pc:picChg>
      </pc:sldChg>
      <pc:sldChg chg="addSp delSp">
        <pc:chgData name="Jayashre .K" userId="S::jayashre22110169@snuchennai.edu.in::b816998a-c821-4c37-abec-d46ee7fe887b" providerId="AD" clId="Web-{A04E209F-032A-52DC-2D04-C51F9D11B695}" dt="2025-05-29T06:48:28.225" v="18"/>
        <pc:sldMkLst>
          <pc:docMk/>
          <pc:sldMk cId="0" sldId="258"/>
        </pc:sldMkLst>
        <pc:spChg chg="del">
          <ac:chgData name="Jayashre .K" userId="S::jayashre22110169@snuchennai.edu.in::b816998a-c821-4c37-abec-d46ee7fe887b" providerId="AD" clId="Web-{A04E209F-032A-52DC-2D04-C51F9D11B695}" dt="2025-05-29T06:48:27.054" v="17"/>
          <ac:spMkLst>
            <pc:docMk/>
            <pc:sldMk cId="0" sldId="258"/>
            <ac:spMk id="146" creationId="{00000000-0000-0000-0000-000000000000}"/>
          </ac:spMkLst>
        </pc:spChg>
        <pc:picChg chg="add">
          <ac:chgData name="Jayashre .K" userId="S::jayashre22110169@snuchennai.edu.in::b816998a-c821-4c37-abec-d46ee7fe887b" providerId="AD" clId="Web-{A04E209F-032A-52DC-2D04-C51F9D11B695}" dt="2025-05-29T06:48:28.225" v="18"/>
          <ac:picMkLst>
            <pc:docMk/>
            <pc:sldMk cId="0" sldId="258"/>
            <ac:picMk id="4" creationId="{C84E68BB-C387-83FB-33D3-12C4F18E0F9D}"/>
          </ac:picMkLst>
        </pc:picChg>
      </pc:sldChg>
      <pc:sldChg chg="addSp delSp">
        <pc:chgData name="Jayashre .K" userId="S::jayashre22110169@snuchennai.edu.in::b816998a-c821-4c37-abec-d46ee7fe887b" providerId="AD" clId="Web-{A04E209F-032A-52DC-2D04-C51F9D11B695}" dt="2025-05-29T06:48:33.507" v="20"/>
        <pc:sldMkLst>
          <pc:docMk/>
          <pc:sldMk cId="0" sldId="259"/>
        </pc:sldMkLst>
        <pc:spChg chg="del">
          <ac:chgData name="Jayashre .K" userId="S::jayashre22110169@snuchennai.edu.in::b816998a-c821-4c37-abec-d46ee7fe887b" providerId="AD" clId="Web-{A04E209F-032A-52DC-2D04-C51F9D11B695}" dt="2025-05-29T06:48:32.663" v="19"/>
          <ac:spMkLst>
            <pc:docMk/>
            <pc:sldMk cId="0" sldId="259"/>
            <ac:spMk id="159" creationId="{00000000-0000-0000-0000-000000000000}"/>
          </ac:spMkLst>
        </pc:spChg>
        <pc:picChg chg="add">
          <ac:chgData name="Jayashre .K" userId="S::jayashre22110169@snuchennai.edu.in::b816998a-c821-4c37-abec-d46ee7fe887b" providerId="AD" clId="Web-{A04E209F-032A-52DC-2D04-C51F9D11B695}" dt="2025-05-29T06:48:33.507" v="20"/>
          <ac:picMkLst>
            <pc:docMk/>
            <pc:sldMk cId="0" sldId="259"/>
            <ac:picMk id="6" creationId="{9CAF4D27-A910-7926-53B2-6B5A46D75F9A}"/>
          </ac:picMkLst>
        </pc:picChg>
      </pc:sldChg>
      <pc:sldChg chg="addSp delSp modSp">
        <pc:chgData name="Jayashre .K" userId="S::jayashre22110169@snuchennai.edu.in::b816998a-c821-4c37-abec-d46ee7fe887b" providerId="AD" clId="Web-{A04E209F-032A-52DC-2D04-C51F9D11B695}" dt="2025-05-29T06:48:41.414" v="23" actId="1076"/>
        <pc:sldMkLst>
          <pc:docMk/>
          <pc:sldMk cId="0" sldId="260"/>
        </pc:sldMkLst>
        <pc:spChg chg="del">
          <ac:chgData name="Jayashre .K" userId="S::jayashre22110169@snuchennai.edu.in::b816998a-c821-4c37-abec-d46ee7fe887b" providerId="AD" clId="Web-{A04E209F-032A-52DC-2D04-C51F9D11B695}" dt="2025-05-29T06:48:37.507" v="21"/>
          <ac:spMkLst>
            <pc:docMk/>
            <pc:sldMk cId="0" sldId="260"/>
            <ac:spMk id="171" creationId="{00000000-0000-0000-0000-000000000000}"/>
          </ac:spMkLst>
        </pc:spChg>
        <pc:picChg chg="add mod">
          <ac:chgData name="Jayashre .K" userId="S::jayashre22110169@snuchennai.edu.in::b816998a-c821-4c37-abec-d46ee7fe887b" providerId="AD" clId="Web-{A04E209F-032A-52DC-2D04-C51F9D11B695}" dt="2025-05-29T06:48:41.414" v="23" actId="1076"/>
          <ac:picMkLst>
            <pc:docMk/>
            <pc:sldMk cId="0" sldId="260"/>
            <ac:picMk id="9" creationId="{B927283F-1F37-C619-D713-74F34565E648}"/>
          </ac:picMkLst>
        </pc:picChg>
      </pc:sldChg>
      <pc:sldChg chg="addSp delSp modSp">
        <pc:chgData name="Jayashre .K" userId="S::jayashre22110169@snuchennai.edu.in::b816998a-c821-4c37-abec-d46ee7fe887b" providerId="AD" clId="Web-{A04E209F-032A-52DC-2D04-C51F9D11B695}" dt="2025-05-29T06:49:55.667" v="36"/>
        <pc:sldMkLst>
          <pc:docMk/>
          <pc:sldMk cId="0" sldId="261"/>
        </pc:sldMkLst>
        <pc:spChg chg="mod ord">
          <ac:chgData name="Jayashre .K" userId="S::jayashre22110169@snuchennai.edu.in::b816998a-c821-4c37-abec-d46ee7fe887b" providerId="AD" clId="Web-{A04E209F-032A-52DC-2D04-C51F9D11B695}" dt="2025-05-29T06:49:41.916" v="35"/>
          <ac:spMkLst>
            <pc:docMk/>
            <pc:sldMk cId="0" sldId="261"/>
            <ac:spMk id="7" creationId="{EE589B89-F5E8-2704-A49E-FB8652A91408}"/>
          </ac:spMkLst>
        </pc:spChg>
        <pc:spChg chg="del">
          <ac:chgData name="Jayashre .K" userId="S::jayashre22110169@snuchennai.edu.in::b816998a-c821-4c37-abec-d46ee7fe887b" providerId="AD" clId="Web-{A04E209F-032A-52DC-2D04-C51F9D11B695}" dt="2025-05-29T06:49:30.962" v="32"/>
          <ac:spMkLst>
            <pc:docMk/>
            <pc:sldMk cId="0" sldId="261"/>
            <ac:spMk id="183" creationId="{00000000-0000-0000-0000-000000000000}"/>
          </ac:spMkLst>
        </pc:spChg>
        <pc:spChg chg="ord">
          <ac:chgData name="Jayashre .K" userId="S::jayashre22110169@snuchennai.edu.in::b816998a-c821-4c37-abec-d46ee7fe887b" providerId="AD" clId="Web-{A04E209F-032A-52DC-2D04-C51F9D11B695}" dt="2025-05-29T06:49:55.667" v="36"/>
          <ac:spMkLst>
            <pc:docMk/>
            <pc:sldMk cId="0" sldId="261"/>
            <ac:spMk id="184" creationId="{00000000-0000-0000-0000-000000000000}"/>
          </ac:spMkLst>
        </pc:spChg>
        <pc:picChg chg="add">
          <ac:chgData name="Jayashre .K" userId="S::jayashre22110169@snuchennai.edu.in::b816998a-c821-4c37-abec-d46ee7fe887b" providerId="AD" clId="Web-{A04E209F-032A-52DC-2D04-C51F9D11B695}" dt="2025-05-29T06:49:31.650" v="33"/>
          <ac:picMkLst>
            <pc:docMk/>
            <pc:sldMk cId="0" sldId="261"/>
            <ac:picMk id="24" creationId="{84685DC3-EC37-CCB1-6247-D8CD149096F0}"/>
          </ac:picMkLst>
        </pc:picChg>
      </pc:sldChg>
      <pc:sldChg chg="addSp delSp">
        <pc:chgData name="Jayashre .K" userId="S::jayashre22110169@snuchennai.edu.in::b816998a-c821-4c37-abec-d46ee7fe887b" providerId="AD" clId="Web-{A04E209F-032A-52DC-2D04-C51F9D11B695}" dt="2025-05-29T06:50:56.107" v="38"/>
        <pc:sldMkLst>
          <pc:docMk/>
          <pc:sldMk cId="0" sldId="262"/>
        </pc:sldMkLst>
        <pc:spChg chg="del">
          <ac:chgData name="Jayashre .K" userId="S::jayashre22110169@snuchennai.edu.in::b816998a-c821-4c37-abec-d46ee7fe887b" providerId="AD" clId="Web-{A04E209F-032A-52DC-2D04-C51F9D11B695}" dt="2025-05-29T06:50:55.716" v="37"/>
          <ac:spMkLst>
            <pc:docMk/>
            <pc:sldMk cId="0" sldId="262"/>
            <ac:spMk id="194" creationId="{00000000-0000-0000-0000-000000000000}"/>
          </ac:spMkLst>
        </pc:spChg>
        <pc:picChg chg="add">
          <ac:chgData name="Jayashre .K" userId="S::jayashre22110169@snuchennai.edu.in::b816998a-c821-4c37-abec-d46ee7fe887b" providerId="AD" clId="Web-{A04E209F-032A-52DC-2D04-C51F9D11B695}" dt="2025-05-29T06:50:56.107" v="38"/>
          <ac:picMkLst>
            <pc:docMk/>
            <pc:sldMk cId="0" sldId="262"/>
            <ac:picMk id="4" creationId="{0AAA52C0-A2E7-11E7-937C-391F029A3BBC}"/>
          </ac:picMkLst>
        </pc:picChg>
      </pc:sldChg>
      <pc:sldChg chg="addSp delSp modSp">
        <pc:chgData name="Jayashre .K" userId="S::jayashre22110169@snuchennai.edu.in::b816998a-c821-4c37-abec-d46ee7fe887b" providerId="AD" clId="Web-{A04E209F-032A-52DC-2D04-C51F9D11B695}" dt="2025-05-29T06:51:04.951" v="41" actId="1076"/>
        <pc:sldMkLst>
          <pc:docMk/>
          <pc:sldMk cId="0" sldId="264"/>
        </pc:sldMkLst>
        <pc:spChg chg="del">
          <ac:chgData name="Jayashre .K" userId="S::jayashre22110169@snuchennai.edu.in::b816998a-c821-4c37-abec-d46ee7fe887b" providerId="AD" clId="Web-{A04E209F-032A-52DC-2D04-C51F9D11B695}" dt="2025-05-29T06:51:01.544" v="39"/>
          <ac:spMkLst>
            <pc:docMk/>
            <pc:sldMk cId="0" sldId="264"/>
            <ac:spMk id="218" creationId="{00000000-0000-0000-0000-000000000000}"/>
          </ac:spMkLst>
        </pc:spChg>
        <pc:picChg chg="add mod">
          <ac:chgData name="Jayashre .K" userId="S::jayashre22110169@snuchennai.edu.in::b816998a-c821-4c37-abec-d46ee7fe887b" providerId="AD" clId="Web-{A04E209F-032A-52DC-2D04-C51F9D11B695}" dt="2025-05-29T06:51:04.951" v="41" actId="1076"/>
          <ac:picMkLst>
            <pc:docMk/>
            <pc:sldMk cId="0" sldId="264"/>
            <ac:picMk id="5" creationId="{86167525-AA17-7FB9-162E-2F6E5D02AC81}"/>
          </ac:picMkLst>
        </pc:picChg>
      </pc:sldChg>
      <pc:sldChg chg="addSp delSp">
        <pc:chgData name="Jayashre .K" userId="S::jayashre22110169@snuchennai.edu.in::b816998a-c821-4c37-abec-d46ee7fe887b" providerId="AD" clId="Web-{A04E209F-032A-52DC-2D04-C51F9D11B695}" dt="2025-05-29T06:51:09.763" v="43"/>
        <pc:sldMkLst>
          <pc:docMk/>
          <pc:sldMk cId="0" sldId="265"/>
        </pc:sldMkLst>
        <pc:spChg chg="del">
          <ac:chgData name="Jayashre .K" userId="S::jayashre22110169@snuchennai.edu.in::b816998a-c821-4c37-abec-d46ee7fe887b" providerId="AD" clId="Web-{A04E209F-032A-52DC-2D04-C51F9D11B695}" dt="2025-05-29T06:51:09.357" v="42"/>
          <ac:spMkLst>
            <pc:docMk/>
            <pc:sldMk cId="0" sldId="265"/>
            <ac:spMk id="230" creationId="{00000000-0000-0000-0000-000000000000}"/>
          </ac:spMkLst>
        </pc:spChg>
        <pc:picChg chg="add">
          <ac:chgData name="Jayashre .K" userId="S::jayashre22110169@snuchennai.edu.in::b816998a-c821-4c37-abec-d46ee7fe887b" providerId="AD" clId="Web-{A04E209F-032A-52DC-2D04-C51F9D11B695}" dt="2025-05-29T06:51:09.763" v="43"/>
          <ac:picMkLst>
            <pc:docMk/>
            <pc:sldMk cId="0" sldId="265"/>
            <ac:picMk id="6" creationId="{E1995C3E-8B7F-49D1-DDD9-A5D50B838ED1}"/>
          </ac:picMkLst>
        </pc:picChg>
      </pc:sldChg>
      <pc:sldChg chg="addSp delSp">
        <pc:chgData name="Jayashre .K" userId="S::jayashre22110169@snuchennai.edu.in::b816998a-c821-4c37-abec-d46ee7fe887b" providerId="AD" clId="Web-{A04E209F-032A-52DC-2D04-C51F9D11B695}" dt="2025-05-29T06:51:14.857" v="45"/>
        <pc:sldMkLst>
          <pc:docMk/>
          <pc:sldMk cId="0" sldId="266"/>
        </pc:sldMkLst>
        <pc:spChg chg="del">
          <ac:chgData name="Jayashre .K" userId="S::jayashre22110169@snuchennai.edu.in::b816998a-c821-4c37-abec-d46ee7fe887b" providerId="AD" clId="Web-{A04E209F-032A-52DC-2D04-C51F9D11B695}" dt="2025-05-29T06:51:13.998" v="44"/>
          <ac:spMkLst>
            <pc:docMk/>
            <pc:sldMk cId="0" sldId="266"/>
            <ac:spMk id="242" creationId="{00000000-0000-0000-0000-000000000000}"/>
          </ac:spMkLst>
        </pc:spChg>
        <pc:picChg chg="add">
          <ac:chgData name="Jayashre .K" userId="S::jayashre22110169@snuchennai.edu.in::b816998a-c821-4c37-abec-d46ee7fe887b" providerId="AD" clId="Web-{A04E209F-032A-52DC-2D04-C51F9D11B695}" dt="2025-05-29T06:51:14.857" v="45"/>
          <ac:picMkLst>
            <pc:docMk/>
            <pc:sldMk cId="0" sldId="266"/>
            <ac:picMk id="4" creationId="{5981A19F-8171-8CCD-7259-2ADE2E3D5FE5}"/>
          </ac:picMkLst>
        </pc:picChg>
      </pc:sldChg>
      <pc:sldChg chg="addSp delSp">
        <pc:chgData name="Jayashre .K" userId="S::jayashre22110169@snuchennai.edu.in::b816998a-c821-4c37-abec-d46ee7fe887b" providerId="AD" clId="Web-{A04E209F-032A-52DC-2D04-C51F9D11B695}" dt="2025-05-29T06:51:20.686" v="47"/>
        <pc:sldMkLst>
          <pc:docMk/>
          <pc:sldMk cId="0" sldId="268"/>
        </pc:sldMkLst>
        <pc:spChg chg="del">
          <ac:chgData name="Jayashre .K" userId="S::jayashre22110169@snuchennai.edu.in::b816998a-c821-4c37-abec-d46ee7fe887b" providerId="AD" clId="Web-{A04E209F-032A-52DC-2D04-C51F9D11B695}" dt="2025-05-29T06:51:20.201" v="46"/>
          <ac:spMkLst>
            <pc:docMk/>
            <pc:sldMk cId="0" sldId="268"/>
            <ac:spMk id="267" creationId="{00000000-0000-0000-0000-000000000000}"/>
          </ac:spMkLst>
        </pc:spChg>
        <pc:picChg chg="add">
          <ac:chgData name="Jayashre .K" userId="S::jayashre22110169@snuchennai.edu.in::b816998a-c821-4c37-abec-d46ee7fe887b" providerId="AD" clId="Web-{A04E209F-032A-52DC-2D04-C51F9D11B695}" dt="2025-05-29T06:51:20.686" v="47"/>
          <ac:picMkLst>
            <pc:docMk/>
            <pc:sldMk cId="0" sldId="268"/>
            <ac:picMk id="10" creationId="{6CCD1F9E-37C5-C0EC-3007-9EF14C1F0CC0}"/>
          </ac:picMkLst>
        </pc:picChg>
      </pc:sldChg>
    </pc:docChg>
  </pc:docChgLst>
  <pc:docChgLst>
    <pc:chgData name="Jayashre .K" userId="S::jayashre22110169@snuchennai.edu.in::b816998a-c821-4c37-abec-d46ee7fe887b" providerId="AD" clId="Web-{6462ADC3-C91E-6EC5-CDA8-146ED0CBAF9C}"/>
    <pc:docChg chg="modSld">
      <pc:chgData name="Jayashre .K" userId="S::jayashre22110169@snuchennai.edu.in::b816998a-c821-4c37-abec-d46ee7fe887b" providerId="AD" clId="Web-{6462ADC3-C91E-6EC5-CDA8-146ED0CBAF9C}" dt="2025-03-27T10:48:51.596" v="58"/>
      <pc:docMkLst>
        <pc:docMk/>
      </pc:docMkLst>
      <pc:sldChg chg="addSp delSp modSp">
        <pc:chgData name="Jayashre .K" userId="S::jayashre22110169@snuchennai.edu.in::b816998a-c821-4c37-abec-d46ee7fe887b" providerId="AD" clId="Web-{6462ADC3-C91E-6EC5-CDA8-146ED0CBAF9C}" dt="2025-03-27T10:48:51.596" v="58"/>
        <pc:sldMkLst>
          <pc:docMk/>
          <pc:sldMk cId="0" sldId="257"/>
        </pc:sldMkLst>
        <pc:spChg chg="mod">
          <ac:chgData name="Jayashre .K" userId="S::jayashre22110169@snuchennai.edu.in::b816998a-c821-4c37-abec-d46ee7fe887b" providerId="AD" clId="Web-{6462ADC3-C91E-6EC5-CDA8-146ED0CBAF9C}" dt="2025-03-27T10:48:44.314" v="57" actId="20577"/>
          <ac:spMkLst>
            <pc:docMk/>
            <pc:sldMk cId="0" sldId="257"/>
            <ac:spMk id="129" creationId="{00000000-0000-0000-0000-000000000000}"/>
          </ac:spMkLst>
        </pc:spChg>
        <pc:spChg chg="mod">
          <ac:chgData name="Jayashre .K" userId="S::jayashre22110169@snuchennai.edu.in::b816998a-c821-4c37-abec-d46ee7fe887b" providerId="AD" clId="Web-{6462ADC3-C91E-6EC5-CDA8-146ED0CBAF9C}" dt="2025-03-27T10:48:31.830" v="55" actId="1076"/>
          <ac:spMkLst>
            <pc:docMk/>
            <pc:sldMk cId="0" sldId="257"/>
            <ac:spMk id="131" creationId="{00000000-0000-0000-0000-000000000000}"/>
          </ac:spMkLst>
        </pc:spChg>
        <pc:spChg chg="mod">
          <ac:chgData name="Jayashre .K" userId="S::jayashre22110169@snuchennai.edu.in::b816998a-c821-4c37-abec-d46ee7fe887b" providerId="AD" clId="Web-{6462ADC3-C91E-6EC5-CDA8-146ED0CBAF9C}" dt="2025-03-27T10:46:15.984" v="22" actId="20577"/>
          <ac:spMkLst>
            <pc:docMk/>
            <pc:sldMk cId="0" sldId="257"/>
            <ac:spMk id="136" creationId="{00000000-0000-0000-0000-000000000000}"/>
          </ac:spMkLst>
        </pc:spChg>
        <pc:spChg chg="mod">
          <ac:chgData name="Jayashre .K" userId="S::jayashre22110169@snuchennai.edu.in::b816998a-c821-4c37-abec-d46ee7fe887b" providerId="AD" clId="Web-{6462ADC3-C91E-6EC5-CDA8-146ED0CBAF9C}" dt="2025-03-27T10:46:43.156" v="45" actId="1076"/>
          <ac:spMkLst>
            <pc:docMk/>
            <pc:sldMk cId="0" sldId="257"/>
            <ac:spMk id="137" creationId="{00000000-0000-0000-0000-000000000000}"/>
          </ac:spMkLst>
        </pc:spChg>
        <pc:spChg chg="mod">
          <ac:chgData name="Jayashre .K" userId="S::jayashre22110169@snuchennai.edu.in::b816998a-c821-4c37-abec-d46ee7fe887b" providerId="AD" clId="Web-{6462ADC3-C91E-6EC5-CDA8-146ED0CBAF9C}" dt="2025-03-27T10:48:40.595" v="56" actId="20577"/>
          <ac:spMkLst>
            <pc:docMk/>
            <pc:sldMk cId="0" sldId="257"/>
            <ac:spMk id="138" creationId="{00000000-0000-0000-0000-000000000000}"/>
          </ac:spMkLst>
        </pc:spChg>
        <pc:spChg chg="add del">
          <ac:chgData name="Jayashre .K" userId="S::jayashre22110169@snuchennai.edu.in::b816998a-c821-4c37-abec-d46ee7fe887b" providerId="AD" clId="Web-{6462ADC3-C91E-6EC5-CDA8-146ED0CBAF9C}" dt="2025-03-27T10:45:21.530" v="4"/>
          <ac:spMkLst>
            <pc:docMk/>
            <pc:sldMk cId="0" sldId="257"/>
            <ac:spMk id="139" creationId="{00000000-0000-0000-0000-000000000000}"/>
          </ac:spMkLst>
        </pc:spChg>
        <pc:grpChg chg="del">
          <ac:chgData name="Jayashre .K" userId="S::jayashre22110169@snuchennai.edu.in::b816998a-c821-4c37-abec-d46ee7fe887b" providerId="AD" clId="Web-{6462ADC3-C91E-6EC5-CDA8-146ED0CBAF9C}" dt="2025-03-27T10:45:00.280" v="0"/>
          <ac:grpSpMkLst>
            <pc:docMk/>
            <pc:sldMk cId="0" sldId="257"/>
            <ac:grpSpMk id="119" creationId="{00000000-0000-0000-0000-000000000000}"/>
          </ac:grpSpMkLst>
        </pc:grpChg>
        <pc:grpChg chg="topLvl">
          <ac:chgData name="Jayashre .K" userId="S::jayashre22110169@snuchennai.edu.in::b816998a-c821-4c37-abec-d46ee7fe887b" providerId="AD" clId="Web-{6462ADC3-C91E-6EC5-CDA8-146ED0CBAF9C}" dt="2025-03-27T10:45:00.280" v="0"/>
          <ac:grpSpMkLst>
            <pc:docMk/>
            <pc:sldMk cId="0" sldId="257"/>
            <ac:grpSpMk id="120" creationId="{00000000-0000-0000-0000-000000000000}"/>
          </ac:grpSpMkLst>
        </pc:grpChg>
        <pc:grpChg chg="mod topLvl">
          <ac:chgData name="Jayashre .K" userId="S::jayashre22110169@snuchennai.edu.in::b816998a-c821-4c37-abec-d46ee7fe887b" providerId="AD" clId="Web-{6462ADC3-C91E-6EC5-CDA8-146ED0CBAF9C}" dt="2025-03-27T10:46:43.156" v="44" actId="1076"/>
          <ac:grpSpMkLst>
            <pc:docMk/>
            <pc:sldMk cId="0" sldId="257"/>
            <ac:grpSpMk id="124" creationId="{00000000-0000-0000-0000-000000000000}"/>
          </ac:grpSpMkLst>
        </pc:grpChg>
        <pc:grpChg chg="del mod topLvl">
          <ac:chgData name="Jayashre .K" userId="S::jayashre22110169@snuchennai.edu.in::b816998a-c821-4c37-abec-d46ee7fe887b" providerId="AD" clId="Web-{6462ADC3-C91E-6EC5-CDA8-146ED0CBAF9C}" dt="2025-03-27T10:48:51.596" v="58"/>
          <ac:grpSpMkLst>
            <pc:docMk/>
            <pc:sldMk cId="0" sldId="257"/>
            <ac:grpSpMk id="128" creationId="{00000000-0000-0000-0000-000000000000}"/>
          </ac:grpSpMkLst>
        </pc:grpChg>
        <pc:grpChg chg="del topLvl">
          <ac:chgData name="Jayashre .K" userId="S::jayashre22110169@snuchennai.edu.in::b816998a-c821-4c37-abec-d46ee7fe887b" providerId="AD" clId="Web-{6462ADC3-C91E-6EC5-CDA8-146ED0CBAF9C}" dt="2025-03-27T10:45:06.577" v="1"/>
          <ac:grpSpMkLst>
            <pc:docMk/>
            <pc:sldMk cId="0" sldId="257"/>
            <ac:grpSpMk id="132" creationId="{00000000-0000-0000-0000-000000000000}"/>
          </ac:grpSpMkLst>
        </pc:grpChg>
      </pc:sldChg>
    </pc:docChg>
  </pc:docChgLst>
  <pc:docChgLst>
    <pc:chgData name="Nidhi Gummaraju" userId="53ca5882-772a-4d2b-9363-bb542a4509b6" providerId="ADAL" clId="{DC109749-C32F-4851-9E94-DA8BC1EB12DE}"/>
    <pc:docChg chg="undo custSel modSld">
      <pc:chgData name="Nidhi Gummaraju" userId="53ca5882-772a-4d2b-9363-bb542a4509b6" providerId="ADAL" clId="{DC109749-C32F-4851-9E94-DA8BC1EB12DE}" dt="2025-03-27T11:52:47.863" v="2250" actId="1076"/>
      <pc:docMkLst>
        <pc:docMk/>
      </pc:docMkLst>
      <pc:sldChg chg="addSp delSp modSp mod">
        <pc:chgData name="Nidhi Gummaraju" userId="53ca5882-772a-4d2b-9363-bb542a4509b6" providerId="ADAL" clId="{DC109749-C32F-4851-9E94-DA8BC1EB12DE}" dt="2025-03-27T11:52:47.863" v="2250" actId="1076"/>
        <pc:sldMkLst>
          <pc:docMk/>
          <pc:sldMk cId="0" sldId="256"/>
        </pc:sldMkLst>
        <pc:spChg chg="add mod">
          <ac:chgData name="Nidhi Gummaraju" userId="53ca5882-772a-4d2b-9363-bb542a4509b6" providerId="ADAL" clId="{DC109749-C32F-4851-9E94-DA8BC1EB12DE}" dt="2025-03-27T11:52:47.863" v="2250" actId="1076"/>
          <ac:spMkLst>
            <pc:docMk/>
            <pc:sldMk cId="0" sldId="256"/>
            <ac:spMk id="4" creationId="{92C6D3AE-006C-22EB-DC10-03F4E1BD4BFB}"/>
          </ac:spMkLst>
        </pc:spChg>
        <pc:spChg chg="mod">
          <ac:chgData name="Nidhi Gummaraju" userId="53ca5882-772a-4d2b-9363-bb542a4509b6" providerId="ADAL" clId="{DC109749-C32F-4851-9E94-DA8BC1EB12DE}" dt="2025-03-27T08:03:37.172" v="19" actId="1076"/>
          <ac:spMkLst>
            <pc:docMk/>
            <pc:sldMk cId="0" sldId="256"/>
            <ac:spMk id="84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11:42:52.708" v="2187" actId="1076"/>
          <ac:spMkLst>
            <pc:docMk/>
            <pc:sldMk cId="0" sldId="256"/>
            <ac:spMk id="86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11:43:01.629" v="2189" actId="1076"/>
          <ac:spMkLst>
            <pc:docMk/>
            <pc:sldMk cId="0" sldId="256"/>
            <ac:spMk id="87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11:41:10.244" v="2097" actId="1076"/>
          <ac:spMkLst>
            <pc:docMk/>
            <pc:sldMk cId="0" sldId="256"/>
            <ac:spMk id="92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11:41:05.454" v="2096" actId="1076"/>
          <ac:spMkLst>
            <pc:docMk/>
            <pc:sldMk cId="0" sldId="256"/>
            <ac:spMk id="93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11:44:40.781" v="2234" actId="1076"/>
          <ac:spMkLst>
            <pc:docMk/>
            <pc:sldMk cId="0" sldId="256"/>
            <ac:spMk id="94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11:44:44.728" v="2235" actId="1076"/>
          <ac:spMkLst>
            <pc:docMk/>
            <pc:sldMk cId="0" sldId="256"/>
            <ac:spMk id="95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11:40:25.658" v="2022" actId="1035"/>
          <ac:spMkLst>
            <pc:docMk/>
            <pc:sldMk cId="0" sldId="256"/>
            <ac:spMk id="96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11:40:32.080" v="2038" actId="1038"/>
          <ac:spMkLst>
            <pc:docMk/>
            <pc:sldMk cId="0" sldId="256"/>
            <ac:spMk id="97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11:40:15.109" v="1985" actId="1035"/>
          <ac:spMkLst>
            <pc:docMk/>
            <pc:sldMk cId="0" sldId="256"/>
            <ac:spMk id="98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11:41:41.447" v="2125" actId="1076"/>
          <ac:spMkLst>
            <pc:docMk/>
            <pc:sldMk cId="0" sldId="256"/>
            <ac:spMk id="100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08:08:03.783" v="112" actId="20577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08:08:19.879" v="115" actId="14100"/>
          <ac:spMkLst>
            <pc:docMk/>
            <pc:sldMk cId="0" sldId="256"/>
            <ac:spMk id="102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08:08:30.865" v="117" actId="14100"/>
          <ac:spMkLst>
            <pc:docMk/>
            <pc:sldMk cId="0" sldId="256"/>
            <ac:spMk id="103" creationId="{00000000-0000-0000-0000-000000000000}"/>
          </ac:spMkLst>
        </pc:spChg>
        <pc:spChg chg="del mod">
          <ac:chgData name="Nidhi Gummaraju" userId="53ca5882-772a-4d2b-9363-bb542a4509b6" providerId="ADAL" clId="{DC109749-C32F-4851-9E94-DA8BC1EB12DE}" dt="2025-03-27T11:41:33.233" v="2124" actId="478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10:50:52.183" v="1747" actId="20577"/>
          <ac:spMkLst>
            <pc:docMk/>
            <pc:sldMk cId="0" sldId="256"/>
            <ac:spMk id="105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08:16:20.402" v="214" actId="108"/>
          <ac:spMkLst>
            <pc:docMk/>
            <pc:sldMk cId="0" sldId="256"/>
            <ac:spMk id="106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11:41:56.318" v="2165" actId="1035"/>
          <ac:spMkLst>
            <pc:docMk/>
            <pc:sldMk cId="0" sldId="256"/>
            <ac:spMk id="107" creationId="{00000000-0000-0000-0000-000000000000}"/>
          </ac:spMkLst>
        </pc:spChg>
        <pc:spChg chg="del">
          <ac:chgData name="Nidhi Gummaraju" userId="53ca5882-772a-4d2b-9363-bb542a4509b6" providerId="ADAL" clId="{DC109749-C32F-4851-9E94-DA8BC1EB12DE}" dt="2025-03-27T11:41:30.419" v="2123" actId="478"/>
          <ac:spMkLst>
            <pc:docMk/>
            <pc:sldMk cId="0" sldId="256"/>
            <ac:spMk id="108" creationId="{00000000-0000-0000-0000-000000000000}"/>
          </ac:spMkLst>
        </pc:spChg>
        <pc:spChg chg="del mod">
          <ac:chgData name="Nidhi Gummaraju" userId="53ca5882-772a-4d2b-9363-bb542a4509b6" providerId="ADAL" clId="{DC109749-C32F-4851-9E94-DA8BC1EB12DE}" dt="2025-03-27T11:41:24.287" v="2122" actId="478"/>
          <ac:spMkLst>
            <pc:docMk/>
            <pc:sldMk cId="0" sldId="256"/>
            <ac:spMk id="109" creationId="{00000000-0000-0000-0000-000000000000}"/>
          </ac:spMkLst>
        </pc:spChg>
        <pc:grpChg chg="del">
          <ac:chgData name="Nidhi Gummaraju" userId="53ca5882-772a-4d2b-9363-bb542a4509b6" providerId="ADAL" clId="{DC109749-C32F-4851-9E94-DA8BC1EB12DE}" dt="2025-03-27T08:02:32.624" v="3" actId="478"/>
          <ac:grpSpMkLst>
            <pc:docMk/>
            <pc:sldMk cId="0" sldId="256"/>
            <ac:grpSpMk id="88" creationId="{00000000-0000-0000-0000-000000000000}"/>
          </ac:grpSpMkLst>
        </pc:grpChg>
        <pc:grpChg chg="mod">
          <ac:chgData name="Nidhi Gummaraju" userId="53ca5882-772a-4d2b-9363-bb542a4509b6" providerId="ADAL" clId="{DC109749-C32F-4851-9E94-DA8BC1EB12DE}" dt="2025-03-27T11:44:34.765" v="2233" actId="1076"/>
          <ac:grpSpMkLst>
            <pc:docMk/>
            <pc:sldMk cId="0" sldId="256"/>
            <ac:grpSpMk id="91" creationId="{00000000-0000-0000-0000-000000000000}"/>
          </ac:grpSpMkLst>
        </pc:grpChg>
        <pc:grpChg chg="mod">
          <ac:chgData name="Nidhi Gummaraju" userId="53ca5882-772a-4d2b-9363-bb542a4509b6" providerId="ADAL" clId="{DC109749-C32F-4851-9E94-DA8BC1EB12DE}" dt="2025-03-27T11:42:49.761" v="2186" actId="1076"/>
          <ac:grpSpMkLst>
            <pc:docMk/>
            <pc:sldMk cId="0" sldId="256"/>
            <ac:grpSpMk id="99" creationId="{00000000-0000-0000-0000-000000000000}"/>
          </ac:grpSpMkLst>
        </pc:grpChg>
        <pc:picChg chg="add mod modCrop">
          <ac:chgData name="Nidhi Gummaraju" userId="53ca5882-772a-4d2b-9363-bb542a4509b6" providerId="ADAL" clId="{DC109749-C32F-4851-9E94-DA8BC1EB12DE}" dt="2025-03-27T11:44:16.364" v="2229" actId="1076"/>
          <ac:picMkLst>
            <pc:docMk/>
            <pc:sldMk cId="0" sldId="256"/>
            <ac:picMk id="3" creationId="{0C5686BB-1612-9595-0192-7648D378FB3D}"/>
          </ac:picMkLst>
        </pc:picChg>
      </pc:sldChg>
      <pc:sldChg chg="addSp modSp mod">
        <pc:chgData name="Nidhi Gummaraju" userId="53ca5882-772a-4d2b-9363-bb542a4509b6" providerId="ADAL" clId="{DC109749-C32F-4851-9E94-DA8BC1EB12DE}" dt="2025-03-27T11:52:33.844" v="2249" actId="1076"/>
        <pc:sldMkLst>
          <pc:docMk/>
          <pc:sldMk cId="0" sldId="257"/>
        </pc:sldMkLst>
        <pc:spChg chg="mod">
          <ac:chgData name="Nidhi Gummaraju" userId="53ca5882-772a-4d2b-9363-bb542a4509b6" providerId="ADAL" clId="{DC109749-C32F-4851-9E94-DA8BC1EB12DE}" dt="2025-03-27T11:52:33.844" v="2249" actId="1076"/>
          <ac:spMkLst>
            <pc:docMk/>
            <pc:sldMk cId="0" sldId="257"/>
            <ac:spMk id="138" creationId="{00000000-0000-0000-0000-000000000000}"/>
          </ac:spMkLst>
        </pc:spChg>
        <pc:picChg chg="mod modCrop">
          <ac:chgData name="Nidhi Gummaraju" userId="53ca5882-772a-4d2b-9363-bb542a4509b6" providerId="ADAL" clId="{DC109749-C32F-4851-9E94-DA8BC1EB12DE}" dt="2025-03-27T11:52:19.332" v="2248" actId="732"/>
          <ac:picMkLst>
            <pc:docMk/>
            <pc:sldMk cId="0" sldId="257"/>
            <ac:picMk id="3" creationId="{05188C49-2982-A419-DED4-99A2E758DEBE}"/>
          </ac:picMkLst>
        </pc:picChg>
        <pc:picChg chg="mod modCrop">
          <ac:chgData name="Nidhi Gummaraju" userId="53ca5882-772a-4d2b-9363-bb542a4509b6" providerId="ADAL" clId="{DC109749-C32F-4851-9E94-DA8BC1EB12DE}" dt="2025-03-27T11:52:10.023" v="2247" actId="732"/>
          <ac:picMkLst>
            <pc:docMk/>
            <pc:sldMk cId="0" sldId="257"/>
            <ac:picMk id="4" creationId="{7D8FC126-04C3-AC6A-7BFB-F36D84043882}"/>
          </ac:picMkLst>
        </pc:picChg>
        <pc:picChg chg="add mod">
          <ac:chgData name="Nidhi Gummaraju" userId="53ca5882-772a-4d2b-9363-bb542a4509b6" providerId="ADAL" clId="{DC109749-C32F-4851-9E94-DA8BC1EB12DE}" dt="2025-03-27T11:43:06.549" v="2190"/>
          <ac:picMkLst>
            <pc:docMk/>
            <pc:sldMk cId="0" sldId="257"/>
            <ac:picMk id="18" creationId="{44FE5B2A-4691-A22E-1EE9-49AE7812740E}"/>
          </ac:picMkLst>
        </pc:picChg>
      </pc:sldChg>
      <pc:sldChg chg="addSp delSp modSp mod">
        <pc:chgData name="Nidhi Gummaraju" userId="53ca5882-772a-4d2b-9363-bb542a4509b6" providerId="ADAL" clId="{DC109749-C32F-4851-9E94-DA8BC1EB12DE}" dt="2025-03-27T09:21:04.579" v="627" actId="2711"/>
        <pc:sldMkLst>
          <pc:docMk/>
          <pc:sldMk cId="0" sldId="258"/>
        </pc:sldMkLst>
        <pc:spChg chg="add del mod">
          <ac:chgData name="Nidhi Gummaraju" userId="53ca5882-772a-4d2b-9363-bb542a4509b6" providerId="ADAL" clId="{DC109749-C32F-4851-9E94-DA8BC1EB12DE}" dt="2025-03-27T08:32:22.664" v="277" actId="478"/>
          <ac:spMkLst>
            <pc:docMk/>
            <pc:sldMk cId="0" sldId="258"/>
            <ac:spMk id="2" creationId="{ABA75FC6-FAE8-DD31-1DE2-455408F54E4E}"/>
          </ac:spMkLst>
        </pc:spChg>
        <pc:spChg chg="add del mod">
          <ac:chgData name="Nidhi Gummaraju" userId="53ca5882-772a-4d2b-9363-bb542a4509b6" providerId="ADAL" clId="{DC109749-C32F-4851-9E94-DA8BC1EB12DE}" dt="2025-03-27T08:32:11.423" v="275" actId="11529"/>
          <ac:spMkLst>
            <pc:docMk/>
            <pc:sldMk cId="0" sldId="258"/>
            <ac:spMk id="3" creationId="{4A021B5A-4C31-E0C9-8F67-209942BDB1AC}"/>
          </ac:spMkLst>
        </pc:spChg>
        <pc:spChg chg="add del mod">
          <ac:chgData name="Nidhi Gummaraju" userId="53ca5882-772a-4d2b-9363-bb542a4509b6" providerId="ADAL" clId="{DC109749-C32F-4851-9E94-DA8BC1EB12DE}" dt="2025-03-27T08:32:07.716" v="258" actId="47"/>
          <ac:spMkLst>
            <pc:docMk/>
            <pc:sldMk cId="0" sldId="258"/>
            <ac:spMk id="4" creationId="{C309C4E9-BB63-C113-8E31-563FCF09B5AE}"/>
          </ac:spMkLst>
        </pc:spChg>
        <pc:spChg chg="add del mod">
          <ac:chgData name="Nidhi Gummaraju" userId="53ca5882-772a-4d2b-9363-bb542a4509b6" providerId="ADAL" clId="{DC109749-C32F-4851-9E94-DA8BC1EB12DE}" dt="2025-03-27T08:32:10.445" v="271" actId="11529"/>
          <ac:spMkLst>
            <pc:docMk/>
            <pc:sldMk cId="0" sldId="258"/>
            <ac:spMk id="5" creationId="{3DD4C2AE-218E-1C94-0251-C66592DE8D89}"/>
          </ac:spMkLst>
        </pc:spChg>
        <pc:spChg chg="add mod">
          <ac:chgData name="Nidhi Gummaraju" userId="53ca5882-772a-4d2b-9363-bb542a4509b6" providerId="ADAL" clId="{DC109749-C32F-4851-9E94-DA8BC1EB12DE}" dt="2025-03-27T08:32:08.359" v="261" actId="1076"/>
          <ac:spMkLst>
            <pc:docMk/>
            <pc:sldMk cId="0" sldId="258"/>
            <ac:spMk id="6" creationId="{BBD94157-22F2-141F-DA53-403E8FFA0E40}"/>
          </ac:spMkLst>
        </pc:spChg>
        <pc:spChg chg="del mod topLvl">
          <ac:chgData name="Nidhi Gummaraju" userId="53ca5882-772a-4d2b-9363-bb542a4509b6" providerId="ADAL" clId="{DC109749-C32F-4851-9E94-DA8BC1EB12DE}" dt="2025-03-27T08:51:08.334" v="317" actId="478"/>
          <ac:spMkLst>
            <pc:docMk/>
            <pc:sldMk cId="0" sldId="258"/>
            <ac:spMk id="8" creationId="{083987F8-9AF0-48D2-37B4-2FDD705E199B}"/>
          </ac:spMkLst>
        </pc:spChg>
        <pc:spChg chg="del mod topLvl">
          <ac:chgData name="Nidhi Gummaraju" userId="53ca5882-772a-4d2b-9363-bb542a4509b6" providerId="ADAL" clId="{DC109749-C32F-4851-9E94-DA8BC1EB12DE}" dt="2025-03-27T08:51:06.749" v="316" actId="478"/>
          <ac:spMkLst>
            <pc:docMk/>
            <pc:sldMk cId="0" sldId="258"/>
            <ac:spMk id="9" creationId="{55801267-919D-5030-8182-215234BA6441}"/>
          </ac:spMkLst>
        </pc:spChg>
        <pc:spChg chg="add mod">
          <ac:chgData name="Nidhi Gummaraju" userId="53ca5882-772a-4d2b-9363-bb542a4509b6" providerId="ADAL" clId="{DC109749-C32F-4851-9E94-DA8BC1EB12DE}" dt="2025-03-27T08:53:40.067" v="337" actId="1076"/>
          <ac:spMkLst>
            <pc:docMk/>
            <pc:sldMk cId="0" sldId="258"/>
            <ac:spMk id="11" creationId="{AD06ED1C-32ED-9906-4289-9E1309DB107B}"/>
          </ac:spMkLst>
        </pc:spChg>
        <pc:spChg chg="add mod">
          <ac:chgData name="Nidhi Gummaraju" userId="53ca5882-772a-4d2b-9363-bb542a4509b6" providerId="ADAL" clId="{DC109749-C32F-4851-9E94-DA8BC1EB12DE}" dt="2025-03-27T09:07:39.308" v="504" actId="1076"/>
          <ac:spMkLst>
            <pc:docMk/>
            <pc:sldMk cId="0" sldId="258"/>
            <ac:spMk id="13" creationId="{63A2DF47-7D0B-212C-3F3C-A33D7E70B2B5}"/>
          </ac:spMkLst>
        </pc:spChg>
        <pc:spChg chg="add mod">
          <ac:chgData name="Nidhi Gummaraju" userId="53ca5882-772a-4d2b-9363-bb542a4509b6" providerId="ADAL" clId="{DC109749-C32F-4851-9E94-DA8BC1EB12DE}" dt="2025-03-27T09:04:35.112" v="478" actId="113"/>
          <ac:spMkLst>
            <pc:docMk/>
            <pc:sldMk cId="0" sldId="258"/>
            <ac:spMk id="18" creationId="{95BCB70B-ADC4-5208-AD4D-6A174F9206DB}"/>
          </ac:spMkLst>
        </pc:spChg>
        <pc:spChg chg="add mod">
          <ac:chgData name="Nidhi Gummaraju" userId="53ca5882-772a-4d2b-9363-bb542a4509b6" providerId="ADAL" clId="{DC109749-C32F-4851-9E94-DA8BC1EB12DE}" dt="2025-03-27T09:04:41.801" v="480" actId="113"/>
          <ac:spMkLst>
            <pc:docMk/>
            <pc:sldMk cId="0" sldId="258"/>
            <ac:spMk id="19" creationId="{08ECE154-D15A-55FE-04A3-03CCA52D4921}"/>
          </ac:spMkLst>
        </pc:spChg>
        <pc:spChg chg="add mod">
          <ac:chgData name="Nidhi Gummaraju" userId="53ca5882-772a-4d2b-9363-bb542a4509b6" providerId="ADAL" clId="{DC109749-C32F-4851-9E94-DA8BC1EB12DE}" dt="2025-03-27T09:04:51.434" v="482" actId="113"/>
          <ac:spMkLst>
            <pc:docMk/>
            <pc:sldMk cId="0" sldId="258"/>
            <ac:spMk id="20" creationId="{A3D5E1B1-779C-0BA0-BB68-1027454A0992}"/>
          </ac:spMkLst>
        </pc:spChg>
        <pc:spChg chg="add mod">
          <ac:chgData name="Nidhi Gummaraju" userId="53ca5882-772a-4d2b-9363-bb542a4509b6" providerId="ADAL" clId="{DC109749-C32F-4851-9E94-DA8BC1EB12DE}" dt="2025-03-27T09:10:23.118" v="515" actId="1076"/>
          <ac:spMkLst>
            <pc:docMk/>
            <pc:sldMk cId="0" sldId="258"/>
            <ac:spMk id="31" creationId="{B80F382A-C668-04EE-9B54-73FAB12FE2BA}"/>
          </ac:spMkLst>
        </pc:spChg>
        <pc:spChg chg="add mod">
          <ac:chgData name="Nidhi Gummaraju" userId="53ca5882-772a-4d2b-9363-bb542a4509b6" providerId="ADAL" clId="{DC109749-C32F-4851-9E94-DA8BC1EB12DE}" dt="2025-03-27T09:10:31.748" v="517" actId="1076"/>
          <ac:spMkLst>
            <pc:docMk/>
            <pc:sldMk cId="0" sldId="258"/>
            <ac:spMk id="34" creationId="{BA0992A9-D975-80ED-8FDE-F4DA2D558D4E}"/>
          </ac:spMkLst>
        </pc:spChg>
        <pc:spChg chg="add mod">
          <ac:chgData name="Nidhi Gummaraju" userId="53ca5882-772a-4d2b-9363-bb542a4509b6" providerId="ADAL" clId="{DC109749-C32F-4851-9E94-DA8BC1EB12DE}" dt="2025-03-27T09:10:41.096" v="519" actId="1076"/>
          <ac:spMkLst>
            <pc:docMk/>
            <pc:sldMk cId="0" sldId="258"/>
            <ac:spMk id="35" creationId="{A5C11E36-A708-BD13-636C-9BF4C5467407}"/>
          </ac:spMkLst>
        </pc:spChg>
        <pc:spChg chg="add mod">
          <ac:chgData name="Nidhi Gummaraju" userId="53ca5882-772a-4d2b-9363-bb542a4509b6" providerId="ADAL" clId="{DC109749-C32F-4851-9E94-DA8BC1EB12DE}" dt="2025-03-27T09:10:51.740" v="521" actId="1076"/>
          <ac:spMkLst>
            <pc:docMk/>
            <pc:sldMk cId="0" sldId="258"/>
            <ac:spMk id="36" creationId="{3E23F233-0114-6087-7383-FC3D7A69CC44}"/>
          </ac:spMkLst>
        </pc:spChg>
        <pc:spChg chg="mod">
          <ac:chgData name="Nidhi Gummaraju" userId="53ca5882-772a-4d2b-9363-bb542a4509b6" providerId="ADAL" clId="{DC109749-C32F-4851-9E94-DA8BC1EB12DE}" dt="2025-03-27T09:10:17.839" v="514" actId="34135"/>
          <ac:spMkLst>
            <pc:docMk/>
            <pc:sldMk cId="0" sldId="258"/>
            <ac:spMk id="144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08:33:27.849" v="280" actId="1076"/>
          <ac:spMkLst>
            <pc:docMk/>
            <pc:sldMk cId="0" sldId="258"/>
            <ac:spMk id="145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08:27:46.075" v="231" actId="1076"/>
          <ac:spMkLst>
            <pc:docMk/>
            <pc:sldMk cId="0" sldId="258"/>
            <ac:spMk id="146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08:27:52.170" v="232" actId="1076"/>
          <ac:spMkLst>
            <pc:docMk/>
            <pc:sldMk cId="0" sldId="258"/>
            <ac:spMk id="147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08:27:13.534" v="225" actId="207"/>
          <ac:spMkLst>
            <pc:docMk/>
            <pc:sldMk cId="0" sldId="258"/>
            <ac:spMk id="149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08:27:13.534" v="225" actId="207"/>
          <ac:spMkLst>
            <pc:docMk/>
            <pc:sldMk cId="0" sldId="258"/>
            <ac:spMk id="150" creationId="{00000000-0000-0000-0000-000000000000}"/>
          </ac:spMkLst>
        </pc:spChg>
        <pc:spChg chg="add del mod">
          <ac:chgData name="Nidhi Gummaraju" userId="53ca5882-772a-4d2b-9363-bb542a4509b6" providerId="ADAL" clId="{DC109749-C32F-4851-9E94-DA8BC1EB12DE}" dt="2025-03-27T09:21:04.579" v="627" actId="2711"/>
          <ac:spMkLst>
            <pc:docMk/>
            <pc:sldMk cId="0" sldId="258"/>
            <ac:spMk id="151" creationId="{00000000-0000-0000-0000-000000000000}"/>
          </ac:spMkLst>
        </pc:spChg>
        <pc:grpChg chg="add del mod">
          <ac:chgData name="Nidhi Gummaraju" userId="53ca5882-772a-4d2b-9363-bb542a4509b6" providerId="ADAL" clId="{DC109749-C32F-4851-9E94-DA8BC1EB12DE}" dt="2025-03-27T08:51:06.749" v="316" actId="478"/>
          <ac:grpSpMkLst>
            <pc:docMk/>
            <pc:sldMk cId="0" sldId="258"/>
            <ac:grpSpMk id="7" creationId="{F14F9653-053F-4525-C293-372F01279DC3}"/>
          </ac:grpSpMkLst>
        </pc:grpChg>
        <pc:grpChg chg="del mod">
          <ac:chgData name="Nidhi Gummaraju" userId="53ca5882-772a-4d2b-9363-bb542a4509b6" providerId="ADAL" clId="{DC109749-C32F-4851-9E94-DA8BC1EB12DE}" dt="2025-03-27T08:27:31.422" v="229" actId="478"/>
          <ac:grpSpMkLst>
            <pc:docMk/>
            <pc:sldMk cId="0" sldId="258"/>
            <ac:grpSpMk id="148" creationId="{00000000-0000-0000-0000-000000000000}"/>
          </ac:grpSpMkLst>
        </pc:grpChg>
        <pc:picChg chg="add mod">
          <ac:chgData name="Nidhi Gummaraju" userId="53ca5882-772a-4d2b-9363-bb542a4509b6" providerId="ADAL" clId="{DC109749-C32F-4851-9E94-DA8BC1EB12DE}" dt="2025-03-27T08:53:22.690" v="336"/>
          <ac:picMkLst>
            <pc:docMk/>
            <pc:sldMk cId="0" sldId="258"/>
            <ac:picMk id="12" creationId="{50EE6D60-FF6C-CA20-04D8-C666895F05B0}"/>
          </ac:picMkLst>
        </pc:picChg>
        <pc:picChg chg="add del mod">
          <ac:chgData name="Nidhi Gummaraju" userId="53ca5882-772a-4d2b-9363-bb542a4509b6" providerId="ADAL" clId="{DC109749-C32F-4851-9E94-DA8BC1EB12DE}" dt="2025-03-27T08:56:41.939" v="387" actId="478"/>
          <ac:picMkLst>
            <pc:docMk/>
            <pc:sldMk cId="0" sldId="258"/>
            <ac:picMk id="15" creationId="{FCA7DC97-2265-052E-34B5-A3B7AD1B6423}"/>
          </ac:picMkLst>
        </pc:picChg>
        <pc:picChg chg="add mod">
          <ac:chgData name="Nidhi Gummaraju" userId="53ca5882-772a-4d2b-9363-bb542a4509b6" providerId="ADAL" clId="{DC109749-C32F-4851-9E94-DA8BC1EB12DE}" dt="2025-03-27T08:56:51.661" v="390" actId="1076"/>
          <ac:picMkLst>
            <pc:docMk/>
            <pc:sldMk cId="0" sldId="258"/>
            <ac:picMk id="17" creationId="{4FE5618E-6534-0A2D-E568-AA776094E6DD}"/>
          </ac:picMkLst>
        </pc:picChg>
        <pc:picChg chg="add del mod">
          <ac:chgData name="Nidhi Gummaraju" userId="53ca5882-772a-4d2b-9363-bb542a4509b6" providerId="ADAL" clId="{DC109749-C32F-4851-9E94-DA8BC1EB12DE}" dt="2025-03-27T09:00:15.763" v="425" actId="478"/>
          <ac:picMkLst>
            <pc:docMk/>
            <pc:sldMk cId="0" sldId="258"/>
            <ac:picMk id="22" creationId="{0A5E87E3-DC90-9FDC-93A8-046A0C5EC800}"/>
          </ac:picMkLst>
        </pc:picChg>
        <pc:picChg chg="add mod">
          <ac:chgData name="Nidhi Gummaraju" userId="53ca5882-772a-4d2b-9363-bb542a4509b6" providerId="ADAL" clId="{DC109749-C32F-4851-9E94-DA8BC1EB12DE}" dt="2025-03-27T09:02:00.323" v="434" actId="1076"/>
          <ac:picMkLst>
            <pc:docMk/>
            <pc:sldMk cId="0" sldId="258"/>
            <ac:picMk id="24" creationId="{46F4E43B-696F-A823-C9C9-7FF8709236BD}"/>
          </ac:picMkLst>
        </pc:picChg>
        <pc:picChg chg="add mod">
          <ac:chgData name="Nidhi Gummaraju" userId="53ca5882-772a-4d2b-9363-bb542a4509b6" providerId="ADAL" clId="{DC109749-C32F-4851-9E94-DA8BC1EB12DE}" dt="2025-03-27T09:01:44.440" v="432" actId="1076"/>
          <ac:picMkLst>
            <pc:docMk/>
            <pc:sldMk cId="0" sldId="258"/>
            <ac:picMk id="26" creationId="{52C8EADB-1071-511A-88E7-207CB1398B0B}"/>
          </ac:picMkLst>
        </pc:picChg>
        <pc:picChg chg="add del">
          <ac:chgData name="Nidhi Gummaraju" userId="53ca5882-772a-4d2b-9363-bb542a4509b6" providerId="ADAL" clId="{DC109749-C32F-4851-9E94-DA8BC1EB12DE}" dt="2025-03-27T09:02:29.849" v="436" actId="21"/>
          <ac:picMkLst>
            <pc:docMk/>
            <pc:sldMk cId="0" sldId="258"/>
            <ac:picMk id="28" creationId="{A23333A2-189D-457D-0564-ABD3A107DA4D}"/>
          </ac:picMkLst>
        </pc:picChg>
        <pc:picChg chg="add mod">
          <ac:chgData name="Nidhi Gummaraju" userId="53ca5882-772a-4d2b-9363-bb542a4509b6" providerId="ADAL" clId="{DC109749-C32F-4851-9E94-DA8BC1EB12DE}" dt="2025-03-27T09:02:51.373" v="440" actId="1076"/>
          <ac:picMkLst>
            <pc:docMk/>
            <pc:sldMk cId="0" sldId="258"/>
            <ac:picMk id="30" creationId="{E94323EF-AA13-5004-BC6D-5C60300FC87C}"/>
          </ac:picMkLst>
        </pc:picChg>
        <pc:picChg chg="add mod">
          <ac:chgData name="Nidhi Gummaraju" userId="53ca5882-772a-4d2b-9363-bb542a4509b6" providerId="ADAL" clId="{DC109749-C32F-4851-9E94-DA8BC1EB12DE}" dt="2025-03-27T09:10:08.733" v="512" actId="1076"/>
          <ac:picMkLst>
            <pc:docMk/>
            <pc:sldMk cId="0" sldId="258"/>
            <ac:picMk id="33" creationId="{5BA0CA3A-9916-F96D-4E64-11E7BF8D5F9B}"/>
          </ac:picMkLst>
        </pc:picChg>
        <pc:picChg chg="add mod">
          <ac:chgData name="Nidhi Gummaraju" userId="53ca5882-772a-4d2b-9363-bb542a4509b6" providerId="ADAL" clId="{DC109749-C32F-4851-9E94-DA8BC1EB12DE}" dt="2025-03-27T09:10:26.862" v="516" actId="1076"/>
          <ac:picMkLst>
            <pc:docMk/>
            <pc:sldMk cId="0" sldId="258"/>
            <ac:picMk id="38" creationId="{A8FEBEC7-172C-A62C-2399-E9EFF91181F5}"/>
          </ac:picMkLst>
        </pc:picChg>
        <pc:picChg chg="add mod">
          <ac:chgData name="Nidhi Gummaraju" userId="53ca5882-772a-4d2b-9363-bb542a4509b6" providerId="ADAL" clId="{DC109749-C32F-4851-9E94-DA8BC1EB12DE}" dt="2025-03-27T09:10:36.841" v="518" actId="1076"/>
          <ac:picMkLst>
            <pc:docMk/>
            <pc:sldMk cId="0" sldId="258"/>
            <ac:picMk id="40" creationId="{5752F9B7-8515-E449-B1EB-21C66266A7F1}"/>
          </ac:picMkLst>
        </pc:picChg>
        <pc:picChg chg="add mod">
          <ac:chgData name="Nidhi Gummaraju" userId="53ca5882-772a-4d2b-9363-bb542a4509b6" providerId="ADAL" clId="{DC109749-C32F-4851-9E94-DA8BC1EB12DE}" dt="2025-03-27T09:10:45.158" v="520" actId="1076"/>
          <ac:picMkLst>
            <pc:docMk/>
            <pc:sldMk cId="0" sldId="258"/>
            <ac:picMk id="42" creationId="{712D8E0B-1D60-F2E7-0824-818168775B3F}"/>
          </ac:picMkLst>
        </pc:picChg>
      </pc:sldChg>
      <pc:sldChg chg="addSp delSp modSp mod">
        <pc:chgData name="Nidhi Gummaraju" userId="53ca5882-772a-4d2b-9363-bb542a4509b6" providerId="ADAL" clId="{DC109749-C32F-4851-9E94-DA8BC1EB12DE}" dt="2025-03-27T11:43:09.381" v="2191"/>
        <pc:sldMkLst>
          <pc:docMk/>
          <pc:sldMk cId="0" sldId="259"/>
        </pc:sldMkLst>
        <pc:spChg chg="add mod">
          <ac:chgData name="Nidhi Gummaraju" userId="53ca5882-772a-4d2b-9363-bb542a4509b6" providerId="ADAL" clId="{DC109749-C32F-4851-9E94-DA8BC1EB12DE}" dt="2025-03-27T09:21:13.392" v="628" actId="2711"/>
          <ac:spMkLst>
            <pc:docMk/>
            <pc:sldMk cId="0" sldId="259"/>
            <ac:spMk id="2" creationId="{E5ACEC2C-931B-453B-EC3C-D868C7394B04}"/>
          </ac:spMkLst>
        </pc:spChg>
        <pc:spChg chg="add mod">
          <ac:chgData name="Nidhi Gummaraju" userId="53ca5882-772a-4d2b-9363-bb542a4509b6" providerId="ADAL" clId="{DC109749-C32F-4851-9E94-DA8BC1EB12DE}" dt="2025-03-27T09:13:23.356" v="557" actId="1076"/>
          <ac:spMkLst>
            <pc:docMk/>
            <pc:sldMk cId="0" sldId="259"/>
            <ac:spMk id="3" creationId="{7D61C8A9-A40F-4F9B-4837-B424B6EE6C54}"/>
          </ac:spMkLst>
        </pc:spChg>
        <pc:spChg chg="add mod">
          <ac:chgData name="Nidhi Gummaraju" userId="53ca5882-772a-4d2b-9363-bb542a4509b6" providerId="ADAL" clId="{DC109749-C32F-4851-9E94-DA8BC1EB12DE}" dt="2025-03-27T09:15:24.156" v="588" actId="1036"/>
          <ac:spMkLst>
            <pc:docMk/>
            <pc:sldMk cId="0" sldId="259"/>
            <ac:spMk id="4" creationId="{062A8AEB-F8F7-356C-4B3A-0EEACCC6B75A}"/>
          </ac:spMkLst>
        </pc:spChg>
        <pc:spChg chg="add mod">
          <ac:chgData name="Nidhi Gummaraju" userId="53ca5882-772a-4d2b-9363-bb542a4509b6" providerId="ADAL" clId="{DC109749-C32F-4851-9E94-DA8BC1EB12DE}" dt="2025-03-27T09:14:47.862" v="579"/>
          <ac:spMkLst>
            <pc:docMk/>
            <pc:sldMk cId="0" sldId="259"/>
            <ac:spMk id="5" creationId="{DE523E81-759C-1308-4F43-128BBB60F111}"/>
          </ac:spMkLst>
        </pc:spChg>
        <pc:spChg chg="add mod">
          <ac:chgData name="Nidhi Gummaraju" userId="53ca5882-772a-4d2b-9363-bb542a4509b6" providerId="ADAL" clId="{DC109749-C32F-4851-9E94-DA8BC1EB12DE}" dt="2025-03-27T09:16:09.622" v="601" actId="403"/>
          <ac:spMkLst>
            <pc:docMk/>
            <pc:sldMk cId="0" sldId="259"/>
            <ac:spMk id="10" creationId="{42ACEA98-72E6-010B-137E-A61062FAD702}"/>
          </ac:spMkLst>
        </pc:spChg>
        <pc:spChg chg="add mod">
          <ac:chgData name="Nidhi Gummaraju" userId="53ca5882-772a-4d2b-9363-bb542a4509b6" providerId="ADAL" clId="{DC109749-C32F-4851-9E94-DA8BC1EB12DE}" dt="2025-03-27T09:17:33.676" v="614" actId="1076"/>
          <ac:spMkLst>
            <pc:docMk/>
            <pc:sldMk cId="0" sldId="259"/>
            <ac:spMk id="11" creationId="{87C234FB-29F9-A720-3B92-53BD4A6BEF5E}"/>
          </ac:spMkLst>
        </pc:spChg>
        <pc:spChg chg="add mod">
          <ac:chgData name="Nidhi Gummaraju" userId="53ca5882-772a-4d2b-9363-bb542a4509b6" providerId="ADAL" clId="{DC109749-C32F-4851-9E94-DA8BC1EB12DE}" dt="2025-03-27T09:17:28.013" v="613" actId="1076"/>
          <ac:spMkLst>
            <pc:docMk/>
            <pc:sldMk cId="0" sldId="259"/>
            <ac:spMk id="12" creationId="{9F28A0C8-0975-7F64-E8EC-F38E7E03AEF0}"/>
          </ac:spMkLst>
        </pc:spChg>
        <pc:spChg chg="add mod">
          <ac:chgData name="Nidhi Gummaraju" userId="53ca5882-772a-4d2b-9363-bb542a4509b6" providerId="ADAL" clId="{DC109749-C32F-4851-9E94-DA8BC1EB12DE}" dt="2025-03-27T09:20:35.095" v="624" actId="1076"/>
          <ac:spMkLst>
            <pc:docMk/>
            <pc:sldMk cId="0" sldId="259"/>
            <ac:spMk id="13" creationId="{FAAD8751-0E39-ACF4-B58E-DABAF8C6CCC0}"/>
          </ac:spMkLst>
        </pc:spChg>
        <pc:spChg chg="add mod">
          <ac:chgData name="Nidhi Gummaraju" userId="53ca5882-772a-4d2b-9363-bb542a4509b6" providerId="ADAL" clId="{DC109749-C32F-4851-9E94-DA8BC1EB12DE}" dt="2025-03-27T09:20:43.277" v="625" actId="1076"/>
          <ac:spMkLst>
            <pc:docMk/>
            <pc:sldMk cId="0" sldId="259"/>
            <ac:spMk id="14" creationId="{D0E017ED-7E9B-7667-CDF1-935A9D3387ED}"/>
          </ac:spMkLst>
        </pc:spChg>
        <pc:spChg chg="add mod">
          <ac:chgData name="Nidhi Gummaraju" userId="53ca5882-772a-4d2b-9363-bb542a4509b6" providerId="ADAL" clId="{DC109749-C32F-4851-9E94-DA8BC1EB12DE}" dt="2025-03-27T10:51:33.681" v="1752" actId="1076"/>
          <ac:spMkLst>
            <pc:docMk/>
            <pc:sldMk cId="0" sldId="259"/>
            <ac:spMk id="15" creationId="{A46DABBD-DA1E-BB18-16CC-8938066FF03A}"/>
          </ac:spMkLst>
        </pc:spChg>
        <pc:spChg chg="add mod">
          <ac:chgData name="Nidhi Gummaraju" userId="53ca5882-772a-4d2b-9363-bb542a4509b6" providerId="ADAL" clId="{DC109749-C32F-4851-9E94-DA8BC1EB12DE}" dt="2025-03-27T10:51:43.750" v="1756" actId="1076"/>
          <ac:spMkLst>
            <pc:docMk/>
            <pc:sldMk cId="0" sldId="259"/>
            <ac:spMk id="16" creationId="{42DA713B-EB86-3E1C-9F19-203478433322}"/>
          </ac:spMkLst>
        </pc:spChg>
        <pc:spChg chg="add mod">
          <ac:chgData name="Nidhi Gummaraju" userId="53ca5882-772a-4d2b-9363-bb542a4509b6" providerId="ADAL" clId="{DC109749-C32F-4851-9E94-DA8BC1EB12DE}" dt="2025-03-27T10:51:53.007" v="1760" actId="1076"/>
          <ac:spMkLst>
            <pc:docMk/>
            <pc:sldMk cId="0" sldId="259"/>
            <ac:spMk id="17" creationId="{0E6D7680-D5A2-6057-1260-C30F4D870978}"/>
          </ac:spMkLst>
        </pc:spChg>
        <pc:spChg chg="add mod">
          <ac:chgData name="Nidhi Gummaraju" userId="53ca5882-772a-4d2b-9363-bb542a4509b6" providerId="ADAL" clId="{DC109749-C32F-4851-9E94-DA8BC1EB12DE}" dt="2025-03-27T10:52:02.656" v="1762" actId="1076"/>
          <ac:spMkLst>
            <pc:docMk/>
            <pc:sldMk cId="0" sldId="259"/>
            <ac:spMk id="18" creationId="{BAB38657-578B-CCAE-A583-CA30B2FC1977}"/>
          </ac:spMkLst>
        </pc:spChg>
        <pc:spChg chg="add mod">
          <ac:chgData name="Nidhi Gummaraju" userId="53ca5882-772a-4d2b-9363-bb542a4509b6" providerId="ADAL" clId="{DC109749-C32F-4851-9E94-DA8BC1EB12DE}" dt="2025-03-27T10:52:15.074" v="1766" actId="1076"/>
          <ac:spMkLst>
            <pc:docMk/>
            <pc:sldMk cId="0" sldId="259"/>
            <ac:spMk id="19" creationId="{13C47222-5DAD-290D-20E0-781934238969}"/>
          </ac:spMkLst>
        </pc:spChg>
        <pc:spChg chg="mod">
          <ac:chgData name="Nidhi Gummaraju" userId="53ca5882-772a-4d2b-9363-bb542a4509b6" providerId="ADAL" clId="{DC109749-C32F-4851-9E94-DA8BC1EB12DE}" dt="2025-03-27T09:11:37.264" v="546" actId="34135"/>
          <ac:spMkLst>
            <pc:docMk/>
            <pc:sldMk cId="0" sldId="259"/>
            <ac:spMk id="156" creationId="{00000000-0000-0000-0000-000000000000}"/>
          </ac:spMkLst>
        </pc:spChg>
        <pc:spChg chg="del">
          <ac:chgData name="Nidhi Gummaraju" userId="53ca5882-772a-4d2b-9363-bb542a4509b6" providerId="ADAL" clId="{DC109749-C32F-4851-9E94-DA8BC1EB12DE}" dt="2025-03-27T09:11:14.269" v="523" actId="478"/>
          <ac:spMkLst>
            <pc:docMk/>
            <pc:sldMk cId="0" sldId="259"/>
            <ac:spMk id="158" creationId="{00000000-0000-0000-0000-000000000000}"/>
          </ac:spMkLst>
        </pc:spChg>
        <pc:grpChg chg="del">
          <ac:chgData name="Nidhi Gummaraju" userId="53ca5882-772a-4d2b-9363-bb542a4509b6" providerId="ADAL" clId="{DC109749-C32F-4851-9E94-DA8BC1EB12DE}" dt="2025-03-27T09:11:04.056" v="522" actId="478"/>
          <ac:grpSpMkLst>
            <pc:docMk/>
            <pc:sldMk cId="0" sldId="259"/>
            <ac:grpSpMk id="161" creationId="{00000000-0000-0000-0000-000000000000}"/>
          </ac:grpSpMkLst>
        </pc:grpChg>
        <pc:picChg chg="add del mod">
          <ac:chgData name="Nidhi Gummaraju" userId="53ca5882-772a-4d2b-9363-bb542a4509b6" providerId="ADAL" clId="{DC109749-C32F-4851-9E94-DA8BC1EB12DE}" dt="2025-03-27T09:15:10.319" v="583" actId="478"/>
          <ac:picMkLst>
            <pc:docMk/>
            <pc:sldMk cId="0" sldId="259"/>
            <ac:picMk id="7" creationId="{EEDCB42B-1F80-6FD8-DEDB-3B573084A44C}"/>
          </ac:picMkLst>
        </pc:picChg>
        <pc:picChg chg="add mod">
          <ac:chgData name="Nidhi Gummaraju" userId="53ca5882-772a-4d2b-9363-bb542a4509b6" providerId="ADAL" clId="{DC109749-C32F-4851-9E94-DA8BC1EB12DE}" dt="2025-03-27T09:15:17.731" v="586" actId="1076"/>
          <ac:picMkLst>
            <pc:docMk/>
            <pc:sldMk cId="0" sldId="259"/>
            <ac:picMk id="9" creationId="{B2054C14-C69C-A374-952E-D7BF5A333B0C}"/>
          </ac:picMkLst>
        </pc:picChg>
        <pc:picChg chg="add mod">
          <ac:chgData name="Nidhi Gummaraju" userId="53ca5882-772a-4d2b-9363-bb542a4509b6" providerId="ADAL" clId="{DC109749-C32F-4851-9E94-DA8BC1EB12DE}" dt="2025-03-27T10:52:55.079" v="1770" actId="1076"/>
          <ac:picMkLst>
            <pc:docMk/>
            <pc:sldMk cId="0" sldId="259"/>
            <ac:picMk id="21" creationId="{02499AFD-AD58-13B4-5AD8-76C5210DD675}"/>
          </ac:picMkLst>
        </pc:picChg>
        <pc:picChg chg="add mod">
          <ac:chgData name="Nidhi Gummaraju" userId="53ca5882-772a-4d2b-9363-bb542a4509b6" providerId="ADAL" clId="{DC109749-C32F-4851-9E94-DA8BC1EB12DE}" dt="2025-03-27T10:53:14.448" v="1777" actId="1076"/>
          <ac:picMkLst>
            <pc:docMk/>
            <pc:sldMk cId="0" sldId="259"/>
            <ac:picMk id="22" creationId="{250D1A20-C350-B414-5823-444D2D505F16}"/>
          </ac:picMkLst>
        </pc:picChg>
        <pc:picChg chg="add mod">
          <ac:chgData name="Nidhi Gummaraju" userId="53ca5882-772a-4d2b-9363-bb542a4509b6" providerId="ADAL" clId="{DC109749-C32F-4851-9E94-DA8BC1EB12DE}" dt="2025-03-27T10:53:24.732" v="1781" actId="1076"/>
          <ac:picMkLst>
            <pc:docMk/>
            <pc:sldMk cId="0" sldId="259"/>
            <ac:picMk id="23" creationId="{665725A8-EF15-1BCC-D2C7-BC25D7D1E01F}"/>
          </ac:picMkLst>
        </pc:picChg>
        <pc:picChg chg="add mod">
          <ac:chgData name="Nidhi Gummaraju" userId="53ca5882-772a-4d2b-9363-bb542a4509b6" providerId="ADAL" clId="{DC109749-C32F-4851-9E94-DA8BC1EB12DE}" dt="2025-03-27T10:53:51.115" v="1790" actId="1076"/>
          <ac:picMkLst>
            <pc:docMk/>
            <pc:sldMk cId="0" sldId="259"/>
            <ac:picMk id="24" creationId="{B914735F-9302-9397-B34D-4E8A60D978D4}"/>
          </ac:picMkLst>
        </pc:picChg>
        <pc:picChg chg="add mod">
          <ac:chgData name="Nidhi Gummaraju" userId="53ca5882-772a-4d2b-9363-bb542a4509b6" providerId="ADAL" clId="{DC109749-C32F-4851-9E94-DA8BC1EB12DE}" dt="2025-03-27T10:53:42.971" v="1788" actId="1076"/>
          <ac:picMkLst>
            <pc:docMk/>
            <pc:sldMk cId="0" sldId="259"/>
            <ac:picMk id="25" creationId="{E6D5AEB5-E5BC-7445-1FCA-049ECEE1BB21}"/>
          </ac:picMkLst>
        </pc:picChg>
        <pc:picChg chg="add del mod">
          <ac:chgData name="Nidhi Gummaraju" userId="53ca5882-772a-4d2b-9363-bb542a4509b6" providerId="ADAL" clId="{DC109749-C32F-4851-9E94-DA8BC1EB12DE}" dt="2025-03-27T10:53:53.920" v="1792" actId="478"/>
          <ac:picMkLst>
            <pc:docMk/>
            <pc:sldMk cId="0" sldId="259"/>
            <ac:picMk id="26" creationId="{71E39E86-1F3B-C041-9D7E-11769BD0C1ED}"/>
          </ac:picMkLst>
        </pc:picChg>
        <pc:picChg chg="add mod">
          <ac:chgData name="Nidhi Gummaraju" userId="53ca5882-772a-4d2b-9363-bb542a4509b6" providerId="ADAL" clId="{DC109749-C32F-4851-9E94-DA8BC1EB12DE}" dt="2025-03-27T10:54:06.483" v="1796" actId="1076"/>
          <ac:picMkLst>
            <pc:docMk/>
            <pc:sldMk cId="0" sldId="259"/>
            <ac:picMk id="27" creationId="{25B7568B-D6EF-0E8A-BEA8-034E93BCB81E}"/>
          </ac:picMkLst>
        </pc:picChg>
        <pc:picChg chg="add mod">
          <ac:chgData name="Nidhi Gummaraju" userId="53ca5882-772a-4d2b-9363-bb542a4509b6" providerId="ADAL" clId="{DC109749-C32F-4851-9E94-DA8BC1EB12DE}" dt="2025-03-27T11:43:09.381" v="2191"/>
          <ac:picMkLst>
            <pc:docMk/>
            <pc:sldMk cId="0" sldId="259"/>
            <ac:picMk id="28" creationId="{BDC86C39-145B-2083-B2E9-9340F94954B4}"/>
          </ac:picMkLst>
        </pc:picChg>
      </pc:sldChg>
      <pc:sldChg chg="addSp delSp modSp mod">
        <pc:chgData name="Nidhi Gummaraju" userId="53ca5882-772a-4d2b-9363-bb542a4509b6" providerId="ADAL" clId="{DC109749-C32F-4851-9E94-DA8BC1EB12DE}" dt="2025-03-27T11:02:02.231" v="1919" actId="1076"/>
        <pc:sldMkLst>
          <pc:docMk/>
          <pc:sldMk cId="0" sldId="260"/>
        </pc:sldMkLst>
        <pc:spChg chg="add mod">
          <ac:chgData name="Nidhi Gummaraju" userId="53ca5882-772a-4d2b-9363-bb542a4509b6" providerId="ADAL" clId="{DC109749-C32F-4851-9E94-DA8BC1EB12DE}" dt="2025-03-27T11:02:02.231" v="1919" actId="1076"/>
          <ac:spMkLst>
            <pc:docMk/>
            <pc:sldMk cId="0" sldId="260"/>
            <ac:spMk id="2" creationId="{F027628A-7A53-F931-22C4-BDBA0ED9AC36}"/>
          </ac:spMkLst>
        </pc:spChg>
        <pc:spChg chg="add mod">
          <ac:chgData name="Nidhi Gummaraju" userId="53ca5882-772a-4d2b-9363-bb542a4509b6" providerId="ADAL" clId="{DC109749-C32F-4851-9E94-DA8BC1EB12DE}" dt="2025-03-27T09:23:19.511" v="690" actId="1076"/>
          <ac:spMkLst>
            <pc:docMk/>
            <pc:sldMk cId="0" sldId="260"/>
            <ac:spMk id="3" creationId="{A6851C06-BCAB-753F-1675-8F65746A7D01}"/>
          </ac:spMkLst>
        </pc:spChg>
        <pc:spChg chg="add mod">
          <ac:chgData name="Nidhi Gummaraju" userId="53ca5882-772a-4d2b-9363-bb542a4509b6" providerId="ADAL" clId="{DC109749-C32F-4851-9E94-DA8BC1EB12DE}" dt="2025-03-27T09:26:03.365" v="758" actId="207"/>
          <ac:spMkLst>
            <pc:docMk/>
            <pc:sldMk cId="0" sldId="260"/>
            <ac:spMk id="4" creationId="{4333B5F4-9C8B-9701-4DB3-BD5D751EB265}"/>
          </ac:spMkLst>
        </pc:spChg>
        <pc:spChg chg="add mod">
          <ac:chgData name="Nidhi Gummaraju" userId="53ca5882-772a-4d2b-9363-bb542a4509b6" providerId="ADAL" clId="{DC109749-C32F-4851-9E94-DA8BC1EB12DE}" dt="2025-03-27T09:28:48.133" v="785" actId="1076"/>
          <ac:spMkLst>
            <pc:docMk/>
            <pc:sldMk cId="0" sldId="260"/>
            <ac:spMk id="5" creationId="{60249652-6967-02B6-B2F4-D4DBBD29A0CF}"/>
          </ac:spMkLst>
        </pc:spChg>
        <pc:spChg chg="add mod">
          <ac:chgData name="Nidhi Gummaraju" userId="53ca5882-772a-4d2b-9363-bb542a4509b6" providerId="ADAL" clId="{DC109749-C32F-4851-9E94-DA8BC1EB12DE}" dt="2025-03-27T09:28:52.448" v="786" actId="1076"/>
          <ac:spMkLst>
            <pc:docMk/>
            <pc:sldMk cId="0" sldId="260"/>
            <ac:spMk id="6" creationId="{64A95F16-B544-6B95-BCCF-DD8DAA968FAF}"/>
          </ac:spMkLst>
        </pc:spChg>
        <pc:spChg chg="add mod">
          <ac:chgData name="Nidhi Gummaraju" userId="53ca5882-772a-4d2b-9363-bb542a4509b6" providerId="ADAL" clId="{DC109749-C32F-4851-9E94-DA8BC1EB12DE}" dt="2025-03-27T09:34:21.439" v="838" actId="207"/>
          <ac:spMkLst>
            <pc:docMk/>
            <pc:sldMk cId="0" sldId="260"/>
            <ac:spMk id="7" creationId="{68822C4E-9867-2FA0-34DF-3E1CEA2C6246}"/>
          </ac:spMkLst>
        </pc:spChg>
        <pc:spChg chg="add mod">
          <ac:chgData name="Nidhi Gummaraju" userId="53ca5882-772a-4d2b-9363-bb542a4509b6" providerId="ADAL" clId="{DC109749-C32F-4851-9E94-DA8BC1EB12DE}" dt="2025-03-27T09:29:10.859" v="789" actId="1076"/>
          <ac:spMkLst>
            <pc:docMk/>
            <pc:sldMk cId="0" sldId="260"/>
            <ac:spMk id="10" creationId="{FB854C07-3AE1-50F8-90CA-A9A345486029}"/>
          </ac:spMkLst>
        </pc:spChg>
        <pc:spChg chg="add mod">
          <ac:chgData name="Nidhi Gummaraju" userId="53ca5882-772a-4d2b-9363-bb542a4509b6" providerId="ADAL" clId="{DC109749-C32F-4851-9E94-DA8BC1EB12DE}" dt="2025-03-27T09:29:22.881" v="791" actId="1076"/>
          <ac:spMkLst>
            <pc:docMk/>
            <pc:sldMk cId="0" sldId="260"/>
            <ac:spMk id="11" creationId="{A4B24486-B7EB-644D-5D55-D326A9502BB8}"/>
          </ac:spMkLst>
        </pc:spChg>
        <pc:spChg chg="add mod">
          <ac:chgData name="Nidhi Gummaraju" userId="53ca5882-772a-4d2b-9363-bb542a4509b6" providerId="ADAL" clId="{DC109749-C32F-4851-9E94-DA8BC1EB12DE}" dt="2025-03-27T09:34:24.577" v="839" actId="207"/>
          <ac:spMkLst>
            <pc:docMk/>
            <pc:sldMk cId="0" sldId="260"/>
            <ac:spMk id="12" creationId="{3B02693E-3966-228E-3479-3EAD66739D16}"/>
          </ac:spMkLst>
        </pc:spChg>
        <pc:spChg chg="add mod">
          <ac:chgData name="Nidhi Gummaraju" userId="53ca5882-772a-4d2b-9363-bb542a4509b6" providerId="ADAL" clId="{DC109749-C32F-4851-9E94-DA8BC1EB12DE}" dt="2025-03-27T09:29:59.739" v="795" actId="1076"/>
          <ac:spMkLst>
            <pc:docMk/>
            <pc:sldMk cId="0" sldId="260"/>
            <ac:spMk id="13" creationId="{2F662659-5336-7D74-0AE8-903D898A19C0}"/>
          </ac:spMkLst>
        </pc:spChg>
        <pc:spChg chg="add mod">
          <ac:chgData name="Nidhi Gummaraju" userId="53ca5882-772a-4d2b-9363-bb542a4509b6" providerId="ADAL" clId="{DC109749-C32F-4851-9E94-DA8BC1EB12DE}" dt="2025-03-27T09:30:08.581" v="797" actId="404"/>
          <ac:spMkLst>
            <pc:docMk/>
            <pc:sldMk cId="0" sldId="260"/>
            <ac:spMk id="14" creationId="{A866A336-A6D3-8FD4-8CA4-1C3E9ED95381}"/>
          </ac:spMkLst>
        </pc:spChg>
        <pc:spChg chg="add mod">
          <ac:chgData name="Nidhi Gummaraju" userId="53ca5882-772a-4d2b-9363-bb542a4509b6" providerId="ADAL" clId="{DC109749-C32F-4851-9E94-DA8BC1EB12DE}" dt="2025-03-27T09:34:27.154" v="840" actId="207"/>
          <ac:spMkLst>
            <pc:docMk/>
            <pc:sldMk cId="0" sldId="260"/>
            <ac:spMk id="15" creationId="{F2297122-C27F-C4B4-2BFC-9E57F17B0466}"/>
          </ac:spMkLst>
        </pc:spChg>
        <pc:spChg chg="add mod">
          <ac:chgData name="Nidhi Gummaraju" userId="53ca5882-772a-4d2b-9363-bb542a4509b6" providerId="ADAL" clId="{DC109749-C32F-4851-9E94-DA8BC1EB12DE}" dt="2025-03-27T09:31:12.460" v="807"/>
          <ac:spMkLst>
            <pc:docMk/>
            <pc:sldMk cId="0" sldId="260"/>
            <ac:spMk id="16" creationId="{1A7EB26B-9A1E-B14A-82C8-A9B2804339A3}"/>
          </ac:spMkLst>
        </pc:spChg>
        <pc:spChg chg="add del mod">
          <ac:chgData name="Nidhi Gummaraju" userId="53ca5882-772a-4d2b-9363-bb542a4509b6" providerId="ADAL" clId="{DC109749-C32F-4851-9E94-DA8BC1EB12DE}" dt="2025-03-27T09:32:22.080" v="820" actId="478"/>
          <ac:spMkLst>
            <pc:docMk/>
            <pc:sldMk cId="0" sldId="260"/>
            <ac:spMk id="17" creationId="{926C7AD9-5B69-84F8-1294-469325410403}"/>
          </ac:spMkLst>
        </pc:spChg>
        <pc:spChg chg="add mod">
          <ac:chgData name="Nidhi Gummaraju" userId="53ca5882-772a-4d2b-9363-bb542a4509b6" providerId="ADAL" clId="{DC109749-C32F-4851-9E94-DA8BC1EB12DE}" dt="2025-03-27T09:32:32.424" v="821" actId="1076"/>
          <ac:spMkLst>
            <pc:docMk/>
            <pc:sldMk cId="0" sldId="260"/>
            <ac:spMk id="18" creationId="{F9CF49B9-64D2-204C-ADF9-CAB9F403C1D3}"/>
          </ac:spMkLst>
        </pc:spChg>
        <pc:spChg chg="add del mod">
          <ac:chgData name="Nidhi Gummaraju" userId="53ca5882-772a-4d2b-9363-bb542a4509b6" providerId="ADAL" clId="{DC109749-C32F-4851-9E94-DA8BC1EB12DE}" dt="2025-03-27T09:33:32.753" v="831"/>
          <ac:spMkLst>
            <pc:docMk/>
            <pc:sldMk cId="0" sldId="260"/>
            <ac:spMk id="19" creationId="{D6C30917-0F17-110E-DDE8-59335ECD878E}"/>
          </ac:spMkLst>
        </pc:spChg>
        <pc:spChg chg="add mod">
          <ac:chgData name="Nidhi Gummaraju" userId="53ca5882-772a-4d2b-9363-bb542a4509b6" providerId="ADAL" clId="{DC109749-C32F-4851-9E94-DA8BC1EB12DE}" dt="2025-03-27T09:33:43.387" v="834" actId="20577"/>
          <ac:spMkLst>
            <pc:docMk/>
            <pc:sldMk cId="0" sldId="260"/>
            <ac:spMk id="20" creationId="{A2C1A073-5640-7B23-4291-CED84645B652}"/>
          </ac:spMkLst>
        </pc:spChg>
        <pc:spChg chg="add mod">
          <ac:chgData name="Nidhi Gummaraju" userId="53ca5882-772a-4d2b-9363-bb542a4509b6" providerId="ADAL" clId="{DC109749-C32F-4851-9E94-DA8BC1EB12DE}" dt="2025-03-27T09:34:29.209" v="841" actId="207"/>
          <ac:spMkLst>
            <pc:docMk/>
            <pc:sldMk cId="0" sldId="260"/>
            <ac:spMk id="21" creationId="{B35B6D76-572B-48D0-69D8-B7CFAF2589FE}"/>
          </ac:spMkLst>
        </pc:spChg>
        <pc:spChg chg="add mod">
          <ac:chgData name="Nidhi Gummaraju" userId="53ca5882-772a-4d2b-9363-bb542a4509b6" providerId="ADAL" clId="{DC109749-C32F-4851-9E94-DA8BC1EB12DE}" dt="2025-03-27T09:34:31.720" v="842" actId="207"/>
          <ac:spMkLst>
            <pc:docMk/>
            <pc:sldMk cId="0" sldId="260"/>
            <ac:spMk id="22" creationId="{6918DD7F-2395-C232-07A3-5534EC33E662}"/>
          </ac:spMkLst>
        </pc:spChg>
        <pc:spChg chg="mod">
          <ac:chgData name="Nidhi Gummaraju" userId="53ca5882-772a-4d2b-9363-bb542a4509b6" providerId="ADAL" clId="{DC109749-C32F-4851-9E94-DA8BC1EB12DE}" dt="2025-03-27T09:23:11.575" v="688" actId="34135"/>
          <ac:spMkLst>
            <pc:docMk/>
            <pc:sldMk cId="0" sldId="260"/>
            <ac:spMk id="168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09:33:20.177" v="829" actId="1076"/>
          <ac:spMkLst>
            <pc:docMk/>
            <pc:sldMk cId="0" sldId="260"/>
            <ac:spMk id="169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09:21:47.816" v="634" actId="1076"/>
          <ac:spMkLst>
            <pc:docMk/>
            <pc:sldMk cId="0" sldId="260"/>
            <ac:spMk id="170" creationId="{00000000-0000-0000-0000-000000000000}"/>
          </ac:spMkLst>
        </pc:spChg>
        <pc:grpChg chg="del">
          <ac:chgData name="Nidhi Gummaraju" userId="53ca5882-772a-4d2b-9363-bb542a4509b6" providerId="ADAL" clId="{DC109749-C32F-4851-9E94-DA8BC1EB12DE}" dt="2025-03-27T09:20:54.110" v="626" actId="478"/>
          <ac:grpSpMkLst>
            <pc:docMk/>
            <pc:sldMk cId="0" sldId="260"/>
            <ac:grpSpMk id="173" creationId="{00000000-0000-0000-0000-000000000000}"/>
          </ac:grpSpMkLst>
        </pc:grpChg>
        <pc:graphicFrameChg chg="add mod">
          <ac:chgData name="Nidhi Gummaraju" userId="53ca5882-772a-4d2b-9363-bb542a4509b6" providerId="ADAL" clId="{DC109749-C32F-4851-9E94-DA8BC1EB12DE}" dt="2025-03-27T09:25:12.145" v="752"/>
          <ac:graphicFrameMkLst>
            <pc:docMk/>
            <pc:sldMk cId="0" sldId="260"/>
            <ac:graphicFrameMk id="8" creationId="{F61C8856-3FB0-5E24-EC78-18846F0D94A0}"/>
          </ac:graphicFrameMkLst>
        </pc:graphicFrameChg>
        <pc:graphicFrameChg chg="add mod">
          <ac:chgData name="Nidhi Gummaraju" userId="53ca5882-772a-4d2b-9363-bb542a4509b6" providerId="ADAL" clId="{DC109749-C32F-4851-9E94-DA8BC1EB12DE}" dt="2025-03-27T09:25:12.145" v="752"/>
          <ac:graphicFrameMkLst>
            <pc:docMk/>
            <pc:sldMk cId="0" sldId="260"/>
            <ac:graphicFrameMk id="9" creationId="{F0B4C234-B10F-6EA7-7B6D-AF143241EFF0}"/>
          </ac:graphicFrameMkLst>
        </pc:graphicFrameChg>
        <pc:cxnChg chg="add mod">
          <ac:chgData name="Nidhi Gummaraju" userId="53ca5882-772a-4d2b-9363-bb542a4509b6" providerId="ADAL" clId="{DC109749-C32F-4851-9E94-DA8BC1EB12DE}" dt="2025-03-27T11:00:51.079" v="1898" actId="208"/>
          <ac:cxnSpMkLst>
            <pc:docMk/>
            <pc:sldMk cId="0" sldId="260"/>
            <ac:cxnSpMk id="24" creationId="{C6C9B8E7-1DD9-AD83-98E5-A1FBEF90656C}"/>
          </ac:cxnSpMkLst>
        </pc:cxnChg>
        <pc:cxnChg chg="add mod">
          <ac:chgData name="Nidhi Gummaraju" userId="53ca5882-772a-4d2b-9363-bb542a4509b6" providerId="ADAL" clId="{DC109749-C32F-4851-9E94-DA8BC1EB12DE}" dt="2025-03-27T11:01:04.334" v="1900" actId="1076"/>
          <ac:cxnSpMkLst>
            <pc:docMk/>
            <pc:sldMk cId="0" sldId="260"/>
            <ac:cxnSpMk id="25" creationId="{D52B99A7-EFD2-99EC-5E80-FC8A5A9E2D4E}"/>
          </ac:cxnSpMkLst>
        </pc:cxnChg>
        <pc:cxnChg chg="add mod">
          <ac:chgData name="Nidhi Gummaraju" userId="53ca5882-772a-4d2b-9363-bb542a4509b6" providerId="ADAL" clId="{DC109749-C32F-4851-9E94-DA8BC1EB12DE}" dt="2025-03-27T11:01:22.063" v="1910" actId="1035"/>
          <ac:cxnSpMkLst>
            <pc:docMk/>
            <pc:sldMk cId="0" sldId="260"/>
            <ac:cxnSpMk id="26" creationId="{0B18CCF6-4AF9-7579-5FC2-4E6B7D7B4A7F}"/>
          </ac:cxnSpMkLst>
        </pc:cxnChg>
        <pc:cxnChg chg="add mod">
          <ac:chgData name="Nidhi Gummaraju" userId="53ca5882-772a-4d2b-9363-bb542a4509b6" providerId="ADAL" clId="{DC109749-C32F-4851-9E94-DA8BC1EB12DE}" dt="2025-03-27T11:01:31.826" v="1912" actId="1076"/>
          <ac:cxnSpMkLst>
            <pc:docMk/>
            <pc:sldMk cId="0" sldId="260"/>
            <ac:cxnSpMk id="28" creationId="{6F5B5EC5-05F1-CC5E-27B5-D6FDCEB1E158}"/>
          </ac:cxnSpMkLst>
        </pc:cxnChg>
        <pc:cxnChg chg="add mod">
          <ac:chgData name="Nidhi Gummaraju" userId="53ca5882-772a-4d2b-9363-bb542a4509b6" providerId="ADAL" clId="{DC109749-C32F-4851-9E94-DA8BC1EB12DE}" dt="2025-03-27T11:01:38.870" v="1914" actId="1076"/>
          <ac:cxnSpMkLst>
            <pc:docMk/>
            <pc:sldMk cId="0" sldId="260"/>
            <ac:cxnSpMk id="29" creationId="{DC7F8787-D9B1-051D-7425-355B05D96F37}"/>
          </ac:cxnSpMkLst>
        </pc:cxnChg>
        <pc:cxnChg chg="add mod">
          <ac:chgData name="Nidhi Gummaraju" userId="53ca5882-772a-4d2b-9363-bb542a4509b6" providerId="ADAL" clId="{DC109749-C32F-4851-9E94-DA8BC1EB12DE}" dt="2025-03-27T11:01:46.610" v="1916" actId="1076"/>
          <ac:cxnSpMkLst>
            <pc:docMk/>
            <pc:sldMk cId="0" sldId="260"/>
            <ac:cxnSpMk id="30" creationId="{C26CE351-B96C-E375-15C7-3A733F949A40}"/>
          </ac:cxnSpMkLst>
        </pc:cxnChg>
        <pc:cxnChg chg="add mod">
          <ac:chgData name="Nidhi Gummaraju" userId="53ca5882-772a-4d2b-9363-bb542a4509b6" providerId="ADAL" clId="{DC109749-C32F-4851-9E94-DA8BC1EB12DE}" dt="2025-03-27T11:01:55.424" v="1918" actId="1076"/>
          <ac:cxnSpMkLst>
            <pc:docMk/>
            <pc:sldMk cId="0" sldId="260"/>
            <ac:cxnSpMk id="31" creationId="{B775FB81-9706-0127-F952-731CDB5EAFCA}"/>
          </ac:cxnSpMkLst>
        </pc:cxnChg>
      </pc:sldChg>
      <pc:sldChg chg="addSp delSp modSp mod">
        <pc:chgData name="Nidhi Gummaraju" userId="53ca5882-772a-4d2b-9363-bb542a4509b6" providerId="ADAL" clId="{DC109749-C32F-4851-9E94-DA8BC1EB12DE}" dt="2025-03-27T11:43:13.832" v="2192"/>
        <pc:sldMkLst>
          <pc:docMk/>
          <pc:sldMk cId="0" sldId="261"/>
        </pc:sldMkLst>
        <pc:spChg chg="add mod">
          <ac:chgData name="Nidhi Gummaraju" userId="53ca5882-772a-4d2b-9363-bb542a4509b6" providerId="ADAL" clId="{DC109749-C32F-4851-9E94-DA8BC1EB12DE}" dt="2025-03-27T09:35:24.949" v="886" actId="20577"/>
          <ac:spMkLst>
            <pc:docMk/>
            <pc:sldMk cId="0" sldId="261"/>
            <ac:spMk id="2" creationId="{40421561-FD67-1964-92BE-366771C5B6E0}"/>
          </ac:spMkLst>
        </pc:spChg>
        <pc:spChg chg="add del mod">
          <ac:chgData name="Nidhi Gummaraju" userId="53ca5882-772a-4d2b-9363-bb542a4509b6" providerId="ADAL" clId="{DC109749-C32F-4851-9E94-DA8BC1EB12DE}" dt="2025-03-27T09:38:35.863" v="915" actId="478"/>
          <ac:spMkLst>
            <pc:docMk/>
            <pc:sldMk cId="0" sldId="261"/>
            <ac:spMk id="3" creationId="{B921F1EE-C8B1-A380-7771-4B4BDC66BFD1}"/>
          </ac:spMkLst>
        </pc:spChg>
        <pc:spChg chg="add mod">
          <ac:chgData name="Nidhi Gummaraju" userId="53ca5882-772a-4d2b-9363-bb542a4509b6" providerId="ADAL" clId="{DC109749-C32F-4851-9E94-DA8BC1EB12DE}" dt="2025-03-27T09:40:56.362" v="964" actId="14100"/>
          <ac:spMkLst>
            <pc:docMk/>
            <pc:sldMk cId="0" sldId="261"/>
            <ac:spMk id="4" creationId="{B30EE7EA-A6E4-F788-E2B2-31604DCB5C96}"/>
          </ac:spMkLst>
        </pc:spChg>
        <pc:spChg chg="add mod">
          <ac:chgData name="Nidhi Gummaraju" userId="53ca5882-772a-4d2b-9363-bb542a4509b6" providerId="ADAL" clId="{DC109749-C32F-4851-9E94-DA8BC1EB12DE}" dt="2025-03-27T09:38:21.482" v="912" actId="2085"/>
          <ac:spMkLst>
            <pc:docMk/>
            <pc:sldMk cId="0" sldId="261"/>
            <ac:spMk id="5" creationId="{85579AC5-1793-6A83-C17D-0523999C9789}"/>
          </ac:spMkLst>
        </pc:spChg>
        <pc:spChg chg="add mod">
          <ac:chgData name="Nidhi Gummaraju" userId="53ca5882-772a-4d2b-9363-bb542a4509b6" providerId="ADAL" clId="{DC109749-C32F-4851-9E94-DA8BC1EB12DE}" dt="2025-03-27T09:38:33.271" v="914" actId="1076"/>
          <ac:spMkLst>
            <pc:docMk/>
            <pc:sldMk cId="0" sldId="261"/>
            <ac:spMk id="6" creationId="{E0334BB0-06F4-2132-4E52-D34E82C5F9E9}"/>
          </ac:spMkLst>
        </pc:spChg>
        <pc:spChg chg="add mod">
          <ac:chgData name="Nidhi Gummaraju" userId="53ca5882-772a-4d2b-9363-bb542a4509b6" providerId="ADAL" clId="{DC109749-C32F-4851-9E94-DA8BC1EB12DE}" dt="2025-03-27T09:39:15.715" v="919"/>
          <ac:spMkLst>
            <pc:docMk/>
            <pc:sldMk cId="0" sldId="261"/>
            <ac:spMk id="7" creationId="{EE589B89-F5E8-2704-A49E-FB8652A91408}"/>
          </ac:spMkLst>
        </pc:spChg>
        <pc:spChg chg="add mod">
          <ac:chgData name="Nidhi Gummaraju" userId="53ca5882-772a-4d2b-9363-bb542a4509b6" providerId="ADAL" clId="{DC109749-C32F-4851-9E94-DA8BC1EB12DE}" dt="2025-03-27T09:42:37.791" v="997" actId="313"/>
          <ac:spMkLst>
            <pc:docMk/>
            <pc:sldMk cId="0" sldId="261"/>
            <ac:spMk id="8" creationId="{BACCD5F5-C2B2-0F17-BA22-3FA618307240}"/>
          </ac:spMkLst>
        </pc:spChg>
        <pc:spChg chg="add mod">
          <ac:chgData name="Nidhi Gummaraju" userId="53ca5882-772a-4d2b-9363-bb542a4509b6" providerId="ADAL" clId="{DC109749-C32F-4851-9E94-DA8BC1EB12DE}" dt="2025-03-27T09:41:08.670" v="966" actId="1076"/>
          <ac:spMkLst>
            <pc:docMk/>
            <pc:sldMk cId="0" sldId="261"/>
            <ac:spMk id="9" creationId="{B46E9E7D-BF2B-8688-2715-93D09DD04CE7}"/>
          </ac:spMkLst>
        </pc:spChg>
        <pc:spChg chg="add mod">
          <ac:chgData name="Nidhi Gummaraju" userId="53ca5882-772a-4d2b-9363-bb542a4509b6" providerId="ADAL" clId="{DC109749-C32F-4851-9E94-DA8BC1EB12DE}" dt="2025-03-27T09:42:24.697" v="992" actId="14100"/>
          <ac:spMkLst>
            <pc:docMk/>
            <pc:sldMk cId="0" sldId="261"/>
            <ac:spMk id="10" creationId="{49D20B6C-6FB2-C888-332B-346874AA572A}"/>
          </ac:spMkLst>
        </pc:spChg>
        <pc:spChg chg="add mod">
          <ac:chgData name="Nidhi Gummaraju" userId="53ca5882-772a-4d2b-9363-bb542a4509b6" providerId="ADAL" clId="{DC109749-C32F-4851-9E94-DA8BC1EB12DE}" dt="2025-03-27T09:50:20.173" v="1069" actId="1076"/>
          <ac:spMkLst>
            <pc:docMk/>
            <pc:sldMk cId="0" sldId="261"/>
            <ac:spMk id="11" creationId="{BDCFA746-00DA-22E7-8F92-FDDBE60320E7}"/>
          </ac:spMkLst>
        </pc:spChg>
        <pc:spChg chg="add mod">
          <ac:chgData name="Nidhi Gummaraju" userId="53ca5882-772a-4d2b-9363-bb542a4509b6" providerId="ADAL" clId="{DC109749-C32F-4851-9E94-DA8BC1EB12DE}" dt="2025-03-27T09:45:35.890" v="1017"/>
          <ac:spMkLst>
            <pc:docMk/>
            <pc:sldMk cId="0" sldId="261"/>
            <ac:spMk id="12" creationId="{B662DFF0-C87F-2490-C0A2-B4B864DFC131}"/>
          </ac:spMkLst>
        </pc:spChg>
        <pc:spChg chg="add mod">
          <ac:chgData name="Nidhi Gummaraju" userId="53ca5882-772a-4d2b-9363-bb542a4509b6" providerId="ADAL" clId="{DC109749-C32F-4851-9E94-DA8BC1EB12DE}" dt="2025-03-27T09:48:11.314" v="1055" actId="14100"/>
          <ac:spMkLst>
            <pc:docMk/>
            <pc:sldMk cId="0" sldId="261"/>
            <ac:spMk id="13" creationId="{C56A6D33-38D8-6B16-2D06-7F7D73844C7B}"/>
          </ac:spMkLst>
        </pc:spChg>
        <pc:spChg chg="add mod">
          <ac:chgData name="Nidhi Gummaraju" userId="53ca5882-772a-4d2b-9363-bb542a4509b6" providerId="ADAL" clId="{DC109749-C32F-4851-9E94-DA8BC1EB12DE}" dt="2025-03-27T09:47:35.967" v="1050" actId="1076"/>
          <ac:spMkLst>
            <pc:docMk/>
            <pc:sldMk cId="0" sldId="261"/>
            <ac:spMk id="14" creationId="{28B0C5AB-1FA5-0394-1CC0-7E9DF8ED8594}"/>
          </ac:spMkLst>
        </pc:spChg>
        <pc:spChg chg="add mod">
          <ac:chgData name="Nidhi Gummaraju" userId="53ca5882-772a-4d2b-9363-bb542a4509b6" providerId="ADAL" clId="{DC109749-C32F-4851-9E94-DA8BC1EB12DE}" dt="2025-03-27T09:47:41.827" v="1051" actId="1076"/>
          <ac:spMkLst>
            <pc:docMk/>
            <pc:sldMk cId="0" sldId="261"/>
            <ac:spMk id="15" creationId="{89734570-3515-4CB0-636E-6C3805082F96}"/>
          </ac:spMkLst>
        </pc:spChg>
        <pc:spChg chg="add mod">
          <ac:chgData name="Nidhi Gummaraju" userId="53ca5882-772a-4d2b-9363-bb542a4509b6" providerId="ADAL" clId="{DC109749-C32F-4851-9E94-DA8BC1EB12DE}" dt="2025-03-27T09:49:08.009" v="1063" actId="1076"/>
          <ac:spMkLst>
            <pc:docMk/>
            <pc:sldMk cId="0" sldId="261"/>
            <ac:spMk id="16" creationId="{7C10D396-E0BF-7702-7525-06B28BE355AF}"/>
          </ac:spMkLst>
        </pc:spChg>
        <pc:spChg chg="add mod">
          <ac:chgData name="Nidhi Gummaraju" userId="53ca5882-772a-4d2b-9363-bb542a4509b6" providerId="ADAL" clId="{DC109749-C32F-4851-9E94-DA8BC1EB12DE}" dt="2025-03-27T09:53:01.069" v="1108" actId="14100"/>
          <ac:spMkLst>
            <pc:docMk/>
            <pc:sldMk cId="0" sldId="261"/>
            <ac:spMk id="17" creationId="{993B944A-0049-47EC-D640-3F5EA0C1F6A4}"/>
          </ac:spMkLst>
        </pc:spChg>
        <pc:spChg chg="add mod">
          <ac:chgData name="Nidhi Gummaraju" userId="53ca5882-772a-4d2b-9363-bb542a4509b6" providerId="ADAL" clId="{DC109749-C32F-4851-9E94-DA8BC1EB12DE}" dt="2025-03-27T09:51:31.562" v="1093" actId="14100"/>
          <ac:spMkLst>
            <pc:docMk/>
            <pc:sldMk cId="0" sldId="261"/>
            <ac:spMk id="18" creationId="{A9D5C538-0FC2-0FCF-99CE-965C57894BA2}"/>
          </ac:spMkLst>
        </pc:spChg>
        <pc:spChg chg="add mod">
          <ac:chgData name="Nidhi Gummaraju" userId="53ca5882-772a-4d2b-9363-bb542a4509b6" providerId="ADAL" clId="{DC109749-C32F-4851-9E94-DA8BC1EB12DE}" dt="2025-03-27T09:51:59.676" v="1100" actId="1037"/>
          <ac:spMkLst>
            <pc:docMk/>
            <pc:sldMk cId="0" sldId="261"/>
            <ac:spMk id="19" creationId="{72BDAC3B-2029-F082-B3C9-97EAFDD476DA}"/>
          </ac:spMkLst>
        </pc:spChg>
        <pc:spChg chg="add mod">
          <ac:chgData name="Nidhi Gummaraju" userId="53ca5882-772a-4d2b-9363-bb542a4509b6" providerId="ADAL" clId="{DC109749-C32F-4851-9E94-DA8BC1EB12DE}" dt="2025-03-27T09:53:53.089" v="1118" actId="14100"/>
          <ac:spMkLst>
            <pc:docMk/>
            <pc:sldMk cId="0" sldId="261"/>
            <ac:spMk id="20" creationId="{3BA76022-BD64-582A-03EF-1A56AE392541}"/>
          </ac:spMkLst>
        </pc:spChg>
        <pc:spChg chg="add mod">
          <ac:chgData name="Nidhi Gummaraju" userId="53ca5882-772a-4d2b-9363-bb542a4509b6" providerId="ADAL" clId="{DC109749-C32F-4851-9E94-DA8BC1EB12DE}" dt="2025-03-27T09:54:46.338" v="1126" actId="1076"/>
          <ac:spMkLst>
            <pc:docMk/>
            <pc:sldMk cId="0" sldId="261"/>
            <ac:spMk id="21" creationId="{5DE0FF2C-A3BE-6D23-39C8-DCA841CD88E2}"/>
          </ac:spMkLst>
        </pc:spChg>
        <pc:spChg chg="add mod">
          <ac:chgData name="Nidhi Gummaraju" userId="53ca5882-772a-4d2b-9363-bb542a4509b6" providerId="ADAL" clId="{DC109749-C32F-4851-9E94-DA8BC1EB12DE}" dt="2025-03-27T09:55:17.865" v="1150" actId="1076"/>
          <ac:spMkLst>
            <pc:docMk/>
            <pc:sldMk cId="0" sldId="261"/>
            <ac:spMk id="22" creationId="{6DADAC24-91BA-7D6D-F8C3-B96DBEA5F6A2}"/>
          </ac:spMkLst>
        </pc:spChg>
        <pc:spChg chg="add mod">
          <ac:chgData name="Nidhi Gummaraju" userId="53ca5882-772a-4d2b-9363-bb542a4509b6" providerId="ADAL" clId="{DC109749-C32F-4851-9E94-DA8BC1EB12DE}" dt="2025-03-27T09:58:31.957" v="1214" actId="14100"/>
          <ac:spMkLst>
            <pc:docMk/>
            <pc:sldMk cId="0" sldId="261"/>
            <ac:spMk id="23" creationId="{475BE336-BC89-119A-4D85-FC91D89CA23E}"/>
          </ac:spMkLst>
        </pc:spChg>
        <pc:spChg chg="add del mod">
          <ac:chgData name="Nidhi Gummaraju" userId="53ca5882-772a-4d2b-9363-bb542a4509b6" providerId="ADAL" clId="{DC109749-C32F-4851-9E94-DA8BC1EB12DE}" dt="2025-03-27T09:57:40.932" v="1181" actId="478"/>
          <ac:spMkLst>
            <pc:docMk/>
            <pc:sldMk cId="0" sldId="261"/>
            <ac:spMk id="24" creationId="{398A6B43-B420-F80E-754F-3B3F4481BC9A}"/>
          </ac:spMkLst>
        </pc:spChg>
        <pc:spChg chg="add mod">
          <ac:chgData name="Nidhi Gummaraju" userId="53ca5882-772a-4d2b-9363-bb542a4509b6" providerId="ADAL" clId="{DC109749-C32F-4851-9E94-DA8BC1EB12DE}" dt="2025-03-27T09:57:06.768" v="1165"/>
          <ac:spMkLst>
            <pc:docMk/>
            <pc:sldMk cId="0" sldId="261"/>
            <ac:spMk id="25" creationId="{A3884CF7-44F7-F23B-E066-41434ECA0C29}"/>
          </ac:spMkLst>
        </pc:spChg>
        <pc:spChg chg="add mod">
          <ac:chgData name="Nidhi Gummaraju" userId="53ca5882-772a-4d2b-9363-bb542a4509b6" providerId="ADAL" clId="{DC109749-C32F-4851-9E94-DA8BC1EB12DE}" dt="2025-03-27T09:57:38.309" v="1180" actId="14100"/>
          <ac:spMkLst>
            <pc:docMk/>
            <pc:sldMk cId="0" sldId="261"/>
            <ac:spMk id="26" creationId="{E9FEA22C-95F8-30A4-54EC-200AE3F9587E}"/>
          </ac:spMkLst>
        </pc:spChg>
        <pc:spChg chg="add mod">
          <ac:chgData name="Nidhi Gummaraju" userId="53ca5882-772a-4d2b-9363-bb542a4509b6" providerId="ADAL" clId="{DC109749-C32F-4851-9E94-DA8BC1EB12DE}" dt="2025-03-27T09:57:31.912" v="1178" actId="1076"/>
          <ac:spMkLst>
            <pc:docMk/>
            <pc:sldMk cId="0" sldId="261"/>
            <ac:spMk id="27" creationId="{DAE631D1-07AB-2012-9478-26C046207318}"/>
          </ac:spMkLst>
        </pc:spChg>
        <pc:spChg chg="add mod">
          <ac:chgData name="Nidhi Gummaraju" userId="53ca5882-772a-4d2b-9363-bb542a4509b6" providerId="ADAL" clId="{DC109749-C32F-4851-9E94-DA8BC1EB12DE}" dt="2025-03-27T09:58:06.389" v="1211" actId="1037"/>
          <ac:spMkLst>
            <pc:docMk/>
            <pc:sldMk cId="0" sldId="261"/>
            <ac:spMk id="28" creationId="{3B727069-53A8-C03C-7070-04F28D719D26}"/>
          </ac:spMkLst>
        </pc:spChg>
        <pc:spChg chg="mod">
          <ac:chgData name="Nidhi Gummaraju" userId="53ca5882-772a-4d2b-9363-bb542a4509b6" providerId="ADAL" clId="{DC109749-C32F-4851-9E94-DA8BC1EB12DE}" dt="2025-03-27T09:59:00.004" v="1219" actId="1076"/>
          <ac:spMkLst>
            <pc:docMk/>
            <pc:sldMk cId="0" sldId="261"/>
            <ac:spMk id="180" creationId="{00000000-0000-0000-0000-000000000000}"/>
          </ac:spMkLst>
        </pc:spChg>
        <pc:spChg chg="del mod">
          <ac:chgData name="Nidhi Gummaraju" userId="53ca5882-772a-4d2b-9363-bb542a4509b6" providerId="ADAL" clId="{DC109749-C32F-4851-9E94-DA8BC1EB12DE}" dt="2025-03-27T09:39:10.898" v="918" actId="478"/>
          <ac:spMkLst>
            <pc:docMk/>
            <pc:sldMk cId="0" sldId="261"/>
            <ac:spMk id="181" creationId="{00000000-0000-0000-0000-000000000000}"/>
          </ac:spMkLst>
        </pc:spChg>
        <pc:spChg chg="del mod">
          <ac:chgData name="Nidhi Gummaraju" userId="53ca5882-772a-4d2b-9363-bb542a4509b6" providerId="ADAL" clId="{DC109749-C32F-4851-9E94-DA8BC1EB12DE}" dt="2025-03-27T09:35:17.932" v="880" actId="478"/>
          <ac:spMkLst>
            <pc:docMk/>
            <pc:sldMk cId="0" sldId="261"/>
            <ac:spMk id="182" creationId="{00000000-0000-0000-0000-000000000000}"/>
          </ac:spMkLst>
        </pc:spChg>
        <pc:grpChg chg="del">
          <ac:chgData name="Nidhi Gummaraju" userId="53ca5882-772a-4d2b-9363-bb542a4509b6" providerId="ADAL" clId="{DC109749-C32F-4851-9E94-DA8BC1EB12DE}" dt="2025-03-27T09:34:36.055" v="843" actId="478"/>
          <ac:grpSpMkLst>
            <pc:docMk/>
            <pc:sldMk cId="0" sldId="261"/>
            <ac:grpSpMk id="185" creationId="{00000000-0000-0000-0000-000000000000}"/>
          </ac:grpSpMkLst>
        </pc:grpChg>
        <pc:picChg chg="add mod">
          <ac:chgData name="Nidhi Gummaraju" userId="53ca5882-772a-4d2b-9363-bb542a4509b6" providerId="ADAL" clId="{DC109749-C32F-4851-9E94-DA8BC1EB12DE}" dt="2025-03-27T11:43:13.832" v="2192"/>
          <ac:picMkLst>
            <pc:docMk/>
            <pc:sldMk cId="0" sldId="261"/>
            <ac:picMk id="29" creationId="{31B32033-544D-628E-82F5-AFD47A31A69D}"/>
          </ac:picMkLst>
        </pc:picChg>
        <pc:picChg chg="add mod">
          <ac:chgData name="Nidhi Gummaraju" userId="53ca5882-772a-4d2b-9363-bb542a4509b6" providerId="ADAL" clId="{DC109749-C32F-4851-9E94-DA8BC1EB12DE}" dt="2025-03-27T09:40:50.842" v="962" actId="1076"/>
          <ac:picMkLst>
            <pc:docMk/>
            <pc:sldMk cId="0" sldId="261"/>
            <ac:picMk id="2050" creationId="{2450CD62-00CB-6729-C3D7-3C970E96EB0D}"/>
          </ac:picMkLst>
        </pc:picChg>
        <pc:picChg chg="add mod">
          <ac:chgData name="Nidhi Gummaraju" userId="53ca5882-772a-4d2b-9363-bb542a4509b6" providerId="ADAL" clId="{DC109749-C32F-4851-9E94-DA8BC1EB12DE}" dt="2025-03-27T09:40:52.984" v="963" actId="1076"/>
          <ac:picMkLst>
            <pc:docMk/>
            <pc:sldMk cId="0" sldId="261"/>
            <ac:picMk id="2052" creationId="{15FD0AB8-EC93-F9E1-1DD0-BAD5B6C8CE5E}"/>
          </ac:picMkLst>
        </pc:picChg>
        <pc:picChg chg="add mod">
          <ac:chgData name="Nidhi Gummaraju" userId="53ca5882-772a-4d2b-9363-bb542a4509b6" providerId="ADAL" clId="{DC109749-C32F-4851-9E94-DA8BC1EB12DE}" dt="2025-03-27T09:45:09.354" v="1012" actId="1076"/>
          <ac:picMkLst>
            <pc:docMk/>
            <pc:sldMk cId="0" sldId="261"/>
            <ac:picMk id="2054" creationId="{E91D4281-1AC0-E644-B4C7-2552589B82D8}"/>
          </ac:picMkLst>
        </pc:picChg>
        <pc:picChg chg="add mod">
          <ac:chgData name="Nidhi Gummaraju" userId="53ca5882-772a-4d2b-9363-bb542a4509b6" providerId="ADAL" clId="{DC109749-C32F-4851-9E94-DA8BC1EB12DE}" dt="2025-03-27T09:44:16.153" v="1004" actId="14100"/>
          <ac:picMkLst>
            <pc:docMk/>
            <pc:sldMk cId="0" sldId="261"/>
            <ac:picMk id="2056" creationId="{4D72613D-6113-9D3B-B14A-94788025CDAD}"/>
          </ac:picMkLst>
        </pc:picChg>
        <pc:picChg chg="add mod">
          <ac:chgData name="Nidhi Gummaraju" userId="53ca5882-772a-4d2b-9363-bb542a4509b6" providerId="ADAL" clId="{DC109749-C32F-4851-9E94-DA8BC1EB12DE}" dt="2025-03-27T09:45:11.989" v="1013" actId="1076"/>
          <ac:picMkLst>
            <pc:docMk/>
            <pc:sldMk cId="0" sldId="261"/>
            <ac:picMk id="2058" creationId="{6810E14D-EB8D-1E0D-2E21-F6F71983B5D4}"/>
          </ac:picMkLst>
        </pc:picChg>
        <pc:picChg chg="add">
          <ac:chgData name="Nidhi Gummaraju" userId="53ca5882-772a-4d2b-9363-bb542a4509b6" providerId="ADAL" clId="{DC109749-C32F-4851-9E94-DA8BC1EB12DE}" dt="2025-03-27T09:44:57.066" v="1008"/>
          <ac:picMkLst>
            <pc:docMk/>
            <pc:sldMk cId="0" sldId="261"/>
            <ac:picMk id="2060" creationId="{7D1971DC-7940-F131-FC74-DCC139561AB2}"/>
          </ac:picMkLst>
        </pc:picChg>
        <pc:picChg chg="add mod">
          <ac:chgData name="Nidhi Gummaraju" userId="53ca5882-772a-4d2b-9363-bb542a4509b6" providerId="ADAL" clId="{DC109749-C32F-4851-9E94-DA8BC1EB12DE}" dt="2025-03-27T09:45:15.155" v="1014" actId="1076"/>
          <ac:picMkLst>
            <pc:docMk/>
            <pc:sldMk cId="0" sldId="261"/>
            <ac:picMk id="2062" creationId="{BB44E767-2E85-3BD6-839B-A7BE60B29CAC}"/>
          </ac:picMkLst>
        </pc:picChg>
        <pc:picChg chg="add mod">
          <ac:chgData name="Nidhi Gummaraju" userId="53ca5882-772a-4d2b-9363-bb542a4509b6" providerId="ADAL" clId="{DC109749-C32F-4851-9E94-DA8BC1EB12DE}" dt="2025-03-27T09:48:18.048" v="1056" actId="1076"/>
          <ac:picMkLst>
            <pc:docMk/>
            <pc:sldMk cId="0" sldId="261"/>
            <ac:picMk id="2064" creationId="{D3F925CE-7FD0-9E45-1601-DEA2F48AE150}"/>
          </ac:picMkLst>
        </pc:picChg>
        <pc:picChg chg="add mod">
          <ac:chgData name="Nidhi Gummaraju" userId="53ca5882-772a-4d2b-9363-bb542a4509b6" providerId="ADAL" clId="{DC109749-C32F-4851-9E94-DA8BC1EB12DE}" dt="2025-03-27T09:48:38.136" v="1059" actId="1076"/>
          <ac:picMkLst>
            <pc:docMk/>
            <pc:sldMk cId="0" sldId="261"/>
            <ac:picMk id="2066" creationId="{106E8567-83E9-1A6F-B5E3-DF993313BCFD}"/>
          </ac:picMkLst>
        </pc:picChg>
        <pc:picChg chg="add mod">
          <ac:chgData name="Nidhi Gummaraju" userId="53ca5882-772a-4d2b-9363-bb542a4509b6" providerId="ADAL" clId="{DC109749-C32F-4851-9E94-DA8BC1EB12DE}" dt="2025-03-27T09:53:16.963" v="1115" actId="1037"/>
          <ac:picMkLst>
            <pc:docMk/>
            <pc:sldMk cId="0" sldId="261"/>
            <ac:picMk id="2068" creationId="{B9B910D9-C781-E815-3192-C0F1C05B5A9F}"/>
          </ac:picMkLst>
        </pc:picChg>
        <pc:picChg chg="add mod">
          <ac:chgData name="Nidhi Gummaraju" userId="53ca5882-772a-4d2b-9363-bb542a4509b6" providerId="ADAL" clId="{DC109749-C32F-4851-9E94-DA8BC1EB12DE}" dt="2025-03-27T09:52:52.467" v="1106" actId="14100"/>
          <ac:picMkLst>
            <pc:docMk/>
            <pc:sldMk cId="0" sldId="261"/>
            <ac:picMk id="2070" creationId="{313F7C28-AD0C-77F1-C921-07990107C056}"/>
          </ac:picMkLst>
        </pc:picChg>
        <pc:picChg chg="add mod">
          <ac:chgData name="Nidhi Gummaraju" userId="53ca5882-772a-4d2b-9363-bb542a4509b6" providerId="ADAL" clId="{DC109749-C32F-4851-9E94-DA8BC1EB12DE}" dt="2025-03-27T09:53:14.281" v="1113" actId="1076"/>
          <ac:picMkLst>
            <pc:docMk/>
            <pc:sldMk cId="0" sldId="261"/>
            <ac:picMk id="2072" creationId="{B651B316-59BE-827B-F443-5B335E3D3BED}"/>
          </ac:picMkLst>
        </pc:picChg>
        <pc:picChg chg="add mod">
          <ac:chgData name="Nidhi Gummaraju" userId="53ca5882-772a-4d2b-9363-bb542a4509b6" providerId="ADAL" clId="{DC109749-C32F-4851-9E94-DA8BC1EB12DE}" dt="2025-03-27T09:56:36.622" v="1160" actId="1076"/>
          <ac:picMkLst>
            <pc:docMk/>
            <pc:sldMk cId="0" sldId="261"/>
            <ac:picMk id="2074" creationId="{E03F626A-9812-40C0-9D8B-6DEB0F64B2DD}"/>
          </ac:picMkLst>
        </pc:picChg>
        <pc:picChg chg="add mod">
          <ac:chgData name="Nidhi Gummaraju" userId="53ca5882-772a-4d2b-9363-bb542a4509b6" providerId="ADAL" clId="{DC109749-C32F-4851-9E94-DA8BC1EB12DE}" dt="2025-03-27T09:56:32.160" v="1159" actId="1076"/>
          <ac:picMkLst>
            <pc:docMk/>
            <pc:sldMk cId="0" sldId="261"/>
            <ac:picMk id="2076" creationId="{7BBCA80B-BB8B-7C3D-8753-65B25920FFB3}"/>
          </ac:picMkLst>
        </pc:picChg>
        <pc:picChg chg="add mod">
          <ac:chgData name="Nidhi Gummaraju" userId="53ca5882-772a-4d2b-9363-bb542a4509b6" providerId="ADAL" clId="{DC109749-C32F-4851-9E94-DA8BC1EB12DE}" dt="2025-03-27T09:58:35.691" v="1215" actId="1076"/>
          <ac:picMkLst>
            <pc:docMk/>
            <pc:sldMk cId="0" sldId="261"/>
            <ac:picMk id="2078" creationId="{0AF258F3-857C-53D5-1ABD-C1A25222DC91}"/>
          </ac:picMkLst>
        </pc:picChg>
        <pc:picChg chg="add mod">
          <ac:chgData name="Nidhi Gummaraju" userId="53ca5882-772a-4d2b-9363-bb542a4509b6" providerId="ADAL" clId="{DC109749-C32F-4851-9E94-DA8BC1EB12DE}" dt="2025-03-27T09:59:00.004" v="1219" actId="1076"/>
          <ac:picMkLst>
            <pc:docMk/>
            <pc:sldMk cId="0" sldId="261"/>
            <ac:picMk id="2080" creationId="{B47A99D7-E441-F4F9-44F9-3E3DA3D26DFA}"/>
          </ac:picMkLst>
        </pc:picChg>
      </pc:sldChg>
      <pc:sldChg chg="addSp delSp modSp mod">
        <pc:chgData name="Nidhi Gummaraju" userId="53ca5882-772a-4d2b-9363-bb542a4509b6" providerId="ADAL" clId="{DC109749-C32F-4851-9E94-DA8BC1EB12DE}" dt="2025-03-27T11:43:15.833" v="2193"/>
        <pc:sldMkLst>
          <pc:docMk/>
          <pc:sldMk cId="0" sldId="262"/>
        </pc:sldMkLst>
        <pc:spChg chg="add mod">
          <ac:chgData name="Nidhi Gummaraju" userId="53ca5882-772a-4d2b-9363-bb542a4509b6" providerId="ADAL" clId="{DC109749-C32F-4851-9E94-DA8BC1EB12DE}" dt="2025-03-27T10:43:13.199" v="1634" actId="20577"/>
          <ac:spMkLst>
            <pc:docMk/>
            <pc:sldMk cId="0" sldId="262"/>
            <ac:spMk id="2" creationId="{87E50ABE-9A9F-374C-E397-1FF2D6A74697}"/>
          </ac:spMkLst>
        </pc:spChg>
        <pc:spChg chg="mod">
          <ac:chgData name="Nidhi Gummaraju" userId="53ca5882-772a-4d2b-9363-bb542a4509b6" providerId="ADAL" clId="{DC109749-C32F-4851-9E94-DA8BC1EB12DE}" dt="2025-03-27T11:38:16.907" v="1957" actId="1076"/>
          <ac:spMkLst>
            <pc:docMk/>
            <pc:sldMk cId="0" sldId="262"/>
            <ac:spMk id="194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11:38:20.363" v="1959" actId="1076"/>
          <ac:spMkLst>
            <pc:docMk/>
            <pc:sldMk cId="0" sldId="262"/>
            <ac:spMk id="195" creationId="{00000000-0000-0000-0000-000000000000}"/>
          </ac:spMkLst>
        </pc:spChg>
        <pc:spChg chg="del">
          <ac:chgData name="Nidhi Gummaraju" userId="53ca5882-772a-4d2b-9363-bb542a4509b6" providerId="ADAL" clId="{DC109749-C32F-4851-9E94-DA8BC1EB12DE}" dt="2025-03-27T10:43:04.963" v="1613" actId="478"/>
          <ac:spMkLst>
            <pc:docMk/>
            <pc:sldMk cId="0" sldId="262"/>
            <ac:spMk id="196" creationId="{00000000-0000-0000-0000-000000000000}"/>
          </ac:spMkLst>
        </pc:spChg>
        <pc:grpChg chg="del">
          <ac:chgData name="Nidhi Gummaraju" userId="53ca5882-772a-4d2b-9363-bb542a4509b6" providerId="ADAL" clId="{DC109749-C32F-4851-9E94-DA8BC1EB12DE}" dt="2025-03-27T10:42:53.787" v="1610" actId="478"/>
          <ac:grpSpMkLst>
            <pc:docMk/>
            <pc:sldMk cId="0" sldId="262"/>
            <ac:grpSpMk id="197" creationId="{00000000-0000-0000-0000-000000000000}"/>
          </ac:grpSpMkLst>
        </pc:grpChg>
        <pc:picChg chg="add del mod">
          <ac:chgData name="Nidhi Gummaraju" userId="53ca5882-772a-4d2b-9363-bb542a4509b6" providerId="ADAL" clId="{DC109749-C32F-4851-9E94-DA8BC1EB12DE}" dt="2025-03-27T11:38:04.872" v="1952" actId="478"/>
          <ac:picMkLst>
            <pc:docMk/>
            <pc:sldMk cId="0" sldId="262"/>
            <ac:picMk id="4" creationId="{F374B888-BA8D-8E95-E73D-5F01BB888DFF}"/>
          </ac:picMkLst>
        </pc:picChg>
        <pc:picChg chg="add mod">
          <ac:chgData name="Nidhi Gummaraju" userId="53ca5882-772a-4d2b-9363-bb542a4509b6" providerId="ADAL" clId="{DC109749-C32F-4851-9E94-DA8BC1EB12DE}" dt="2025-03-27T11:38:29.919" v="1961" actId="1076"/>
          <ac:picMkLst>
            <pc:docMk/>
            <pc:sldMk cId="0" sldId="262"/>
            <ac:picMk id="6" creationId="{B446711B-149E-3870-0D3B-E635D06E19BE}"/>
          </ac:picMkLst>
        </pc:picChg>
        <pc:picChg chg="add mod">
          <ac:chgData name="Nidhi Gummaraju" userId="53ca5882-772a-4d2b-9363-bb542a4509b6" providerId="ADAL" clId="{DC109749-C32F-4851-9E94-DA8BC1EB12DE}" dt="2025-03-27T11:43:15.833" v="2193"/>
          <ac:picMkLst>
            <pc:docMk/>
            <pc:sldMk cId="0" sldId="262"/>
            <ac:picMk id="7" creationId="{FE0EA8F4-F4D8-B976-C7FF-0C968CBE36F4}"/>
          </ac:picMkLst>
        </pc:picChg>
      </pc:sldChg>
      <pc:sldChg chg="addSp delSp modSp mod">
        <pc:chgData name="Nidhi Gummaraju" userId="53ca5882-772a-4d2b-9363-bb542a4509b6" providerId="ADAL" clId="{DC109749-C32F-4851-9E94-DA8BC1EB12DE}" dt="2025-03-27T11:43:17.546" v="2194"/>
        <pc:sldMkLst>
          <pc:docMk/>
          <pc:sldMk cId="0" sldId="263"/>
        </pc:sldMkLst>
        <pc:spChg chg="add mod">
          <ac:chgData name="Nidhi Gummaraju" userId="53ca5882-772a-4d2b-9363-bb542a4509b6" providerId="ADAL" clId="{DC109749-C32F-4851-9E94-DA8BC1EB12DE}" dt="2025-03-27T10:43:43.130" v="1664" actId="20577"/>
          <ac:spMkLst>
            <pc:docMk/>
            <pc:sldMk cId="0" sldId="263"/>
            <ac:spMk id="2" creationId="{CB5AF01A-3087-8CA9-4BB3-ADCF19026F16}"/>
          </ac:spMkLst>
        </pc:spChg>
        <pc:spChg chg="mod">
          <ac:chgData name="Nidhi Gummaraju" userId="53ca5882-772a-4d2b-9363-bb542a4509b6" providerId="ADAL" clId="{DC109749-C32F-4851-9E94-DA8BC1EB12DE}" dt="2025-03-27T11:13:58.642" v="1923" actId="34135"/>
          <ac:spMkLst>
            <pc:docMk/>
            <pc:sldMk cId="0" sldId="263"/>
            <ac:spMk id="204" creationId="{00000000-0000-0000-0000-000000000000}"/>
          </ac:spMkLst>
        </pc:spChg>
        <pc:spChg chg="del">
          <ac:chgData name="Nidhi Gummaraju" userId="53ca5882-772a-4d2b-9363-bb542a4509b6" providerId="ADAL" clId="{DC109749-C32F-4851-9E94-DA8BC1EB12DE}" dt="2025-03-27T10:43:38.247" v="1650" actId="478"/>
          <ac:spMkLst>
            <pc:docMk/>
            <pc:sldMk cId="0" sldId="263"/>
            <ac:spMk id="208" creationId="{00000000-0000-0000-0000-000000000000}"/>
          </ac:spMkLst>
        </pc:spChg>
        <pc:grpChg chg="del">
          <ac:chgData name="Nidhi Gummaraju" userId="53ca5882-772a-4d2b-9363-bb542a4509b6" providerId="ADAL" clId="{DC109749-C32F-4851-9E94-DA8BC1EB12DE}" dt="2025-03-27T10:42:55.435" v="1611" actId="478"/>
          <ac:grpSpMkLst>
            <pc:docMk/>
            <pc:sldMk cId="0" sldId="263"/>
            <ac:grpSpMk id="209" creationId="{00000000-0000-0000-0000-000000000000}"/>
          </ac:grpSpMkLst>
        </pc:grpChg>
        <pc:picChg chg="add del mod">
          <ac:chgData name="Nidhi Gummaraju" userId="53ca5882-772a-4d2b-9363-bb542a4509b6" providerId="ADAL" clId="{DC109749-C32F-4851-9E94-DA8BC1EB12DE}" dt="2025-03-27T11:32:38.194" v="1946" actId="478"/>
          <ac:picMkLst>
            <pc:docMk/>
            <pc:sldMk cId="0" sldId="263"/>
            <ac:picMk id="4" creationId="{C41BFC75-87CF-7414-0860-FE6F7CF32968}"/>
          </ac:picMkLst>
        </pc:picChg>
        <pc:picChg chg="add del mod modCrop">
          <ac:chgData name="Nidhi Gummaraju" userId="53ca5882-772a-4d2b-9363-bb542a4509b6" providerId="ADAL" clId="{DC109749-C32F-4851-9E94-DA8BC1EB12DE}" dt="2025-03-27T11:16:35.835" v="1945" actId="478"/>
          <ac:picMkLst>
            <pc:docMk/>
            <pc:sldMk cId="0" sldId="263"/>
            <ac:picMk id="6" creationId="{9991EE87-FA49-D928-8ECC-3E7ECCABE04E}"/>
          </ac:picMkLst>
        </pc:picChg>
        <pc:picChg chg="add mod">
          <ac:chgData name="Nidhi Gummaraju" userId="53ca5882-772a-4d2b-9363-bb542a4509b6" providerId="ADAL" clId="{DC109749-C32F-4851-9E94-DA8BC1EB12DE}" dt="2025-03-27T11:32:50.365" v="1951" actId="1076"/>
          <ac:picMkLst>
            <pc:docMk/>
            <pc:sldMk cId="0" sldId="263"/>
            <ac:picMk id="8" creationId="{01B7C650-F05E-BBA8-6B69-C4BC8CB6BD98}"/>
          </ac:picMkLst>
        </pc:picChg>
        <pc:picChg chg="add mod">
          <ac:chgData name="Nidhi Gummaraju" userId="53ca5882-772a-4d2b-9363-bb542a4509b6" providerId="ADAL" clId="{DC109749-C32F-4851-9E94-DA8BC1EB12DE}" dt="2025-03-27T11:43:17.546" v="2194"/>
          <ac:picMkLst>
            <pc:docMk/>
            <pc:sldMk cId="0" sldId="263"/>
            <ac:picMk id="9" creationId="{83D77636-E8FB-1288-3E58-A8ECC7DFFEDF}"/>
          </ac:picMkLst>
        </pc:picChg>
      </pc:sldChg>
      <pc:sldChg chg="addSp delSp modSp mod">
        <pc:chgData name="Nidhi Gummaraju" userId="53ca5882-772a-4d2b-9363-bb542a4509b6" providerId="ADAL" clId="{DC109749-C32F-4851-9E94-DA8BC1EB12DE}" dt="2025-03-27T11:51:45.610" v="2244" actId="14100"/>
        <pc:sldMkLst>
          <pc:docMk/>
          <pc:sldMk cId="0" sldId="264"/>
        </pc:sldMkLst>
        <pc:spChg chg="add del mod">
          <ac:chgData name="Nidhi Gummaraju" userId="53ca5882-772a-4d2b-9363-bb542a4509b6" providerId="ADAL" clId="{DC109749-C32F-4851-9E94-DA8BC1EB12DE}" dt="2025-03-27T10:43:28.057" v="1638" actId="478"/>
          <ac:spMkLst>
            <pc:docMk/>
            <pc:sldMk cId="0" sldId="264"/>
            <ac:spMk id="2" creationId="{FFDE28EE-6B0E-73B5-46F3-ECF05BC35235}"/>
          </ac:spMkLst>
        </pc:spChg>
        <pc:spChg chg="add mod">
          <ac:chgData name="Nidhi Gummaraju" userId="53ca5882-772a-4d2b-9363-bb542a4509b6" providerId="ADAL" clId="{DC109749-C32F-4851-9E94-DA8BC1EB12DE}" dt="2025-03-27T10:43:33.242" v="1649" actId="20577"/>
          <ac:spMkLst>
            <pc:docMk/>
            <pc:sldMk cId="0" sldId="264"/>
            <ac:spMk id="3" creationId="{64F44D61-529E-7669-0684-0326A93FBB58}"/>
          </ac:spMkLst>
        </pc:spChg>
        <pc:spChg chg="mod">
          <ac:chgData name="Nidhi Gummaraju" userId="53ca5882-772a-4d2b-9363-bb542a4509b6" providerId="ADAL" clId="{DC109749-C32F-4851-9E94-DA8BC1EB12DE}" dt="2025-03-27T11:51:39.828" v="2242" actId="1076"/>
          <ac:spMkLst>
            <pc:docMk/>
            <pc:sldMk cId="0" sldId="264"/>
            <ac:spMk id="218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11:51:42.107" v="2243" actId="1076"/>
          <ac:spMkLst>
            <pc:docMk/>
            <pc:sldMk cId="0" sldId="264"/>
            <ac:spMk id="219" creationId="{00000000-0000-0000-0000-000000000000}"/>
          </ac:spMkLst>
        </pc:spChg>
        <pc:spChg chg="del">
          <ac:chgData name="Nidhi Gummaraju" userId="53ca5882-772a-4d2b-9363-bb542a4509b6" providerId="ADAL" clId="{DC109749-C32F-4851-9E94-DA8BC1EB12DE}" dt="2025-03-27T10:43:24.724" v="1637" actId="478"/>
          <ac:spMkLst>
            <pc:docMk/>
            <pc:sldMk cId="0" sldId="264"/>
            <ac:spMk id="220" creationId="{00000000-0000-0000-0000-000000000000}"/>
          </ac:spMkLst>
        </pc:spChg>
        <pc:grpChg chg="del">
          <ac:chgData name="Nidhi Gummaraju" userId="53ca5882-772a-4d2b-9363-bb542a4509b6" providerId="ADAL" clId="{DC109749-C32F-4851-9E94-DA8BC1EB12DE}" dt="2025-03-27T10:42:56.947" v="1612" actId="478"/>
          <ac:grpSpMkLst>
            <pc:docMk/>
            <pc:sldMk cId="0" sldId="264"/>
            <ac:grpSpMk id="221" creationId="{00000000-0000-0000-0000-000000000000}"/>
          </ac:grpSpMkLst>
        </pc:grpChg>
        <pc:picChg chg="add mod">
          <ac:chgData name="Nidhi Gummaraju" userId="53ca5882-772a-4d2b-9363-bb542a4509b6" providerId="ADAL" clId="{DC109749-C32F-4851-9E94-DA8BC1EB12DE}" dt="2025-03-27T11:43:18.928" v="2195"/>
          <ac:picMkLst>
            <pc:docMk/>
            <pc:sldMk cId="0" sldId="264"/>
            <ac:picMk id="4" creationId="{D0F48BC5-944F-D8E3-3C5B-D4669D2EDE12}"/>
          </ac:picMkLst>
        </pc:picChg>
        <pc:picChg chg="del mod">
          <ac:chgData name="Nidhi Gummaraju" userId="53ca5882-772a-4d2b-9363-bb542a4509b6" providerId="ADAL" clId="{DC109749-C32F-4851-9E94-DA8BC1EB12DE}" dt="2025-03-27T11:51:26.501" v="2237" actId="478"/>
          <ac:picMkLst>
            <pc:docMk/>
            <pc:sldMk cId="0" sldId="264"/>
            <ac:picMk id="5" creationId="{9D600B55-233B-42FD-14AA-514BA0AF7C6D}"/>
          </ac:picMkLst>
        </pc:picChg>
        <pc:picChg chg="add mod">
          <ac:chgData name="Nidhi Gummaraju" userId="53ca5882-772a-4d2b-9363-bb542a4509b6" providerId="ADAL" clId="{DC109749-C32F-4851-9E94-DA8BC1EB12DE}" dt="2025-03-27T11:51:45.610" v="2244" actId="14100"/>
          <ac:picMkLst>
            <pc:docMk/>
            <pc:sldMk cId="0" sldId="264"/>
            <ac:picMk id="7" creationId="{5A46520A-13CE-E9E3-92AE-1C30071FE97C}"/>
          </ac:picMkLst>
        </pc:picChg>
      </pc:sldChg>
      <pc:sldChg chg="addSp delSp modSp mod">
        <pc:chgData name="Nidhi Gummaraju" userId="53ca5882-772a-4d2b-9363-bb542a4509b6" providerId="ADAL" clId="{DC109749-C32F-4851-9E94-DA8BC1EB12DE}" dt="2025-03-27T11:43:21.429" v="2196"/>
        <pc:sldMkLst>
          <pc:docMk/>
          <pc:sldMk cId="0" sldId="265"/>
        </pc:sldMkLst>
        <pc:spChg chg="add mod">
          <ac:chgData name="Nidhi Gummaraju" userId="53ca5882-772a-4d2b-9363-bb542a4509b6" providerId="ADAL" clId="{DC109749-C32F-4851-9E94-DA8BC1EB12DE}" dt="2025-03-27T10:00:55.746" v="1233" actId="20577"/>
          <ac:spMkLst>
            <pc:docMk/>
            <pc:sldMk cId="0" sldId="265"/>
            <ac:spMk id="2" creationId="{E760F698-8046-C6B3-01FE-CB511B8A8BA8}"/>
          </ac:spMkLst>
        </pc:spChg>
        <pc:spChg chg="add mod">
          <ac:chgData name="Nidhi Gummaraju" userId="53ca5882-772a-4d2b-9363-bb542a4509b6" providerId="ADAL" clId="{DC109749-C32F-4851-9E94-DA8BC1EB12DE}" dt="2025-03-27T10:07:55" v="1298" actId="113"/>
          <ac:spMkLst>
            <pc:docMk/>
            <pc:sldMk cId="0" sldId="265"/>
            <ac:spMk id="3" creationId="{D3A08778-F96B-8063-6EDA-F3FC74B5B3DF}"/>
          </ac:spMkLst>
        </pc:spChg>
        <pc:spChg chg="mod">
          <ac:chgData name="Nidhi Gummaraju" userId="53ca5882-772a-4d2b-9363-bb542a4509b6" providerId="ADAL" clId="{DC109749-C32F-4851-9E94-DA8BC1EB12DE}" dt="2025-03-27T10:00:58.995" v="1234" actId="34135"/>
          <ac:spMkLst>
            <pc:docMk/>
            <pc:sldMk cId="0" sldId="265"/>
            <ac:spMk id="228" creationId="{00000000-0000-0000-0000-000000000000}"/>
          </ac:spMkLst>
        </pc:spChg>
        <pc:spChg chg="del">
          <ac:chgData name="Nidhi Gummaraju" userId="53ca5882-772a-4d2b-9363-bb542a4509b6" providerId="ADAL" clId="{DC109749-C32F-4851-9E94-DA8BC1EB12DE}" dt="2025-03-27T10:00:49.987" v="1221" actId="478"/>
          <ac:spMkLst>
            <pc:docMk/>
            <pc:sldMk cId="0" sldId="265"/>
            <ac:spMk id="232" creationId="{00000000-0000-0000-0000-000000000000}"/>
          </ac:spMkLst>
        </pc:spChg>
        <pc:grpChg chg="del">
          <ac:chgData name="Nidhi Gummaraju" userId="53ca5882-772a-4d2b-9363-bb542a4509b6" providerId="ADAL" clId="{DC109749-C32F-4851-9E94-DA8BC1EB12DE}" dt="2025-03-27T10:00:41.389" v="1220" actId="478"/>
          <ac:grpSpMkLst>
            <pc:docMk/>
            <pc:sldMk cId="0" sldId="265"/>
            <ac:grpSpMk id="233" creationId="{00000000-0000-0000-0000-000000000000}"/>
          </ac:grpSpMkLst>
        </pc:grpChg>
        <pc:picChg chg="add mod">
          <ac:chgData name="Nidhi Gummaraju" userId="53ca5882-772a-4d2b-9363-bb542a4509b6" providerId="ADAL" clId="{DC109749-C32F-4851-9E94-DA8BC1EB12DE}" dt="2025-03-27T10:03:02.403" v="1251" actId="1076"/>
          <ac:picMkLst>
            <pc:docMk/>
            <pc:sldMk cId="0" sldId="265"/>
            <ac:picMk id="5" creationId="{34D81629-B516-FF6D-3D96-DCD4C584D222}"/>
          </ac:picMkLst>
        </pc:picChg>
        <pc:picChg chg="add mod">
          <ac:chgData name="Nidhi Gummaraju" userId="53ca5882-772a-4d2b-9363-bb542a4509b6" providerId="ADAL" clId="{DC109749-C32F-4851-9E94-DA8BC1EB12DE}" dt="2025-03-27T10:04:27.092" v="1266" actId="1037"/>
          <ac:picMkLst>
            <pc:docMk/>
            <pc:sldMk cId="0" sldId="265"/>
            <ac:picMk id="7" creationId="{1FDA8938-4C36-9CA8-C845-514CE3FFADF2}"/>
          </ac:picMkLst>
        </pc:picChg>
        <pc:picChg chg="add mod">
          <ac:chgData name="Nidhi Gummaraju" userId="53ca5882-772a-4d2b-9363-bb542a4509b6" providerId="ADAL" clId="{DC109749-C32F-4851-9E94-DA8BC1EB12DE}" dt="2025-03-27T10:03:56.040" v="1262" actId="1037"/>
          <ac:picMkLst>
            <pc:docMk/>
            <pc:sldMk cId="0" sldId="265"/>
            <ac:picMk id="9" creationId="{6480B03C-F297-E51B-9073-1B8B0FAC4568}"/>
          </ac:picMkLst>
        </pc:picChg>
        <pc:picChg chg="add mod">
          <ac:chgData name="Nidhi Gummaraju" userId="53ca5882-772a-4d2b-9363-bb542a4509b6" providerId="ADAL" clId="{DC109749-C32F-4851-9E94-DA8BC1EB12DE}" dt="2025-03-27T10:04:25.820" v="1265" actId="1076"/>
          <ac:picMkLst>
            <pc:docMk/>
            <pc:sldMk cId="0" sldId="265"/>
            <ac:picMk id="11" creationId="{18F03AAC-63CD-A807-FC31-0AE20515D743}"/>
          </ac:picMkLst>
        </pc:picChg>
        <pc:picChg chg="add mod">
          <ac:chgData name="Nidhi Gummaraju" userId="53ca5882-772a-4d2b-9363-bb542a4509b6" providerId="ADAL" clId="{DC109749-C32F-4851-9E94-DA8BC1EB12DE}" dt="2025-03-27T10:05:03.304" v="1272" actId="1036"/>
          <ac:picMkLst>
            <pc:docMk/>
            <pc:sldMk cId="0" sldId="265"/>
            <ac:picMk id="13" creationId="{5B047A48-6F71-EEB4-DC64-029B7B4D53E9}"/>
          </ac:picMkLst>
        </pc:picChg>
        <pc:picChg chg="add mod">
          <ac:chgData name="Nidhi Gummaraju" userId="53ca5882-772a-4d2b-9363-bb542a4509b6" providerId="ADAL" clId="{DC109749-C32F-4851-9E94-DA8BC1EB12DE}" dt="2025-03-27T10:05:38.449" v="1277" actId="1076"/>
          <ac:picMkLst>
            <pc:docMk/>
            <pc:sldMk cId="0" sldId="265"/>
            <ac:picMk id="15" creationId="{8568E7FA-6AE6-B58C-34AF-F750BD5B45CC}"/>
          </ac:picMkLst>
        </pc:picChg>
        <pc:picChg chg="add mod">
          <ac:chgData name="Nidhi Gummaraju" userId="53ca5882-772a-4d2b-9363-bb542a4509b6" providerId="ADAL" clId="{DC109749-C32F-4851-9E94-DA8BC1EB12DE}" dt="2025-03-27T11:43:21.429" v="2196"/>
          <ac:picMkLst>
            <pc:docMk/>
            <pc:sldMk cId="0" sldId="265"/>
            <ac:picMk id="16" creationId="{B993E8D4-CDC5-5EF3-8A88-D0BC0E0F89CE}"/>
          </ac:picMkLst>
        </pc:picChg>
      </pc:sldChg>
      <pc:sldChg chg="addSp delSp modSp mod">
        <pc:chgData name="Nidhi Gummaraju" userId="53ca5882-772a-4d2b-9363-bb542a4509b6" providerId="ADAL" clId="{DC109749-C32F-4851-9E94-DA8BC1EB12DE}" dt="2025-03-27T11:43:22.773" v="2197"/>
        <pc:sldMkLst>
          <pc:docMk/>
          <pc:sldMk cId="0" sldId="266"/>
        </pc:sldMkLst>
        <pc:spChg chg="add del mod">
          <ac:chgData name="Nidhi Gummaraju" userId="53ca5882-772a-4d2b-9363-bb542a4509b6" providerId="ADAL" clId="{DC109749-C32F-4851-9E94-DA8BC1EB12DE}" dt="2025-03-27T10:15:10.320" v="1350" actId="478"/>
          <ac:spMkLst>
            <pc:docMk/>
            <pc:sldMk cId="0" sldId="266"/>
            <ac:spMk id="2" creationId="{DBC30ACE-03DF-6DE2-D007-C74998995E55}"/>
          </ac:spMkLst>
        </pc:spChg>
        <pc:spChg chg="add mod">
          <ac:chgData name="Nidhi Gummaraju" userId="53ca5882-772a-4d2b-9363-bb542a4509b6" providerId="ADAL" clId="{DC109749-C32F-4851-9E94-DA8BC1EB12DE}" dt="2025-03-27T10:11:15.186" v="1321" actId="120"/>
          <ac:spMkLst>
            <pc:docMk/>
            <pc:sldMk cId="0" sldId="266"/>
            <ac:spMk id="3" creationId="{B476C277-DAFC-32DC-BCD3-CB42DB2390C3}"/>
          </ac:spMkLst>
        </pc:spChg>
        <pc:spChg chg="add del mod">
          <ac:chgData name="Nidhi Gummaraju" userId="53ca5882-772a-4d2b-9363-bb542a4509b6" providerId="ADAL" clId="{DC109749-C32F-4851-9E94-DA8BC1EB12DE}" dt="2025-03-27T10:17:36.011" v="1416" actId="478"/>
          <ac:spMkLst>
            <pc:docMk/>
            <pc:sldMk cId="0" sldId="266"/>
            <ac:spMk id="4" creationId="{8C1B048D-1AC9-9A38-D5F6-3B52DE5C4834}"/>
          </ac:spMkLst>
        </pc:spChg>
        <pc:spChg chg="add mod">
          <ac:chgData name="Nidhi Gummaraju" userId="53ca5882-772a-4d2b-9363-bb542a4509b6" providerId="ADAL" clId="{DC109749-C32F-4851-9E94-DA8BC1EB12DE}" dt="2025-03-27T10:16:24.862" v="1392" actId="208"/>
          <ac:spMkLst>
            <pc:docMk/>
            <pc:sldMk cId="0" sldId="266"/>
            <ac:spMk id="5" creationId="{DE4D4DF1-A5B8-1323-E815-14660FB7BD70}"/>
          </ac:spMkLst>
        </pc:spChg>
        <pc:spChg chg="add mod">
          <ac:chgData name="Nidhi Gummaraju" userId="53ca5882-772a-4d2b-9363-bb542a4509b6" providerId="ADAL" clId="{DC109749-C32F-4851-9E94-DA8BC1EB12DE}" dt="2025-03-27T10:16:56.292" v="1401" actId="1076"/>
          <ac:spMkLst>
            <pc:docMk/>
            <pc:sldMk cId="0" sldId="266"/>
            <ac:spMk id="6" creationId="{FDACA593-26F5-A342-8693-72D2DA1197C2}"/>
          </ac:spMkLst>
        </pc:spChg>
        <pc:spChg chg="add mod">
          <ac:chgData name="Nidhi Gummaraju" userId="53ca5882-772a-4d2b-9363-bb542a4509b6" providerId="ADAL" clId="{DC109749-C32F-4851-9E94-DA8BC1EB12DE}" dt="2025-03-27T10:17:32.598" v="1415" actId="1036"/>
          <ac:spMkLst>
            <pc:docMk/>
            <pc:sldMk cId="0" sldId="266"/>
            <ac:spMk id="7" creationId="{AA62A59A-FB55-4CCF-4BA1-63C7667415A7}"/>
          </ac:spMkLst>
        </pc:spChg>
        <pc:spChg chg="add mod">
          <ac:chgData name="Nidhi Gummaraju" userId="53ca5882-772a-4d2b-9363-bb542a4509b6" providerId="ADAL" clId="{DC109749-C32F-4851-9E94-DA8BC1EB12DE}" dt="2025-03-27T10:30:53.732" v="1556" actId="207"/>
          <ac:spMkLst>
            <pc:docMk/>
            <pc:sldMk cId="0" sldId="266"/>
            <ac:spMk id="12" creationId="{CD271B1C-F2A9-E6BB-3CA3-383F398C6223}"/>
          </ac:spMkLst>
        </pc:spChg>
        <pc:spChg chg="add mod">
          <ac:chgData name="Nidhi Gummaraju" userId="53ca5882-772a-4d2b-9363-bb542a4509b6" providerId="ADAL" clId="{DC109749-C32F-4851-9E94-DA8BC1EB12DE}" dt="2025-03-27T10:30:59.565" v="1557" actId="207"/>
          <ac:spMkLst>
            <pc:docMk/>
            <pc:sldMk cId="0" sldId="266"/>
            <ac:spMk id="15" creationId="{33E5A240-62C6-3093-A6F9-9F920582E0D0}"/>
          </ac:spMkLst>
        </pc:spChg>
        <pc:spChg chg="add mod">
          <ac:chgData name="Nidhi Gummaraju" userId="53ca5882-772a-4d2b-9363-bb542a4509b6" providerId="ADAL" clId="{DC109749-C32F-4851-9E94-DA8BC1EB12DE}" dt="2025-03-27T10:31:02.657" v="1558" actId="207"/>
          <ac:spMkLst>
            <pc:docMk/>
            <pc:sldMk cId="0" sldId="266"/>
            <ac:spMk id="18" creationId="{120F558B-A28E-4203-3D7B-7F50BD216E06}"/>
          </ac:spMkLst>
        </pc:spChg>
        <pc:spChg chg="add mod">
          <ac:chgData name="Nidhi Gummaraju" userId="53ca5882-772a-4d2b-9363-bb542a4509b6" providerId="ADAL" clId="{DC109749-C32F-4851-9E94-DA8BC1EB12DE}" dt="2025-03-27T10:28:47.807" v="1538" actId="14100"/>
          <ac:spMkLst>
            <pc:docMk/>
            <pc:sldMk cId="0" sldId="266"/>
            <ac:spMk id="19" creationId="{CEF0731B-A5B2-1983-42D4-9640C79D2BB5}"/>
          </ac:spMkLst>
        </pc:spChg>
        <pc:spChg chg="add mod">
          <ac:chgData name="Nidhi Gummaraju" userId="53ca5882-772a-4d2b-9363-bb542a4509b6" providerId="ADAL" clId="{DC109749-C32F-4851-9E94-DA8BC1EB12DE}" dt="2025-03-27T10:26:07.283" v="1520" actId="14100"/>
          <ac:spMkLst>
            <pc:docMk/>
            <pc:sldMk cId="0" sldId="266"/>
            <ac:spMk id="20" creationId="{D0DD22C4-301A-975C-9475-BB8C54DFA8A9}"/>
          </ac:spMkLst>
        </pc:spChg>
        <pc:spChg chg="add mod">
          <ac:chgData name="Nidhi Gummaraju" userId="53ca5882-772a-4d2b-9363-bb542a4509b6" providerId="ADAL" clId="{DC109749-C32F-4851-9E94-DA8BC1EB12DE}" dt="2025-03-27T10:26:12.508" v="1524" actId="1038"/>
          <ac:spMkLst>
            <pc:docMk/>
            <pc:sldMk cId="0" sldId="266"/>
            <ac:spMk id="21" creationId="{60A801B6-3952-A64C-CDCD-0DACBD94407A}"/>
          </ac:spMkLst>
        </pc:spChg>
        <pc:spChg chg="add mod">
          <ac:chgData name="Nidhi Gummaraju" userId="53ca5882-772a-4d2b-9363-bb542a4509b6" providerId="ADAL" clId="{DC109749-C32F-4851-9E94-DA8BC1EB12DE}" dt="2025-03-27T10:39:46.997" v="1582" actId="14100"/>
          <ac:spMkLst>
            <pc:docMk/>
            <pc:sldMk cId="0" sldId="266"/>
            <ac:spMk id="26" creationId="{F55376F0-32AD-F87D-B47C-C3A8402AAA7D}"/>
          </ac:spMkLst>
        </pc:spChg>
        <pc:spChg chg="add mod">
          <ac:chgData name="Nidhi Gummaraju" userId="53ca5882-772a-4d2b-9363-bb542a4509b6" providerId="ADAL" clId="{DC109749-C32F-4851-9E94-DA8BC1EB12DE}" dt="2025-03-27T10:39:52.872" v="1583" actId="14100"/>
          <ac:spMkLst>
            <pc:docMk/>
            <pc:sldMk cId="0" sldId="266"/>
            <ac:spMk id="29" creationId="{49729C99-2C38-9B8D-37B5-F0FBE6A0DE19}"/>
          </ac:spMkLst>
        </pc:spChg>
        <pc:spChg chg="add mod">
          <ac:chgData name="Nidhi Gummaraju" userId="53ca5882-772a-4d2b-9363-bb542a4509b6" providerId="ADAL" clId="{DC109749-C32F-4851-9E94-DA8BC1EB12DE}" dt="2025-03-27T10:31:53.885" v="1563"/>
          <ac:spMkLst>
            <pc:docMk/>
            <pc:sldMk cId="0" sldId="266"/>
            <ac:spMk id="30" creationId="{8CB5A89C-6D0D-E86C-500C-9927FE5F992B}"/>
          </ac:spMkLst>
        </pc:spChg>
        <pc:spChg chg="add mod">
          <ac:chgData name="Nidhi Gummaraju" userId="53ca5882-772a-4d2b-9363-bb542a4509b6" providerId="ADAL" clId="{DC109749-C32F-4851-9E94-DA8BC1EB12DE}" dt="2025-03-27T10:41:12.938" v="1596"/>
          <ac:spMkLst>
            <pc:docMk/>
            <pc:sldMk cId="0" sldId="266"/>
            <ac:spMk id="33" creationId="{6E737877-7DAB-063F-3E31-7730F6636742}"/>
          </ac:spMkLst>
        </pc:spChg>
        <pc:spChg chg="add mod">
          <ac:chgData name="Nidhi Gummaraju" userId="53ca5882-772a-4d2b-9363-bb542a4509b6" providerId="ADAL" clId="{DC109749-C32F-4851-9E94-DA8BC1EB12DE}" dt="2025-03-27T10:40:33.313" v="1590" actId="14100"/>
          <ac:spMkLst>
            <pc:docMk/>
            <pc:sldMk cId="0" sldId="266"/>
            <ac:spMk id="36" creationId="{DD0ADE2F-031D-A6A1-21ED-2018049FFCC9}"/>
          </ac:spMkLst>
        </pc:spChg>
        <pc:spChg chg="add mod">
          <ac:chgData name="Nidhi Gummaraju" userId="53ca5882-772a-4d2b-9363-bb542a4509b6" providerId="ADAL" clId="{DC109749-C32F-4851-9E94-DA8BC1EB12DE}" dt="2025-03-27T10:41:43.769" v="1601" actId="1076"/>
          <ac:spMkLst>
            <pc:docMk/>
            <pc:sldMk cId="0" sldId="266"/>
            <ac:spMk id="39" creationId="{869ED04F-8044-9E8E-7A63-78C60B0BA7FA}"/>
          </ac:spMkLst>
        </pc:spChg>
        <pc:spChg chg="add mod">
          <ac:chgData name="Nidhi Gummaraju" userId="53ca5882-772a-4d2b-9363-bb542a4509b6" providerId="ADAL" clId="{DC109749-C32F-4851-9E94-DA8BC1EB12DE}" dt="2025-03-27T10:42:49.760" v="1609"/>
          <ac:spMkLst>
            <pc:docMk/>
            <pc:sldMk cId="0" sldId="266"/>
            <ac:spMk id="40" creationId="{4F98A52E-3672-9027-F598-018D63639545}"/>
          </ac:spMkLst>
        </pc:spChg>
        <pc:spChg chg="mod">
          <ac:chgData name="Nidhi Gummaraju" userId="53ca5882-772a-4d2b-9363-bb542a4509b6" providerId="ADAL" clId="{DC109749-C32F-4851-9E94-DA8BC1EB12DE}" dt="2025-03-27T10:31:47.458" v="1562"/>
          <ac:spMkLst>
            <pc:docMk/>
            <pc:sldMk cId="0" sldId="266"/>
            <ac:spMk id="240" creationId="{00000000-0000-0000-0000-000000000000}"/>
          </ac:spMkLst>
        </pc:spChg>
        <pc:spChg chg="del">
          <ac:chgData name="Nidhi Gummaraju" userId="53ca5882-772a-4d2b-9363-bb542a4509b6" providerId="ADAL" clId="{DC109749-C32F-4851-9E94-DA8BC1EB12DE}" dt="2025-03-27T10:10:50.721" v="1305" actId="478"/>
          <ac:spMkLst>
            <pc:docMk/>
            <pc:sldMk cId="0" sldId="266"/>
            <ac:spMk id="244" creationId="{00000000-0000-0000-0000-000000000000}"/>
          </ac:spMkLst>
        </pc:spChg>
        <pc:grpChg chg="del">
          <ac:chgData name="Nidhi Gummaraju" userId="53ca5882-772a-4d2b-9363-bb542a4509b6" providerId="ADAL" clId="{DC109749-C32F-4851-9E94-DA8BC1EB12DE}" dt="2025-03-27T10:10:36.702" v="1299" actId="478"/>
          <ac:grpSpMkLst>
            <pc:docMk/>
            <pc:sldMk cId="0" sldId="266"/>
            <ac:grpSpMk id="245" creationId="{00000000-0000-0000-0000-000000000000}"/>
          </ac:grpSpMkLst>
        </pc:grpChg>
        <pc:picChg chg="add del">
          <ac:chgData name="Nidhi Gummaraju" userId="53ca5882-772a-4d2b-9363-bb542a4509b6" providerId="ADAL" clId="{DC109749-C32F-4851-9E94-DA8BC1EB12DE}" dt="2025-03-27T10:19:54.752" v="1418" actId="22"/>
          <ac:picMkLst>
            <pc:docMk/>
            <pc:sldMk cId="0" sldId="266"/>
            <ac:picMk id="9" creationId="{795CC18B-5FF0-9F4C-E794-A15544C75AD2}"/>
          </ac:picMkLst>
        </pc:picChg>
        <pc:picChg chg="add mod">
          <ac:chgData name="Nidhi Gummaraju" userId="53ca5882-772a-4d2b-9363-bb542a4509b6" providerId="ADAL" clId="{DC109749-C32F-4851-9E94-DA8BC1EB12DE}" dt="2025-03-27T10:20:11.673" v="1423" actId="1076"/>
          <ac:picMkLst>
            <pc:docMk/>
            <pc:sldMk cId="0" sldId="266"/>
            <ac:picMk id="11" creationId="{CDF69890-C843-1E63-56EA-340670FAC12B}"/>
          </ac:picMkLst>
        </pc:picChg>
        <pc:picChg chg="add mod">
          <ac:chgData name="Nidhi Gummaraju" userId="53ca5882-772a-4d2b-9363-bb542a4509b6" providerId="ADAL" clId="{DC109749-C32F-4851-9E94-DA8BC1EB12DE}" dt="2025-03-27T10:22:26.073" v="1448" actId="1076"/>
          <ac:picMkLst>
            <pc:docMk/>
            <pc:sldMk cId="0" sldId="266"/>
            <ac:picMk id="14" creationId="{866C4F64-EEBF-BD35-A31D-23A83F411A8D}"/>
          </ac:picMkLst>
        </pc:picChg>
        <pc:picChg chg="add mod">
          <ac:chgData name="Nidhi Gummaraju" userId="53ca5882-772a-4d2b-9363-bb542a4509b6" providerId="ADAL" clId="{DC109749-C32F-4851-9E94-DA8BC1EB12DE}" dt="2025-03-27T10:23:44.661" v="1460" actId="1037"/>
          <ac:picMkLst>
            <pc:docMk/>
            <pc:sldMk cId="0" sldId="266"/>
            <ac:picMk id="17" creationId="{08A3E099-F7F0-DB56-3C17-8270A000A6A4}"/>
          </ac:picMkLst>
        </pc:picChg>
        <pc:picChg chg="add del mod">
          <ac:chgData name="Nidhi Gummaraju" userId="53ca5882-772a-4d2b-9363-bb542a4509b6" providerId="ADAL" clId="{DC109749-C32F-4851-9E94-DA8BC1EB12DE}" dt="2025-03-27T10:26:48.231" v="1527" actId="478"/>
          <ac:picMkLst>
            <pc:docMk/>
            <pc:sldMk cId="0" sldId="266"/>
            <ac:picMk id="23" creationId="{DABEB1B1-B4F6-2BA6-B561-2F64CD91BC7F}"/>
          </ac:picMkLst>
        </pc:picChg>
        <pc:picChg chg="add mod">
          <ac:chgData name="Nidhi Gummaraju" userId="53ca5882-772a-4d2b-9363-bb542a4509b6" providerId="ADAL" clId="{DC109749-C32F-4851-9E94-DA8BC1EB12DE}" dt="2025-03-27T10:30:08.404" v="1549" actId="1076"/>
          <ac:picMkLst>
            <pc:docMk/>
            <pc:sldMk cId="0" sldId="266"/>
            <ac:picMk id="25" creationId="{8CBDD061-FDCD-9E0C-B115-6B7800171669}"/>
          </ac:picMkLst>
        </pc:picChg>
        <pc:picChg chg="add mod">
          <ac:chgData name="Nidhi Gummaraju" userId="53ca5882-772a-4d2b-9363-bb542a4509b6" providerId="ADAL" clId="{DC109749-C32F-4851-9E94-DA8BC1EB12DE}" dt="2025-03-27T10:30:05.794" v="1548" actId="1076"/>
          <ac:picMkLst>
            <pc:docMk/>
            <pc:sldMk cId="0" sldId="266"/>
            <ac:picMk id="28" creationId="{CA4CF436-8A61-EC54-12DA-AAEFB311EE79}"/>
          </ac:picMkLst>
        </pc:picChg>
        <pc:picChg chg="add mod">
          <ac:chgData name="Nidhi Gummaraju" userId="53ca5882-772a-4d2b-9363-bb542a4509b6" providerId="ADAL" clId="{DC109749-C32F-4851-9E94-DA8BC1EB12DE}" dt="2025-03-27T10:40:01.720" v="1584" actId="1076"/>
          <ac:picMkLst>
            <pc:docMk/>
            <pc:sldMk cId="0" sldId="266"/>
            <ac:picMk id="32" creationId="{3F8150DC-146D-CD67-A0CA-834E11A59946}"/>
          </ac:picMkLst>
        </pc:picChg>
        <pc:picChg chg="add mod">
          <ac:chgData name="Nidhi Gummaraju" userId="53ca5882-772a-4d2b-9363-bb542a4509b6" providerId="ADAL" clId="{DC109749-C32F-4851-9E94-DA8BC1EB12DE}" dt="2025-03-27T10:40:09.513" v="1585" actId="1076"/>
          <ac:picMkLst>
            <pc:docMk/>
            <pc:sldMk cId="0" sldId="266"/>
            <ac:picMk id="35" creationId="{AE025774-CB80-6404-4C91-DF74D103A1F6}"/>
          </ac:picMkLst>
        </pc:picChg>
        <pc:picChg chg="add mod">
          <ac:chgData name="Nidhi Gummaraju" userId="53ca5882-772a-4d2b-9363-bb542a4509b6" providerId="ADAL" clId="{DC109749-C32F-4851-9E94-DA8BC1EB12DE}" dt="2025-03-27T10:41:40.291" v="1600" actId="1076"/>
          <ac:picMkLst>
            <pc:docMk/>
            <pc:sldMk cId="0" sldId="266"/>
            <ac:picMk id="38" creationId="{D07519D0-CD8F-177A-25AB-E4B16A46E8AE}"/>
          </ac:picMkLst>
        </pc:picChg>
        <pc:picChg chg="add mod">
          <ac:chgData name="Nidhi Gummaraju" userId="53ca5882-772a-4d2b-9363-bb542a4509b6" providerId="ADAL" clId="{DC109749-C32F-4851-9E94-DA8BC1EB12DE}" dt="2025-03-27T10:42:24.154" v="1606" actId="1076"/>
          <ac:picMkLst>
            <pc:docMk/>
            <pc:sldMk cId="0" sldId="266"/>
            <ac:picMk id="42" creationId="{4A053842-811D-BC1B-98C9-1D32EB1AE15C}"/>
          </ac:picMkLst>
        </pc:picChg>
        <pc:picChg chg="add mod">
          <ac:chgData name="Nidhi Gummaraju" userId="53ca5882-772a-4d2b-9363-bb542a4509b6" providerId="ADAL" clId="{DC109749-C32F-4851-9E94-DA8BC1EB12DE}" dt="2025-03-27T11:43:22.773" v="2197"/>
          <ac:picMkLst>
            <pc:docMk/>
            <pc:sldMk cId="0" sldId="266"/>
            <ac:picMk id="43" creationId="{8A4E14D5-F86E-CF3C-7281-F58A5FF78924}"/>
          </ac:picMkLst>
        </pc:picChg>
      </pc:sldChg>
      <pc:sldChg chg="addSp delSp modSp mod">
        <pc:chgData name="Nidhi Gummaraju" userId="53ca5882-772a-4d2b-9363-bb542a4509b6" providerId="ADAL" clId="{DC109749-C32F-4851-9E94-DA8BC1EB12DE}" dt="2025-03-27T11:43:24.389" v="2198"/>
        <pc:sldMkLst>
          <pc:docMk/>
          <pc:sldMk cId="0" sldId="267"/>
        </pc:sldMkLst>
        <pc:spChg chg="add mod">
          <ac:chgData name="Nidhi Gummaraju" userId="53ca5882-772a-4d2b-9363-bb542a4509b6" providerId="ADAL" clId="{DC109749-C32F-4851-9E94-DA8BC1EB12DE}" dt="2025-03-27T10:44:03.211" v="1680" actId="20577"/>
          <ac:spMkLst>
            <pc:docMk/>
            <pc:sldMk cId="0" sldId="267"/>
            <ac:spMk id="2" creationId="{D1D271B7-403D-9078-B951-8226E8FFA393}"/>
          </ac:spMkLst>
        </pc:spChg>
        <pc:spChg chg="add mod">
          <ac:chgData name="Nidhi Gummaraju" userId="53ca5882-772a-4d2b-9363-bb542a4509b6" providerId="ADAL" clId="{DC109749-C32F-4851-9E94-DA8BC1EB12DE}" dt="2025-03-27T10:47:08.809" v="1702" actId="1076"/>
          <ac:spMkLst>
            <pc:docMk/>
            <pc:sldMk cId="0" sldId="267"/>
            <ac:spMk id="3" creationId="{3FB11684-9B34-7F0C-D0A3-F0E4C52EF205}"/>
          </ac:spMkLst>
        </pc:spChg>
        <pc:spChg chg="add mod">
          <ac:chgData name="Nidhi Gummaraju" userId="53ca5882-772a-4d2b-9363-bb542a4509b6" providerId="ADAL" clId="{DC109749-C32F-4851-9E94-DA8BC1EB12DE}" dt="2025-03-27T10:48:30.899" v="1719" actId="948"/>
          <ac:spMkLst>
            <pc:docMk/>
            <pc:sldMk cId="0" sldId="267"/>
            <ac:spMk id="4" creationId="{6885375B-9322-87B7-D7C0-B6E14FF91156}"/>
          </ac:spMkLst>
        </pc:spChg>
        <pc:spChg chg="add mod">
          <ac:chgData name="Nidhi Gummaraju" userId="53ca5882-772a-4d2b-9363-bb542a4509b6" providerId="ADAL" clId="{DC109749-C32F-4851-9E94-DA8BC1EB12DE}" dt="2025-03-27T10:48:55.172" v="1727" actId="207"/>
          <ac:spMkLst>
            <pc:docMk/>
            <pc:sldMk cId="0" sldId="267"/>
            <ac:spMk id="5" creationId="{8DB6BE49-48C0-DBF0-FD85-1D72DB9FDB4B}"/>
          </ac:spMkLst>
        </pc:spChg>
        <pc:spChg chg="add mod">
          <ac:chgData name="Nidhi Gummaraju" userId="53ca5882-772a-4d2b-9363-bb542a4509b6" providerId="ADAL" clId="{DC109749-C32F-4851-9E94-DA8BC1EB12DE}" dt="2025-03-27T10:50:26.869" v="1742" actId="948"/>
          <ac:spMkLst>
            <pc:docMk/>
            <pc:sldMk cId="0" sldId="267"/>
            <ac:spMk id="6" creationId="{A68A5880-9434-F67A-5DBE-37A6591195E7}"/>
          </ac:spMkLst>
        </pc:spChg>
        <pc:spChg chg="mod">
          <ac:chgData name="Nidhi Gummaraju" userId="53ca5882-772a-4d2b-9363-bb542a4509b6" providerId="ADAL" clId="{DC109749-C32F-4851-9E94-DA8BC1EB12DE}" dt="2025-03-27T10:50:17.069" v="1740" actId="34135"/>
          <ac:spMkLst>
            <pc:docMk/>
            <pc:sldMk cId="0" sldId="267"/>
            <ac:spMk id="252" creationId="{00000000-0000-0000-0000-000000000000}"/>
          </ac:spMkLst>
        </pc:spChg>
        <pc:spChg chg="del">
          <ac:chgData name="Nidhi Gummaraju" userId="53ca5882-772a-4d2b-9363-bb542a4509b6" providerId="ADAL" clId="{DC109749-C32F-4851-9E94-DA8BC1EB12DE}" dt="2025-03-27T10:43:58.545" v="1666" actId="478"/>
          <ac:spMkLst>
            <pc:docMk/>
            <pc:sldMk cId="0" sldId="267"/>
            <ac:spMk id="256" creationId="{00000000-0000-0000-0000-000000000000}"/>
          </ac:spMkLst>
        </pc:spChg>
        <pc:grpChg chg="del">
          <ac:chgData name="Nidhi Gummaraju" userId="53ca5882-772a-4d2b-9363-bb542a4509b6" providerId="ADAL" clId="{DC109749-C32F-4851-9E94-DA8BC1EB12DE}" dt="2025-03-27T10:43:56.018" v="1665" actId="478"/>
          <ac:grpSpMkLst>
            <pc:docMk/>
            <pc:sldMk cId="0" sldId="267"/>
            <ac:grpSpMk id="257" creationId="{00000000-0000-0000-0000-000000000000}"/>
          </ac:grpSpMkLst>
        </pc:grpChg>
        <pc:picChg chg="add mod">
          <ac:chgData name="Nidhi Gummaraju" userId="53ca5882-772a-4d2b-9363-bb542a4509b6" providerId="ADAL" clId="{DC109749-C32F-4851-9E94-DA8BC1EB12DE}" dt="2025-03-27T11:43:24.389" v="2198"/>
          <ac:picMkLst>
            <pc:docMk/>
            <pc:sldMk cId="0" sldId="267"/>
            <ac:picMk id="7" creationId="{F76DD866-1B96-2879-6D14-3CD1749A8ED1}"/>
          </ac:picMkLst>
        </pc:picChg>
      </pc:sldChg>
      <pc:sldChg chg="addSp delSp modSp mod">
        <pc:chgData name="Nidhi Gummaraju" userId="53ca5882-772a-4d2b-9363-bb542a4509b6" providerId="ADAL" clId="{DC109749-C32F-4851-9E94-DA8BC1EB12DE}" dt="2025-03-27T11:43:26.364" v="2199"/>
        <pc:sldMkLst>
          <pc:docMk/>
          <pc:sldMk cId="0" sldId="268"/>
        </pc:sldMkLst>
        <pc:spChg chg="add mod">
          <ac:chgData name="Nidhi Gummaraju" userId="53ca5882-772a-4d2b-9363-bb542a4509b6" providerId="ADAL" clId="{DC109749-C32F-4851-9E94-DA8BC1EB12DE}" dt="2025-03-27T10:54:42.622" v="1809" actId="20577"/>
          <ac:spMkLst>
            <pc:docMk/>
            <pc:sldMk cId="0" sldId="268"/>
            <ac:spMk id="2" creationId="{A5C2616A-3642-E161-3D94-0A734B27392F}"/>
          </ac:spMkLst>
        </pc:spChg>
        <pc:spChg chg="add mod">
          <ac:chgData name="Nidhi Gummaraju" userId="53ca5882-772a-4d2b-9363-bb542a4509b6" providerId="ADAL" clId="{DC109749-C32F-4851-9E94-DA8BC1EB12DE}" dt="2025-03-27T10:56:33.889" v="1828" actId="207"/>
          <ac:spMkLst>
            <pc:docMk/>
            <pc:sldMk cId="0" sldId="268"/>
            <ac:spMk id="3" creationId="{C6FD7CF4-DC1D-D3BA-C24F-C4107856C9EF}"/>
          </ac:spMkLst>
        </pc:spChg>
        <pc:spChg chg="add mod">
          <ac:chgData name="Nidhi Gummaraju" userId="53ca5882-772a-4d2b-9363-bb542a4509b6" providerId="ADAL" clId="{DC109749-C32F-4851-9E94-DA8BC1EB12DE}" dt="2025-03-27T10:57:57.456" v="1854" actId="404"/>
          <ac:spMkLst>
            <pc:docMk/>
            <pc:sldMk cId="0" sldId="268"/>
            <ac:spMk id="4" creationId="{53F87B7B-7C83-E1F2-30CF-E5DA4F10949A}"/>
          </ac:spMkLst>
        </pc:spChg>
        <pc:spChg chg="add mod">
          <ac:chgData name="Nidhi Gummaraju" userId="53ca5882-772a-4d2b-9363-bb542a4509b6" providerId="ADAL" clId="{DC109749-C32F-4851-9E94-DA8BC1EB12DE}" dt="2025-03-27T10:59:58.085" v="1881" actId="14100"/>
          <ac:spMkLst>
            <pc:docMk/>
            <pc:sldMk cId="0" sldId="268"/>
            <ac:spMk id="5" creationId="{F02C3C64-A32B-A37F-231D-72566FF94F22}"/>
          </ac:spMkLst>
        </pc:spChg>
        <pc:spChg chg="add mod">
          <ac:chgData name="Nidhi Gummaraju" userId="53ca5882-772a-4d2b-9363-bb542a4509b6" providerId="ADAL" clId="{DC109749-C32F-4851-9E94-DA8BC1EB12DE}" dt="2025-03-27T10:59:52.210" v="1878" actId="1076"/>
          <ac:spMkLst>
            <pc:docMk/>
            <pc:sldMk cId="0" sldId="268"/>
            <ac:spMk id="6" creationId="{78D7A656-938B-F1C1-B452-BFE066CD0612}"/>
          </ac:spMkLst>
        </pc:spChg>
        <pc:spChg chg="add mod">
          <ac:chgData name="Nidhi Gummaraju" userId="53ca5882-772a-4d2b-9363-bb542a4509b6" providerId="ADAL" clId="{DC109749-C32F-4851-9E94-DA8BC1EB12DE}" dt="2025-03-27T10:59:45.317" v="1876" actId="1076"/>
          <ac:spMkLst>
            <pc:docMk/>
            <pc:sldMk cId="0" sldId="268"/>
            <ac:spMk id="7" creationId="{977ADC12-0673-163D-ABF4-B02D83509ED1}"/>
          </ac:spMkLst>
        </pc:spChg>
        <pc:spChg chg="mod">
          <ac:chgData name="Nidhi Gummaraju" userId="53ca5882-772a-4d2b-9363-bb542a4509b6" providerId="ADAL" clId="{DC109749-C32F-4851-9E94-DA8BC1EB12DE}" dt="2025-03-27T11:00:15.055" v="1890" actId="1076"/>
          <ac:spMkLst>
            <pc:docMk/>
            <pc:sldMk cId="0" sldId="268"/>
            <ac:spMk id="264" creationId="{00000000-0000-0000-0000-000000000000}"/>
          </ac:spMkLst>
        </pc:spChg>
        <pc:spChg chg="mod">
          <ac:chgData name="Nidhi Gummaraju" userId="53ca5882-772a-4d2b-9363-bb542a4509b6" providerId="ADAL" clId="{DC109749-C32F-4851-9E94-DA8BC1EB12DE}" dt="2025-03-27T11:00:21.526" v="1891" actId="1076"/>
          <ac:spMkLst>
            <pc:docMk/>
            <pc:sldMk cId="0" sldId="268"/>
            <ac:spMk id="266" creationId="{00000000-0000-0000-0000-000000000000}"/>
          </ac:spMkLst>
        </pc:spChg>
        <pc:spChg chg="del">
          <ac:chgData name="Nidhi Gummaraju" userId="53ca5882-772a-4d2b-9363-bb542a4509b6" providerId="ADAL" clId="{DC109749-C32F-4851-9E94-DA8BC1EB12DE}" dt="2025-03-27T10:54:33.306" v="1798" actId="478"/>
          <ac:spMkLst>
            <pc:docMk/>
            <pc:sldMk cId="0" sldId="268"/>
            <ac:spMk id="269" creationId="{00000000-0000-0000-0000-000000000000}"/>
          </ac:spMkLst>
        </pc:spChg>
        <pc:grpChg chg="del">
          <ac:chgData name="Nidhi Gummaraju" userId="53ca5882-772a-4d2b-9363-bb542a4509b6" providerId="ADAL" clId="{DC109749-C32F-4851-9E94-DA8BC1EB12DE}" dt="2025-03-27T10:54:29.265" v="1797" actId="478"/>
          <ac:grpSpMkLst>
            <pc:docMk/>
            <pc:sldMk cId="0" sldId="268"/>
            <ac:grpSpMk id="270" creationId="{00000000-0000-0000-0000-000000000000}"/>
          </ac:grpSpMkLst>
        </pc:grpChg>
        <pc:picChg chg="add mod">
          <ac:chgData name="Nidhi Gummaraju" userId="53ca5882-772a-4d2b-9363-bb542a4509b6" providerId="ADAL" clId="{DC109749-C32F-4851-9E94-DA8BC1EB12DE}" dt="2025-03-27T11:43:26.364" v="2199"/>
          <ac:picMkLst>
            <pc:docMk/>
            <pc:sldMk cId="0" sldId="268"/>
            <ac:picMk id="8" creationId="{677A8417-BFF3-D0A5-C971-035204D1BA19}"/>
          </ac:picMkLst>
        </pc:picChg>
      </pc:sldChg>
    </pc:docChg>
  </pc:docChgLst>
  <pc:docChgLst>
    <pc:chgData name="Jayashre .K" userId="S::jayashre22110169@snuchennai.edu.in::b816998a-c821-4c37-abec-d46ee7fe887b" providerId="AD" clId="Web-{FEBC86BF-700E-116C-91FA-CB63B18B98A1}"/>
    <pc:docChg chg="modSld">
      <pc:chgData name="Jayashre .K" userId="S::jayashre22110169@snuchennai.edu.in::b816998a-c821-4c37-abec-d46ee7fe887b" providerId="AD" clId="Web-{FEBC86BF-700E-116C-91FA-CB63B18B98A1}" dt="2025-03-27T11:06:07.471" v="46" actId="20577"/>
      <pc:docMkLst>
        <pc:docMk/>
      </pc:docMkLst>
      <pc:sldChg chg="addSp delSp modSp">
        <pc:chgData name="Jayashre .K" userId="S::jayashre22110169@snuchennai.edu.in::b816998a-c821-4c37-abec-d46ee7fe887b" providerId="AD" clId="Web-{FEBC86BF-700E-116C-91FA-CB63B18B98A1}" dt="2025-03-27T11:06:07.471" v="46" actId="20577"/>
        <pc:sldMkLst>
          <pc:docMk/>
          <pc:sldMk cId="0" sldId="257"/>
        </pc:sldMkLst>
        <pc:spChg chg="mod">
          <ac:chgData name="Jayashre .K" userId="S::jayashre22110169@snuchennai.edu.in::b816998a-c821-4c37-abec-d46ee7fe887b" providerId="AD" clId="Web-{FEBC86BF-700E-116C-91FA-CB63B18B98A1}" dt="2025-03-27T11:03:11.782" v="25" actId="14100"/>
          <ac:spMkLst>
            <pc:docMk/>
            <pc:sldMk cId="0" sldId="257"/>
            <ac:spMk id="114" creationId="{00000000-0000-0000-0000-000000000000}"/>
          </ac:spMkLst>
        </pc:spChg>
        <pc:spChg chg="mod">
          <ac:chgData name="Jayashre .K" userId="S::jayashre22110169@snuchennai.edu.in::b816998a-c821-4c37-abec-d46ee7fe887b" providerId="AD" clId="Web-{FEBC86BF-700E-116C-91FA-CB63B18B98A1}" dt="2025-03-27T11:06:07.471" v="46" actId="20577"/>
          <ac:spMkLst>
            <pc:docMk/>
            <pc:sldMk cId="0" sldId="257"/>
            <ac:spMk id="118" creationId="{00000000-0000-0000-0000-000000000000}"/>
          </ac:spMkLst>
        </pc:spChg>
        <pc:spChg chg="mod">
          <ac:chgData name="Jayashre .K" userId="S::jayashre22110169@snuchennai.edu.in::b816998a-c821-4c37-abec-d46ee7fe887b" providerId="AD" clId="Web-{FEBC86BF-700E-116C-91FA-CB63B18B98A1}" dt="2025-03-27T11:03:43.266" v="29" actId="1076"/>
          <ac:spMkLst>
            <pc:docMk/>
            <pc:sldMk cId="0" sldId="257"/>
            <ac:spMk id="136" creationId="{00000000-0000-0000-0000-000000000000}"/>
          </ac:spMkLst>
        </pc:spChg>
        <pc:spChg chg="mod">
          <ac:chgData name="Jayashre .K" userId="S::jayashre22110169@snuchennai.edu.in::b816998a-c821-4c37-abec-d46ee7fe887b" providerId="AD" clId="Web-{FEBC86BF-700E-116C-91FA-CB63B18B98A1}" dt="2025-03-27T11:02:37.406" v="16" actId="1076"/>
          <ac:spMkLst>
            <pc:docMk/>
            <pc:sldMk cId="0" sldId="257"/>
            <ac:spMk id="137" creationId="{00000000-0000-0000-0000-000000000000}"/>
          </ac:spMkLst>
        </pc:spChg>
        <pc:spChg chg="mod">
          <ac:chgData name="Jayashre .K" userId="S::jayashre22110169@snuchennai.edu.in::b816998a-c821-4c37-abec-d46ee7fe887b" providerId="AD" clId="Web-{FEBC86BF-700E-116C-91FA-CB63B18B98A1}" dt="2025-03-27T11:04:42.127" v="37" actId="1076"/>
          <ac:spMkLst>
            <pc:docMk/>
            <pc:sldMk cId="0" sldId="257"/>
            <ac:spMk id="138" creationId="{00000000-0000-0000-0000-000000000000}"/>
          </ac:spMkLst>
        </pc:spChg>
        <pc:grpChg chg="add mod">
          <ac:chgData name="Jayashre .K" userId="S::jayashre22110169@snuchennai.edu.in::b816998a-c821-4c37-abec-d46ee7fe887b" providerId="AD" clId="Web-{FEBC86BF-700E-116C-91FA-CB63B18B98A1}" dt="2025-03-27T11:05:10.314" v="41" actId="1076"/>
          <ac:grpSpMkLst>
            <pc:docMk/>
            <pc:sldMk cId="0" sldId="257"/>
            <ac:grpSpMk id="6" creationId="{9893C1D8-1580-4080-49AC-C577A9F95A87}"/>
          </ac:grpSpMkLst>
        </pc:grpChg>
        <pc:grpChg chg="add mod">
          <ac:chgData name="Jayashre .K" userId="S::jayashre22110169@snuchennai.edu.in::b816998a-c821-4c37-abec-d46ee7fe887b" providerId="AD" clId="Web-{FEBC86BF-700E-116C-91FA-CB63B18B98A1}" dt="2025-03-27T11:05:10.158" v="40" actId="1076"/>
          <ac:grpSpMkLst>
            <pc:docMk/>
            <pc:sldMk cId="0" sldId="257"/>
            <ac:grpSpMk id="7" creationId="{D4ADE1DA-C8CE-FB87-CC4B-486F08D2216B}"/>
          </ac:grpSpMkLst>
        </pc:grpChg>
        <pc:grpChg chg="add">
          <ac:chgData name="Jayashre .K" userId="S::jayashre22110169@snuchennai.edu.in::b816998a-c821-4c37-abec-d46ee7fe887b" providerId="AD" clId="Web-{FEBC86BF-700E-116C-91FA-CB63B18B98A1}" dt="2025-03-27T11:05:09.268" v="38"/>
          <ac:grpSpMkLst>
            <pc:docMk/>
            <pc:sldMk cId="0" sldId="257"/>
            <ac:grpSpMk id="8" creationId="{99555A59-AE94-22D9-BC59-8AF427CCDA01}"/>
          </ac:grpSpMkLst>
        </pc:grpChg>
        <pc:grpChg chg="add mod">
          <ac:chgData name="Jayashre .K" userId="S::jayashre22110169@snuchennai.edu.in::b816998a-c821-4c37-abec-d46ee7fe887b" providerId="AD" clId="Web-{FEBC86BF-700E-116C-91FA-CB63B18B98A1}" dt="2025-03-27T11:05:47.424" v="44" actId="1076"/>
          <ac:grpSpMkLst>
            <pc:docMk/>
            <pc:sldMk cId="0" sldId="257"/>
            <ac:grpSpMk id="9" creationId="{9DF23DDE-6553-ED41-4D24-3F2AD5385647}"/>
          </ac:grpSpMkLst>
        </pc:grpChg>
        <pc:grpChg chg="del">
          <ac:chgData name="Jayashre .K" userId="S::jayashre22110169@snuchennai.edu.in::b816998a-c821-4c37-abec-d46ee7fe887b" providerId="AD" clId="Web-{FEBC86BF-700E-116C-91FA-CB63B18B98A1}" dt="2025-03-27T10:57:50.356" v="1"/>
          <ac:grpSpMkLst>
            <pc:docMk/>
            <pc:sldMk cId="0" sldId="257"/>
            <ac:grpSpMk id="120" creationId="{00000000-0000-0000-0000-000000000000}"/>
          </ac:grpSpMkLst>
        </pc:grpChg>
        <pc:grpChg chg="del">
          <ac:chgData name="Jayashre .K" userId="S::jayashre22110169@snuchennai.edu.in::b816998a-c821-4c37-abec-d46ee7fe887b" providerId="AD" clId="Web-{FEBC86BF-700E-116C-91FA-CB63B18B98A1}" dt="2025-03-27T10:57:47.496" v="0"/>
          <ac:grpSpMkLst>
            <pc:docMk/>
            <pc:sldMk cId="0" sldId="257"/>
            <ac:grpSpMk id="124" creationId="{00000000-0000-0000-0000-000000000000}"/>
          </ac:grpSpMkLst>
        </pc:grpChg>
        <pc:picChg chg="add del mod">
          <ac:chgData name="Jayashre .K" userId="S::jayashre22110169@snuchennai.edu.in::b816998a-c821-4c37-abec-d46ee7fe887b" providerId="AD" clId="Web-{FEBC86BF-700E-116C-91FA-CB63B18B98A1}" dt="2025-03-27T11:00:33.405" v="3"/>
          <ac:picMkLst>
            <pc:docMk/>
            <pc:sldMk cId="0" sldId="257"/>
            <ac:picMk id="2" creationId="{8B6B972C-74A5-47FA-FFFC-519AB33D1060}"/>
          </ac:picMkLst>
        </pc:picChg>
        <pc:picChg chg="add mod">
          <ac:chgData name="Jayashre .K" userId="S::jayashre22110169@snuchennai.edu.in::b816998a-c821-4c37-abec-d46ee7fe887b" providerId="AD" clId="Web-{FEBC86BF-700E-116C-91FA-CB63B18B98A1}" dt="2025-03-27T11:02:27.906" v="15" actId="1076"/>
          <ac:picMkLst>
            <pc:docMk/>
            <pc:sldMk cId="0" sldId="257"/>
            <ac:picMk id="3" creationId="{05188C49-2982-A419-DED4-99A2E758DEBE}"/>
          </ac:picMkLst>
        </pc:picChg>
        <pc:picChg chg="add mod modCrop">
          <ac:chgData name="Jayashre .K" userId="S::jayashre22110169@snuchennai.edu.in::b816998a-c821-4c37-abec-d46ee7fe887b" providerId="AD" clId="Web-{FEBC86BF-700E-116C-91FA-CB63B18B98A1}" dt="2025-03-27T11:04:07.282" v="34" actId="14100"/>
          <ac:picMkLst>
            <pc:docMk/>
            <pc:sldMk cId="0" sldId="257"/>
            <ac:picMk id="4" creationId="{7D8FC126-04C3-AC6A-7BFB-F36D84043882}"/>
          </ac:picMkLst>
        </pc:picChg>
        <pc:picChg chg="add mod modCrop">
          <ac:chgData name="Jayashre .K" userId="S::jayashre22110169@snuchennai.edu.in::b816998a-c821-4c37-abec-d46ee7fe887b" providerId="AD" clId="Web-{FEBC86BF-700E-116C-91FA-CB63B18B98A1}" dt="2025-03-27T11:03:29.376" v="28" actId="1076"/>
          <ac:picMkLst>
            <pc:docMk/>
            <pc:sldMk cId="0" sldId="257"/>
            <ac:picMk id="5" creationId="{A30A8BDD-8385-50EE-C8B5-788D709C5EA6}"/>
          </ac:picMkLst>
        </pc:picChg>
      </pc:sldChg>
    </pc:docChg>
  </pc:docChgLst>
  <pc:docChgLst>
    <pc:chgData name="Jayashre .K" userId="S::jayashre22110169@snuchennai.edu.in::b816998a-c821-4c37-abec-d46ee7fe887b" providerId="AD" clId="Web-{13A4434C-BC8C-7B72-C664-C97BA2A8E470}"/>
    <pc:docChg chg="modSld">
      <pc:chgData name="Jayashre .K" userId="S::jayashre22110169@snuchennai.edu.in::b816998a-c821-4c37-abec-d46ee7fe887b" providerId="AD" clId="Web-{13A4434C-BC8C-7B72-C664-C97BA2A8E470}" dt="2025-03-27T11:43:55.034" v="23" actId="1076"/>
      <pc:docMkLst>
        <pc:docMk/>
      </pc:docMkLst>
      <pc:sldChg chg="addSp modSp">
        <pc:chgData name="Jayashre .K" userId="S::jayashre22110169@snuchennai.edu.in::b816998a-c821-4c37-abec-d46ee7fe887b" providerId="AD" clId="Web-{13A4434C-BC8C-7B72-C664-C97BA2A8E470}" dt="2025-03-27T11:22:49.185" v="18" actId="1076"/>
        <pc:sldMkLst>
          <pc:docMk/>
          <pc:sldMk cId="0" sldId="257"/>
        </pc:sldMkLst>
        <pc:spChg chg="add mod">
          <ac:chgData name="Jayashre .K" userId="S::jayashre22110169@snuchennai.edu.in::b816998a-c821-4c37-abec-d46ee7fe887b" providerId="AD" clId="Web-{13A4434C-BC8C-7B72-C664-C97BA2A8E470}" dt="2025-03-27T11:22:49.185" v="18" actId="1076"/>
          <ac:spMkLst>
            <pc:docMk/>
            <pc:sldMk cId="0" sldId="257"/>
            <ac:spMk id="2" creationId="{BA4E38D3-30DD-5724-16EE-15394F769F4E}"/>
          </ac:spMkLst>
        </pc:spChg>
        <pc:spChg chg="mod">
          <ac:chgData name="Jayashre .K" userId="S::jayashre22110169@snuchennai.edu.in::b816998a-c821-4c37-abec-d46ee7fe887b" providerId="AD" clId="Web-{13A4434C-BC8C-7B72-C664-C97BA2A8E470}" dt="2025-03-27T11:22:48.795" v="16" actId="1076"/>
          <ac:spMkLst>
            <pc:docMk/>
            <pc:sldMk cId="0" sldId="257"/>
            <ac:spMk id="118" creationId="{00000000-0000-0000-0000-000000000000}"/>
          </ac:spMkLst>
        </pc:spChg>
        <pc:grpChg chg="mod">
          <ac:chgData name="Jayashre .K" userId="S::jayashre22110169@snuchennai.edu.in::b816998a-c821-4c37-abec-d46ee7fe887b" providerId="AD" clId="Web-{13A4434C-BC8C-7B72-C664-C97BA2A8E470}" dt="2025-03-27T11:22:49.185" v="17" actId="1076"/>
          <ac:grpSpMkLst>
            <pc:docMk/>
            <pc:sldMk cId="0" sldId="257"/>
            <ac:grpSpMk id="9" creationId="{9DF23DDE-6553-ED41-4D24-3F2AD5385647}"/>
          </ac:grpSpMkLst>
        </pc:grpChg>
      </pc:sldChg>
      <pc:sldChg chg="addSp delSp modSp">
        <pc:chgData name="Jayashre .K" userId="S::jayashre22110169@snuchennai.edu.in::b816998a-c821-4c37-abec-d46ee7fe887b" providerId="AD" clId="Web-{13A4434C-BC8C-7B72-C664-C97BA2A8E470}" dt="2025-03-27T11:43:55.034" v="23" actId="1076"/>
        <pc:sldMkLst>
          <pc:docMk/>
          <pc:sldMk cId="0" sldId="264"/>
        </pc:sldMkLst>
        <pc:spChg chg="mod">
          <ac:chgData name="Jayashre .K" userId="S::jayashre22110169@snuchennai.edu.in::b816998a-c821-4c37-abec-d46ee7fe887b" providerId="AD" clId="Web-{13A4434C-BC8C-7B72-C664-C97BA2A8E470}" dt="2025-03-27T11:43:55.034" v="23" actId="1076"/>
          <ac:spMkLst>
            <pc:docMk/>
            <pc:sldMk cId="0" sldId="264"/>
            <ac:spMk id="216" creationId="{00000000-0000-0000-0000-000000000000}"/>
          </ac:spMkLst>
        </pc:spChg>
        <pc:picChg chg="add del mod">
          <ac:chgData name="Jayashre .K" userId="S::jayashre22110169@snuchennai.edu.in::b816998a-c821-4c37-abec-d46ee7fe887b" providerId="AD" clId="Web-{13A4434C-BC8C-7B72-C664-C97BA2A8E470}" dt="2025-03-27T11:43:26.128" v="20"/>
          <ac:picMkLst>
            <pc:docMk/>
            <pc:sldMk cId="0" sldId="264"/>
            <ac:picMk id="2" creationId="{474D9909-202F-7A5F-5611-4B53FB61C0B1}"/>
          </ac:picMkLst>
        </pc:picChg>
        <pc:picChg chg="add mod">
          <ac:chgData name="Jayashre .K" userId="S::jayashre22110169@snuchennai.edu.in::b816998a-c821-4c37-abec-d46ee7fe887b" providerId="AD" clId="Web-{13A4434C-BC8C-7B72-C664-C97BA2A8E470}" dt="2025-03-27T11:43:54.409" v="21"/>
          <ac:picMkLst>
            <pc:docMk/>
            <pc:sldMk cId="0" sldId="264"/>
            <ac:picMk id="5" creationId="{9D600B55-233B-42FD-14AA-514BA0AF7C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5.jpeg"/><Relationship Id="rId3" Type="http://schemas.openxmlformats.org/officeDocument/2006/relationships/image" Target="../media/image10.jpeg"/><Relationship Id="rId7" Type="http://schemas.openxmlformats.org/officeDocument/2006/relationships/image" Target="../media/image39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.png"/><Relationship Id="rId10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10.jpe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3.png"/><Relationship Id="rId15" Type="http://schemas.openxmlformats.org/officeDocument/2006/relationships/image" Target="../media/image4.png"/><Relationship Id="rId10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0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5.jpe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jpe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10.jpe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0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0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85" name="Google Shape;85;p1"/>
          <p:cNvSpPr/>
          <p:nvPr/>
        </p:nvSpPr>
        <p:spPr>
          <a:xfrm rot="675222">
            <a:off x="-3514228" y="8341074"/>
            <a:ext cx="19134805" cy="6984203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87" name="Google Shape;87;p1"/>
          <p:cNvSpPr/>
          <p:nvPr/>
        </p:nvSpPr>
        <p:spPr>
          <a:xfrm>
            <a:off x="15184889" y="9395669"/>
            <a:ext cx="2826577" cy="612707"/>
          </a:xfrm>
          <a:custGeom>
            <a:avLst/>
            <a:gdLst/>
            <a:ahLst/>
            <a:cxnLst/>
            <a:rect l="l" t="t" r="r" b="b"/>
            <a:pathLst>
              <a:path w="2826577" h="612707" extrusionOk="0">
                <a:moveTo>
                  <a:pt x="0" y="0"/>
                </a:moveTo>
                <a:lnTo>
                  <a:pt x="2826577" y="0"/>
                </a:lnTo>
                <a:lnTo>
                  <a:pt x="2826577" y="612706"/>
                </a:lnTo>
                <a:lnTo>
                  <a:pt x="0" y="612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98" t="-175832" r="-7260" b="-246142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97" name="Google Shape;97;p1"/>
          <p:cNvSpPr txBox="1"/>
          <p:nvPr/>
        </p:nvSpPr>
        <p:spPr>
          <a:xfrm>
            <a:off x="5939948" y="416132"/>
            <a:ext cx="246254" cy="36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1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5" b="0" i="0" u="none" strike="noStrike" cap="non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</a:t>
            </a:r>
            <a:endParaRPr/>
          </a:p>
        </p:txBody>
      </p:sp>
      <p:grpSp>
        <p:nvGrpSpPr>
          <p:cNvPr id="99" name="Google Shape;99;p1"/>
          <p:cNvGrpSpPr/>
          <p:nvPr/>
        </p:nvGrpSpPr>
        <p:grpSpPr>
          <a:xfrm>
            <a:off x="4007396" y="6984971"/>
            <a:ext cx="13560642" cy="2012226"/>
            <a:chOff x="0" y="1697787"/>
            <a:chExt cx="16147469" cy="2682968"/>
          </a:xfrm>
        </p:grpSpPr>
        <p:sp>
          <p:nvSpPr>
            <p:cNvPr id="100" name="Google Shape;100;p1"/>
            <p:cNvSpPr txBox="1"/>
            <p:nvPr/>
          </p:nvSpPr>
          <p:spPr>
            <a:xfrm>
              <a:off x="0" y="1723696"/>
              <a:ext cx="144900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7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7" b="1" i="0" u="none" strike="noStrike" cap="none">
                  <a:solidFill>
                    <a:srgbClr val="FFDE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TEAM NAME </a:t>
              </a:r>
              <a:r>
                <a:rPr lang="en-US" sz="2207" b="1">
                  <a:solidFill>
                    <a:srgbClr val="FFDE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              JNR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12577" y="2360005"/>
              <a:ext cx="9343041" cy="439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7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7" b="1" i="0" u="none" strike="noStrike" cap="none">
                  <a:solidFill>
                    <a:srgbClr val="FFDE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INSITUTION                :   Shiv Nadar University, Chennai </a:t>
              </a:r>
              <a:endParaRPr/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12577" y="3150630"/>
              <a:ext cx="7362145" cy="43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7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7" b="1" i="0" u="none" strike="noStrike" cap="none">
                  <a:solidFill>
                    <a:srgbClr val="FFDE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TRACK THEME</a:t>
              </a:r>
              <a:endParaRPr/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12576" y="3941255"/>
              <a:ext cx="16134893" cy="43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7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7" b="1" i="0" u="none" strike="noStrike" cap="none">
                  <a:solidFill>
                    <a:srgbClr val="FFDE5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TEAM MEMBERS</a:t>
              </a:r>
              <a:endParaRPr/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3562582" y="3898899"/>
              <a:ext cx="9985971" cy="43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7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7" b="1">
                  <a:solidFill>
                    <a:srgbClr val="FFDE59"/>
                  </a:solidFill>
                  <a:latin typeface="Montserrat"/>
                  <a:sym typeface="Montserrat"/>
                </a:rPr>
                <a:t>:   Jayashre (TL), Nidhi Gummaraju, Roahith R</a:t>
              </a:r>
              <a:endParaRPr sz="2207" b="1">
                <a:solidFill>
                  <a:srgbClr val="FFDE59"/>
                </a:solidFill>
                <a:latin typeface="Montserrat"/>
              </a:endParaRPr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3549882" y="3108371"/>
              <a:ext cx="11763475" cy="439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7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  </a:t>
              </a:r>
              <a:r>
                <a:rPr lang="en-US" sz="2200" b="1" dirty="0">
                  <a:solidFill>
                    <a:srgbClr val="FFDE59"/>
                  </a:solidFill>
                  <a:latin typeface="Montserrat"/>
                  <a:sym typeface="Montserrat"/>
                </a:rPr>
                <a:t>Cybersecurity</a:t>
              </a:r>
              <a:endParaRPr sz="2200" b="1" dirty="0">
                <a:solidFill>
                  <a:srgbClr val="FFDE59"/>
                </a:solidFill>
                <a:latin typeface="Montserrat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3562582" y="1697787"/>
              <a:ext cx="3258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7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7" b="1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</a:t>
              </a: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C5686BB-1612-9595-0192-7648D378FB3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C6D3AE-006C-22EB-DC10-03F4E1BD4BFB}"/>
              </a:ext>
            </a:extLst>
          </p:cNvPr>
          <p:cNvSpPr txBox="1"/>
          <p:nvPr/>
        </p:nvSpPr>
        <p:spPr>
          <a:xfrm>
            <a:off x="640607" y="4065682"/>
            <a:ext cx="17098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u="none" strike="noStrike" cap="none">
                <a:solidFill>
                  <a:srgbClr val="FFFF00"/>
                </a:solidFill>
                <a:latin typeface="Biome" panose="020B0503030204020804" pitchFamily="34" charset="0"/>
                <a:ea typeface="Montserrat"/>
                <a:cs typeface="Biome" panose="020B0503030204020804" pitchFamily="34" charset="0"/>
                <a:sym typeface="Montserrat"/>
              </a:rPr>
              <a:t>   Rotarix</a:t>
            </a:r>
            <a:r>
              <a:rPr lang="en-US" sz="6000" b="1" i="0" u="none" strike="noStrike" cap="none">
                <a:solidFill>
                  <a:schemeClr val="bg1"/>
                </a:solidFill>
                <a:latin typeface="Biome" panose="020B0503030204020804" pitchFamily="34" charset="0"/>
                <a:ea typeface="Montserrat"/>
                <a:cs typeface="Biome" panose="020B0503030204020804" pitchFamily="34" charset="0"/>
                <a:sym typeface="Montserrat"/>
              </a:rPr>
              <a:t>: AI-Powered, Quantum-Resistant Key Rotation for Next-Gen Security</a:t>
            </a:r>
            <a:endParaRPr lang="en-IN" sz="60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2" name="Picture 1" descr="Welcome - Lovable Documentation">
            <a:extLst>
              <a:ext uri="{FF2B5EF4-FFF2-40B4-BE49-F238E27FC236}">
                <a16:creationId xmlns:a16="http://schemas.microsoft.com/office/drawing/2014/main" id="{83BEB084-01A0-5BEB-CA06-874558F88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692" y="9308011"/>
            <a:ext cx="3231223" cy="5581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29" name="Google Shape;229;p10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31" name="Google Shape;231;p10"/>
          <p:cNvSpPr/>
          <p:nvPr/>
        </p:nvSpPr>
        <p:spPr>
          <a:xfrm>
            <a:off x="14189646" y="9067003"/>
            <a:ext cx="2826577" cy="612707"/>
          </a:xfrm>
          <a:custGeom>
            <a:avLst/>
            <a:gdLst/>
            <a:ahLst/>
            <a:cxnLst/>
            <a:rect l="l" t="t" r="r" b="b"/>
            <a:pathLst>
              <a:path w="2826577" h="612707" extrusionOk="0">
                <a:moveTo>
                  <a:pt x="0" y="0"/>
                </a:moveTo>
                <a:lnTo>
                  <a:pt x="2826577" y="0"/>
                </a:lnTo>
                <a:lnTo>
                  <a:pt x="2826577" y="612706"/>
                </a:lnTo>
                <a:lnTo>
                  <a:pt x="0" y="612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98" t="-175832" r="-7260" b="-246142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E760F698-8046-C6B3-01FE-CB511B8A8BA8}"/>
              </a:ext>
            </a:extLst>
          </p:cNvPr>
          <p:cNvSpPr txBox="1"/>
          <p:nvPr/>
        </p:nvSpPr>
        <p:spPr>
          <a:xfrm>
            <a:off x="845820" y="588241"/>
            <a:ext cx="17289780" cy="10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DC30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METHODOLOGY</a:t>
            </a:r>
            <a:endParaRPr sz="18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08778-F96B-8063-6EDA-F3FC74B5B3DF}"/>
              </a:ext>
            </a:extLst>
          </p:cNvPr>
          <p:cNvSpPr txBox="1"/>
          <p:nvPr/>
        </p:nvSpPr>
        <p:spPr>
          <a:xfrm>
            <a:off x="1732343" y="1844040"/>
            <a:ext cx="154305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>
                <a:solidFill>
                  <a:srgbClr val="CBE558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Risk-Based Key Rotation: </a:t>
            </a:r>
            <a:r>
              <a:rPr lang="en-US" sz="27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AI-driven models analyze real-time threat levels to trigger key rotation dynamically.</a:t>
            </a:r>
          </a:p>
          <a:p>
            <a:endParaRPr lang="en-US" sz="27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700" b="1">
                <a:solidFill>
                  <a:srgbClr val="FF5A58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Quantum-Resistant Encryption: </a:t>
            </a:r>
            <a:r>
              <a:rPr lang="en-US" sz="27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Integrates CRYSTALS-Kyber and AES-256 to future-proof against quantum attacks.</a:t>
            </a:r>
          </a:p>
          <a:p>
            <a:endParaRPr lang="en-US" sz="27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700" b="1">
                <a:solidFill>
                  <a:srgbClr val="88DF8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Immutable Key Logs: </a:t>
            </a:r>
            <a:r>
              <a:rPr lang="en-US" sz="27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Blockchain ensures tamper-proof logging of key rotations for transparency and auditability.</a:t>
            </a:r>
          </a:p>
          <a:p>
            <a:endParaRPr lang="en-US" sz="27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700" b="1">
                <a:solidFill>
                  <a:srgbClr val="FF764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Zero-Trust Authorization: </a:t>
            </a:r>
            <a:r>
              <a:rPr lang="en-US" sz="27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Access control enforced with multi-factor authentication and contextual verification.</a:t>
            </a:r>
          </a:p>
          <a:p>
            <a:endParaRPr lang="en-US" sz="27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700" b="1">
                <a:solidFill>
                  <a:srgbClr val="00D4FB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Automated Anomaly Detection: </a:t>
            </a:r>
            <a:r>
              <a:rPr lang="en-US" sz="27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Machine learning detects suspicious activity and initiates proactive security measures.</a:t>
            </a:r>
          </a:p>
          <a:p>
            <a:endParaRPr lang="en-US" sz="27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700" b="1">
                <a:solidFill>
                  <a:srgbClr val="FFC345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Efficient Key Lifecycle Management: </a:t>
            </a:r>
            <a:r>
              <a:rPr lang="en-US" sz="27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Secure generation, storage, rotation, and revocation of cryptographic keys.</a:t>
            </a:r>
            <a:endParaRPr lang="en-IN" sz="2700">
              <a:solidFill>
                <a:schemeClr val="bg1">
                  <a:lumMod val="8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81629-B516-FF6D-3D96-DCD4C584D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1911818"/>
            <a:ext cx="579120" cy="579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A8938-4C36-9CA8-C845-514CE3FFAD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137" y="3166778"/>
            <a:ext cx="604887" cy="604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80B03C-F297-E51B-9073-1B8B0FAC45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384" y="4370630"/>
            <a:ext cx="662940" cy="662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F03AAC-63CD-A807-FC31-0AE20515D7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184" y="5670119"/>
            <a:ext cx="640080" cy="640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047A48-6F71-EEB4-DC64-029B7B4D53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424" y="6928502"/>
            <a:ext cx="624536" cy="62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68E7FA-6AE6-B58C-34AF-F750BD5B45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4928" y="8117029"/>
            <a:ext cx="703396" cy="7033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93E8D4-CDC5-5EF3-8A88-D0BC0E0F89C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  <p:pic>
        <p:nvPicPr>
          <p:cNvPr id="6" name="Picture 5" descr="Welcome - Lovable Documentation">
            <a:extLst>
              <a:ext uri="{FF2B5EF4-FFF2-40B4-BE49-F238E27FC236}">
                <a16:creationId xmlns:a16="http://schemas.microsoft.com/office/drawing/2014/main" id="{E1995C3E-8B7F-49D1-DDD9-A5D50B838E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0692" y="9308011"/>
            <a:ext cx="3231223" cy="5581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41" name="Google Shape;241;p11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43" name="Google Shape;243;p11"/>
          <p:cNvSpPr/>
          <p:nvPr/>
        </p:nvSpPr>
        <p:spPr>
          <a:xfrm>
            <a:off x="14189646" y="9067003"/>
            <a:ext cx="2826577" cy="612707"/>
          </a:xfrm>
          <a:custGeom>
            <a:avLst/>
            <a:gdLst/>
            <a:ahLst/>
            <a:cxnLst/>
            <a:rect l="l" t="t" r="r" b="b"/>
            <a:pathLst>
              <a:path w="2826577" h="612707" extrusionOk="0">
                <a:moveTo>
                  <a:pt x="0" y="0"/>
                </a:moveTo>
                <a:lnTo>
                  <a:pt x="2826577" y="0"/>
                </a:lnTo>
                <a:lnTo>
                  <a:pt x="2826577" y="612706"/>
                </a:lnTo>
                <a:lnTo>
                  <a:pt x="0" y="612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98" t="-175832" r="-7260" b="-246142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Google Shape;151;p3">
            <a:extLst>
              <a:ext uri="{FF2B5EF4-FFF2-40B4-BE49-F238E27FC236}">
                <a16:creationId xmlns:a16="http://schemas.microsoft.com/office/drawing/2014/main" id="{B476C277-DAFC-32DC-BCD3-CB42DB2390C3}"/>
              </a:ext>
            </a:extLst>
          </p:cNvPr>
          <p:cNvSpPr txBox="1"/>
          <p:nvPr/>
        </p:nvSpPr>
        <p:spPr>
          <a:xfrm>
            <a:off x="541020" y="631679"/>
            <a:ext cx="9159240" cy="10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DC30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IMPLEMENTATION</a:t>
            </a:r>
            <a:endParaRPr sz="18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4D4DF1-A5B8-1323-E815-14660FB7BD70}"/>
              </a:ext>
            </a:extLst>
          </p:cNvPr>
          <p:cNvSpPr/>
          <p:nvPr/>
        </p:nvSpPr>
        <p:spPr>
          <a:xfrm>
            <a:off x="685800" y="2042160"/>
            <a:ext cx="17236440" cy="231648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ACA593-26F5-A342-8693-72D2DA1197C2}"/>
              </a:ext>
            </a:extLst>
          </p:cNvPr>
          <p:cNvSpPr/>
          <p:nvPr/>
        </p:nvSpPr>
        <p:spPr>
          <a:xfrm>
            <a:off x="6377940" y="1781063"/>
            <a:ext cx="5852160" cy="670560"/>
          </a:xfrm>
          <a:prstGeom prst="rect">
            <a:avLst/>
          </a:prstGeom>
          <a:solidFill>
            <a:srgbClr val="0125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2A59A-FB55-4CCF-4BA1-63C7667415A7}"/>
              </a:ext>
            </a:extLst>
          </p:cNvPr>
          <p:cNvSpPr txBox="1"/>
          <p:nvPr/>
        </p:nvSpPr>
        <p:spPr>
          <a:xfrm>
            <a:off x="6598920" y="1826783"/>
            <a:ext cx="6385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Real-World Implementation</a:t>
            </a:r>
            <a:endParaRPr lang="en-IN" sz="30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F69890-C843-1E63-56EA-340670FAC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028" y="2584750"/>
            <a:ext cx="1377649" cy="13776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271B1C-F2A9-E6BB-3CA3-383F398C6223}"/>
              </a:ext>
            </a:extLst>
          </p:cNvPr>
          <p:cNvSpPr txBox="1"/>
          <p:nvPr/>
        </p:nvSpPr>
        <p:spPr>
          <a:xfrm>
            <a:off x="2648016" y="2657470"/>
            <a:ext cx="4057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Enterprise &amp; Finance: </a:t>
            </a:r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Automates key management for compliance and secure transactions.</a:t>
            </a:r>
            <a:endParaRPr lang="en-IN" sz="20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6C4F64-EEBF-BD35-A31D-23A83F411A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8693" y="2569509"/>
            <a:ext cx="1329624" cy="13296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E5A240-62C6-3093-A6F9-9F920582E0D0}"/>
              </a:ext>
            </a:extLst>
          </p:cNvPr>
          <p:cNvSpPr txBox="1"/>
          <p:nvPr/>
        </p:nvSpPr>
        <p:spPr>
          <a:xfrm>
            <a:off x="8526075" y="2734965"/>
            <a:ext cx="3877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Government &amp; Defense: </a:t>
            </a:r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Protects sensitive data from cyber and quantum threats.</a:t>
            </a:r>
            <a:endParaRPr lang="en-IN" sz="20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A3E099-F7F0-DB56-3C17-8270A000A6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41092" y="2621279"/>
            <a:ext cx="1233313" cy="12333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0F558B-A28E-4203-3D7B-7F50BD216E06}"/>
              </a:ext>
            </a:extLst>
          </p:cNvPr>
          <p:cNvSpPr txBox="1"/>
          <p:nvPr/>
        </p:nvSpPr>
        <p:spPr>
          <a:xfrm>
            <a:off x="14282881" y="2683363"/>
            <a:ext cx="3877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Healthcare:</a:t>
            </a:r>
          </a:p>
          <a:p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Secures patient records </a:t>
            </a:r>
          </a:p>
          <a:p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and integrates with </a:t>
            </a:r>
          </a:p>
          <a:p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DevOps pipelines.</a:t>
            </a:r>
            <a:endParaRPr lang="en-IN" sz="20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EF0731B-A5B2-1983-42D4-9640C79D2BB5}"/>
              </a:ext>
            </a:extLst>
          </p:cNvPr>
          <p:cNvSpPr/>
          <p:nvPr/>
        </p:nvSpPr>
        <p:spPr>
          <a:xfrm>
            <a:off x="647700" y="4988009"/>
            <a:ext cx="17236440" cy="370870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DD22C4-301A-975C-9475-BB8C54DFA8A9}"/>
              </a:ext>
            </a:extLst>
          </p:cNvPr>
          <p:cNvSpPr/>
          <p:nvPr/>
        </p:nvSpPr>
        <p:spPr>
          <a:xfrm>
            <a:off x="7988761" y="4660716"/>
            <a:ext cx="2984039" cy="670560"/>
          </a:xfrm>
          <a:prstGeom prst="rect">
            <a:avLst/>
          </a:prstGeom>
          <a:solidFill>
            <a:srgbClr val="011C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801B6-3952-A64C-CDCD-0DACBD94407A}"/>
              </a:ext>
            </a:extLst>
          </p:cNvPr>
          <p:cNvSpPr txBox="1"/>
          <p:nvPr/>
        </p:nvSpPr>
        <p:spPr>
          <a:xfrm>
            <a:off x="8049721" y="4697727"/>
            <a:ext cx="6385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Future Impact</a:t>
            </a:r>
            <a:endParaRPr lang="en-IN" sz="30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BDD061-FDCD-9E0C-B115-6B78001716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7057" y="5615984"/>
            <a:ext cx="1066800" cy="1066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5376F0-32AD-F87D-B47C-C3A8402AAA7D}"/>
              </a:ext>
            </a:extLst>
          </p:cNvPr>
          <p:cNvSpPr txBox="1"/>
          <p:nvPr/>
        </p:nvSpPr>
        <p:spPr>
          <a:xfrm>
            <a:off x="2360251" y="5551063"/>
            <a:ext cx="35833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Quantum-Resistant Security: </a:t>
            </a:r>
          </a:p>
          <a:p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Adapts encryption for evolving threats.</a:t>
            </a:r>
            <a:endParaRPr lang="en-IN" sz="1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A4CF436-8A61-EC54-12DA-AAEFB311EE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3065" y="7170471"/>
            <a:ext cx="1020792" cy="102079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9729C99-2C38-9B8D-37B5-F0FBE6A0DE19}"/>
              </a:ext>
            </a:extLst>
          </p:cNvPr>
          <p:cNvSpPr txBox="1"/>
          <p:nvPr/>
        </p:nvSpPr>
        <p:spPr>
          <a:xfrm>
            <a:off x="2360252" y="7172479"/>
            <a:ext cx="38041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AI-Driven Automation: </a:t>
            </a:r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Predicts risks and rotates keys autonomously.</a:t>
            </a:r>
            <a:endParaRPr lang="en-IN" sz="16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F8150DC-146D-CD67-A0CA-834E11A599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90065" y="5615984"/>
            <a:ext cx="853440" cy="8534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E737877-7DAB-063F-3E31-7730F6636742}"/>
              </a:ext>
            </a:extLst>
          </p:cNvPr>
          <p:cNvSpPr txBox="1"/>
          <p:nvPr/>
        </p:nvSpPr>
        <p:spPr>
          <a:xfrm>
            <a:off x="7884011" y="5538192"/>
            <a:ext cx="43605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Decentralized Key Management:</a:t>
            </a:r>
          </a:p>
          <a:p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Eliminates single points of failure.</a:t>
            </a:r>
            <a:endParaRPr lang="en-IN" sz="1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E025774-CB80-6404-4C91-DF74D103A1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06389" y="7162902"/>
            <a:ext cx="1020792" cy="102079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D0ADE2F-031D-A6A1-21ED-2018049FFCC9}"/>
              </a:ext>
            </a:extLst>
          </p:cNvPr>
          <p:cNvSpPr txBox="1"/>
          <p:nvPr/>
        </p:nvSpPr>
        <p:spPr>
          <a:xfrm>
            <a:off x="7899250" y="7151122"/>
            <a:ext cx="38041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IoT &amp; Smart Devices:</a:t>
            </a:r>
          </a:p>
          <a:p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Scales for lightweight, secure key rotation.</a:t>
            </a:r>
            <a:endParaRPr lang="en-IN" sz="16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7519D0-CD8F-177A-25AB-E4B16A46E8A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461089" y="5622817"/>
            <a:ext cx="862280" cy="86228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69ED04F-8044-9E8E-7A63-78C60B0BA7FA}"/>
              </a:ext>
            </a:extLst>
          </p:cNvPr>
          <p:cNvSpPr txBox="1"/>
          <p:nvPr/>
        </p:nvSpPr>
        <p:spPr>
          <a:xfrm>
            <a:off x="13424112" y="5531367"/>
            <a:ext cx="4360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Self-Healing Security:</a:t>
            </a:r>
          </a:p>
          <a:p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Detects and mitigates key compromise in real-time.</a:t>
            </a:r>
            <a:endParaRPr lang="en-IN" sz="1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98A52E-3672-9027-F598-018D63639545}"/>
              </a:ext>
            </a:extLst>
          </p:cNvPr>
          <p:cNvSpPr txBox="1"/>
          <p:nvPr/>
        </p:nvSpPr>
        <p:spPr>
          <a:xfrm>
            <a:off x="13438249" y="7114446"/>
            <a:ext cx="43605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Global Standards &amp; Compliance:</a:t>
            </a:r>
          </a:p>
          <a:p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Shapes future cryptographic security frameworks.</a:t>
            </a:r>
            <a:endParaRPr lang="en-IN" sz="1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A053842-811D-BC1B-98C9-1D32EB1AE1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61518" y="7167526"/>
            <a:ext cx="961851" cy="96185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A4E14D5-F86E-CF3C-7281-F58A5FF78924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  <p:pic>
        <p:nvPicPr>
          <p:cNvPr id="4" name="Picture 3" descr="Welcome - Lovable Documentation">
            <a:extLst>
              <a:ext uri="{FF2B5EF4-FFF2-40B4-BE49-F238E27FC236}">
                <a16:creationId xmlns:a16="http://schemas.microsoft.com/office/drawing/2014/main" id="{5981A19F-8171-8CCD-7259-2ADE2E3D5F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0692" y="9308011"/>
            <a:ext cx="3231223" cy="5581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53" name="Google Shape;253;p12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54" name="Google Shape;254;p12"/>
          <p:cNvSpPr/>
          <p:nvPr/>
        </p:nvSpPr>
        <p:spPr>
          <a:xfrm>
            <a:off x="1028700" y="9125047"/>
            <a:ext cx="2534658" cy="573712"/>
          </a:xfrm>
          <a:custGeom>
            <a:avLst/>
            <a:gdLst/>
            <a:ahLst/>
            <a:cxnLst/>
            <a:rect l="l" t="t" r="r" b="b"/>
            <a:pathLst>
              <a:path w="2534658" h="573712" extrusionOk="0">
                <a:moveTo>
                  <a:pt x="0" y="0"/>
                </a:moveTo>
                <a:lnTo>
                  <a:pt x="2534658" y="0"/>
                </a:lnTo>
                <a:lnTo>
                  <a:pt x="2534658" y="573712"/>
                </a:lnTo>
                <a:lnTo>
                  <a:pt x="0" y="573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1983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55" name="Google Shape;255;p12"/>
          <p:cNvSpPr/>
          <p:nvPr/>
        </p:nvSpPr>
        <p:spPr>
          <a:xfrm>
            <a:off x="14189646" y="9067003"/>
            <a:ext cx="2826577" cy="612707"/>
          </a:xfrm>
          <a:custGeom>
            <a:avLst/>
            <a:gdLst/>
            <a:ahLst/>
            <a:cxnLst/>
            <a:rect l="l" t="t" r="r" b="b"/>
            <a:pathLst>
              <a:path w="2826577" h="612707" extrusionOk="0">
                <a:moveTo>
                  <a:pt x="0" y="0"/>
                </a:moveTo>
                <a:lnTo>
                  <a:pt x="2826577" y="0"/>
                </a:lnTo>
                <a:lnTo>
                  <a:pt x="2826577" y="612706"/>
                </a:lnTo>
                <a:lnTo>
                  <a:pt x="0" y="612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5898" t="-175832" r="-7260" b="-246142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D1D271B7-403D-9078-B951-8226E8FFA393}"/>
              </a:ext>
            </a:extLst>
          </p:cNvPr>
          <p:cNvSpPr txBox="1"/>
          <p:nvPr/>
        </p:nvSpPr>
        <p:spPr>
          <a:xfrm>
            <a:off x="845820" y="588241"/>
            <a:ext cx="17289780" cy="10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DC30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PROS AND CONS</a:t>
            </a:r>
            <a:endParaRPr sz="18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B11684-9B34-7F0C-D0A3-F0E4C52EF205}"/>
              </a:ext>
            </a:extLst>
          </p:cNvPr>
          <p:cNvSpPr txBox="1"/>
          <p:nvPr/>
        </p:nvSpPr>
        <p:spPr>
          <a:xfrm>
            <a:off x="845820" y="2201378"/>
            <a:ext cx="5273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tx1"/>
                </a:solidFill>
                <a:highlight>
                  <a:srgbClr val="88DF8E"/>
                </a:highlight>
                <a:latin typeface="Biome" panose="020B0503030204020804" pitchFamily="34" charset="0"/>
                <a:cs typeface="Biome" panose="020B0503030204020804" pitchFamily="34" charset="0"/>
              </a:rPr>
              <a:t>PROS</a:t>
            </a:r>
            <a:endParaRPr lang="en-IN" sz="4400">
              <a:solidFill>
                <a:schemeClr val="tx1"/>
              </a:solidFill>
              <a:highlight>
                <a:srgbClr val="88DF8E"/>
              </a:highlight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5375B-9322-87B7-D7C0-B6E14FF91156}"/>
              </a:ext>
            </a:extLst>
          </p:cNvPr>
          <p:cNvSpPr txBox="1"/>
          <p:nvPr/>
        </p:nvSpPr>
        <p:spPr>
          <a:xfrm>
            <a:off x="1173480" y="3431869"/>
            <a:ext cx="7315200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Clr>
                <a:srgbClr val="88DF8E"/>
              </a:buClr>
              <a:buFont typeface="Wingdings" panose="05000000000000000000" pitchFamily="2" charset="2"/>
              <a:buChar char="ü"/>
            </a:pPr>
            <a:r>
              <a:rPr lang="en-IN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AI-driven, adaptive security against evolving threats</a:t>
            </a:r>
          </a:p>
          <a:p>
            <a:pPr marL="457200" indent="-457200">
              <a:spcAft>
                <a:spcPts val="800"/>
              </a:spcAft>
              <a:buClr>
                <a:srgbClr val="88DF8E"/>
              </a:buClr>
              <a:buFont typeface="Wingdings" panose="05000000000000000000" pitchFamily="2" charset="2"/>
              <a:buChar char="ü"/>
            </a:pPr>
            <a:r>
              <a:rPr lang="en-IN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Prepares for quantum computing risks</a:t>
            </a:r>
          </a:p>
          <a:p>
            <a:pPr marL="457200" indent="-457200">
              <a:spcAft>
                <a:spcPts val="800"/>
              </a:spcAft>
              <a:buClr>
                <a:srgbClr val="88DF8E"/>
              </a:buClr>
              <a:buFont typeface="Wingdings" panose="05000000000000000000" pitchFamily="2" charset="2"/>
              <a:buChar char="ü"/>
            </a:pPr>
            <a:r>
              <a:rPr lang="en-IN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Blockchain-backed audit trail ensures transparency</a:t>
            </a:r>
          </a:p>
          <a:p>
            <a:pPr marL="457200" indent="-457200">
              <a:spcAft>
                <a:spcPts val="800"/>
              </a:spcAft>
              <a:buClr>
                <a:srgbClr val="88DF8E"/>
              </a:buClr>
              <a:buFont typeface="Wingdings" panose="05000000000000000000" pitchFamily="2" charset="2"/>
              <a:buChar char="ü"/>
            </a:pPr>
            <a:r>
              <a:rPr lang="en-IN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Seamless integration with cloud security tools</a:t>
            </a:r>
          </a:p>
          <a:p>
            <a:pPr marL="457200" indent="-457200">
              <a:spcAft>
                <a:spcPts val="800"/>
              </a:spcAft>
              <a:buClr>
                <a:srgbClr val="88DF8E"/>
              </a:buClr>
              <a:buFont typeface="Wingdings" panose="05000000000000000000" pitchFamily="2" charset="2"/>
              <a:buChar char="ü"/>
            </a:pPr>
            <a:r>
              <a:rPr lang="en-IN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Complies with security standards (GDPR, HIPAA, PCI-DSS)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6BE49-48C0-DBF0-FD85-1D72DB9FDB4B}"/>
              </a:ext>
            </a:extLst>
          </p:cNvPr>
          <p:cNvSpPr txBox="1"/>
          <p:nvPr/>
        </p:nvSpPr>
        <p:spPr>
          <a:xfrm>
            <a:off x="10721340" y="2144077"/>
            <a:ext cx="5273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highlight>
                  <a:srgbClr val="FF0000"/>
                </a:highlight>
                <a:latin typeface="Biome" panose="020B0503030204020804" pitchFamily="34" charset="0"/>
                <a:cs typeface="Biome" panose="020B0503030204020804" pitchFamily="34" charset="0"/>
              </a:rPr>
              <a:t>CONS</a:t>
            </a:r>
            <a:endParaRPr lang="en-IN" sz="4400">
              <a:solidFill>
                <a:schemeClr val="bg1"/>
              </a:solidFill>
              <a:highlight>
                <a:srgbClr val="FF0000"/>
              </a:highlight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A5880-9434-F67A-5DBE-37A6591195E7}"/>
              </a:ext>
            </a:extLst>
          </p:cNvPr>
          <p:cNvSpPr txBox="1"/>
          <p:nvPr/>
        </p:nvSpPr>
        <p:spPr>
          <a:xfrm>
            <a:off x="10721340" y="3471006"/>
            <a:ext cx="6027420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800"/>
              </a:spcAft>
              <a:buClr>
                <a:srgbClr val="FF0000"/>
              </a:buClr>
              <a:buFont typeface="Biome" panose="020B0503030204020804" pitchFamily="34" charset="0"/>
              <a:buChar char="×"/>
            </a:pPr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Higher computational cost due to AI and quantum-resistant encryption</a:t>
            </a:r>
          </a:p>
          <a:p>
            <a:pPr marL="457200" indent="-457200">
              <a:spcAft>
                <a:spcPts val="800"/>
              </a:spcAft>
              <a:buClr>
                <a:srgbClr val="FF0000"/>
              </a:buClr>
              <a:buFont typeface="Biome" panose="020B0503030204020804" pitchFamily="34" charset="0"/>
              <a:buChar char="×"/>
            </a:pPr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Requires integration with existing enterprise security systems</a:t>
            </a:r>
          </a:p>
          <a:p>
            <a:pPr marL="457200" indent="-457200">
              <a:spcAft>
                <a:spcPts val="800"/>
              </a:spcAft>
              <a:buClr>
                <a:srgbClr val="FF0000"/>
              </a:buClr>
              <a:buFont typeface="Biome" panose="020B0503030204020804" pitchFamily="34" charset="0"/>
              <a:buChar char="×"/>
            </a:pPr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Blockchain storage costs for audit logs</a:t>
            </a:r>
            <a:endParaRPr lang="en-IN" sz="2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6DD866-1B96-2879-6D14-3CD1749A8ED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65" name="Google Shape;265;p13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66" name="Google Shape;266;p13"/>
          <p:cNvSpPr txBox="1"/>
          <p:nvPr/>
        </p:nvSpPr>
        <p:spPr>
          <a:xfrm>
            <a:off x="3852040" y="7119494"/>
            <a:ext cx="9918000" cy="182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64" b="1" i="1" u="none" strike="noStrike" cap="none">
                <a:solidFill>
                  <a:schemeClr val="bg1"/>
                </a:solidFill>
                <a:latin typeface="Biome" panose="020B0503030204020804" pitchFamily="34" charset="0"/>
                <a:ea typeface="Open Sans"/>
                <a:cs typeface="Biome" panose="020B0503030204020804" pitchFamily="34" charset="0"/>
                <a:sym typeface="Open Sans"/>
              </a:rPr>
              <a:t>THANK YOU!!</a:t>
            </a:r>
            <a:endParaRPr i="1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68" name="Google Shape;268;p13"/>
          <p:cNvSpPr/>
          <p:nvPr/>
        </p:nvSpPr>
        <p:spPr>
          <a:xfrm>
            <a:off x="14189646" y="9238803"/>
            <a:ext cx="2826577" cy="612707"/>
          </a:xfrm>
          <a:custGeom>
            <a:avLst/>
            <a:gdLst/>
            <a:ahLst/>
            <a:cxnLst/>
            <a:rect l="l" t="t" r="r" b="b"/>
            <a:pathLst>
              <a:path w="2826577" h="612707" extrusionOk="0">
                <a:moveTo>
                  <a:pt x="0" y="0"/>
                </a:moveTo>
                <a:lnTo>
                  <a:pt x="2826577" y="0"/>
                </a:lnTo>
                <a:lnTo>
                  <a:pt x="2826577" y="612706"/>
                </a:lnTo>
                <a:lnTo>
                  <a:pt x="0" y="612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98" t="-175832" r="-7260" b="-246142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A5C2616A-3642-E161-3D94-0A734B27392F}"/>
              </a:ext>
            </a:extLst>
          </p:cNvPr>
          <p:cNvSpPr txBox="1"/>
          <p:nvPr/>
        </p:nvSpPr>
        <p:spPr>
          <a:xfrm>
            <a:off x="541020" y="631679"/>
            <a:ext cx="9159240" cy="10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DC30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CONCLUSION</a:t>
            </a:r>
            <a:endParaRPr sz="18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D7CF4-DC1D-D3BA-C24F-C4107856C9EF}"/>
              </a:ext>
            </a:extLst>
          </p:cNvPr>
          <p:cNvSpPr txBox="1"/>
          <p:nvPr/>
        </p:nvSpPr>
        <p:spPr>
          <a:xfrm>
            <a:off x="777240" y="1950720"/>
            <a:ext cx="163677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🔑</a:t>
            </a:r>
            <a:r>
              <a:rPr lang="en-US" sz="3200" b="1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 Rotarix </a:t>
            </a:r>
            <a:r>
              <a:rPr lang="en-US" sz="32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transforms key management with </a:t>
            </a:r>
            <a:r>
              <a:rPr lang="en-US" sz="3200" b="1">
                <a:solidFill>
                  <a:schemeClr val="tx1"/>
                </a:solidFill>
                <a:highlight>
                  <a:srgbClr val="FFC345"/>
                </a:highlight>
                <a:latin typeface="Biome" panose="020B0503030204020804" pitchFamily="34" charset="0"/>
                <a:cs typeface="Biome" panose="020B0503030204020804" pitchFamily="34" charset="0"/>
              </a:rPr>
              <a:t>AI, quantum-resistant security, and blockchain-based auditability</a:t>
            </a:r>
            <a:r>
              <a:rPr lang="en-US" sz="32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. By proactively rotating cryptographic keys based on risk, it </a:t>
            </a:r>
            <a:r>
              <a:rPr lang="en-US" sz="3200" b="1">
                <a:solidFill>
                  <a:srgbClr val="FF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eliminates predictability</a:t>
            </a:r>
            <a:r>
              <a:rPr lang="en-US" sz="3200" b="1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en-US" sz="3200" b="1">
                <a:solidFill>
                  <a:srgbClr val="92D05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enhances compliance</a:t>
            </a:r>
            <a:r>
              <a:rPr lang="en-US" sz="3200" b="1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and </a:t>
            </a:r>
            <a:r>
              <a:rPr lang="en-US" sz="3200" b="1">
                <a:solidFill>
                  <a:schemeClr val="accent2">
                    <a:lumMod val="40000"/>
                    <a:lumOff val="6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future-proofs security infrastructure</a:t>
            </a:r>
            <a:r>
              <a:rPr lang="en-US" sz="32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  <a:endParaRPr lang="en-IN" sz="3200">
              <a:solidFill>
                <a:schemeClr val="bg1">
                  <a:lumMod val="8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87B7B-7C83-E1F2-30CF-E5DA4F10949A}"/>
              </a:ext>
            </a:extLst>
          </p:cNvPr>
          <p:cNvSpPr txBox="1"/>
          <p:nvPr/>
        </p:nvSpPr>
        <p:spPr>
          <a:xfrm>
            <a:off x="851659" y="4532053"/>
            <a:ext cx="288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Future Score</a:t>
            </a:r>
            <a:endParaRPr lang="en-IN" sz="32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C3C64-A32B-A37F-231D-72566FF94F22}"/>
              </a:ext>
            </a:extLst>
          </p:cNvPr>
          <p:cNvSpPr txBox="1"/>
          <p:nvPr/>
        </p:nvSpPr>
        <p:spPr>
          <a:xfrm>
            <a:off x="1028700" y="5394960"/>
            <a:ext cx="4716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Expanding AI models for real-time attack prevention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7A656-938B-F1C1-B452-BFE066CD0612}"/>
              </a:ext>
            </a:extLst>
          </p:cNvPr>
          <p:cNvSpPr txBox="1"/>
          <p:nvPr/>
        </p:nvSpPr>
        <p:spPr>
          <a:xfrm>
            <a:off x="6461000" y="5394960"/>
            <a:ext cx="536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Enhancing post-quantum security with newer encryption techniques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ADC12-0673-163D-ABF4-B02D83509ED1}"/>
              </a:ext>
            </a:extLst>
          </p:cNvPr>
          <p:cNvSpPr txBox="1"/>
          <p:nvPr/>
        </p:nvSpPr>
        <p:spPr>
          <a:xfrm>
            <a:off x="12726539" y="5417297"/>
            <a:ext cx="369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Scaling for IoT &amp; edge computing security</a:t>
            </a:r>
            <a:endParaRPr lang="en-IN" sz="20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7A8417-BFF3-D0A5-C971-035204D1BA1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  <p:pic>
        <p:nvPicPr>
          <p:cNvPr id="10" name="Picture 9" descr="Welcome - Lovable Documentation">
            <a:extLst>
              <a:ext uri="{FF2B5EF4-FFF2-40B4-BE49-F238E27FC236}">
                <a16:creationId xmlns:a16="http://schemas.microsoft.com/office/drawing/2014/main" id="{6CCD1F9E-37C5-C0EC-3007-9EF14C1F0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692" y="9308011"/>
            <a:ext cx="3231223" cy="5581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0" y="-381000"/>
            <a:ext cx="18288000" cy="10822459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15" name="Google Shape;115;p2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17" name="Google Shape;117;p2"/>
          <p:cNvSpPr/>
          <p:nvPr/>
        </p:nvSpPr>
        <p:spPr>
          <a:xfrm>
            <a:off x="14189646" y="9238803"/>
            <a:ext cx="2826577" cy="612707"/>
          </a:xfrm>
          <a:custGeom>
            <a:avLst/>
            <a:gdLst/>
            <a:ahLst/>
            <a:cxnLst/>
            <a:rect l="l" t="t" r="r" b="b"/>
            <a:pathLst>
              <a:path w="2826577" h="612707" extrusionOk="0">
                <a:moveTo>
                  <a:pt x="0" y="0"/>
                </a:moveTo>
                <a:lnTo>
                  <a:pt x="2826577" y="0"/>
                </a:lnTo>
                <a:lnTo>
                  <a:pt x="2826577" y="612706"/>
                </a:lnTo>
                <a:lnTo>
                  <a:pt x="0" y="612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98" t="-175832" r="-7260" b="-246142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18" name="Google Shape;118;p2"/>
          <p:cNvSpPr txBox="1"/>
          <p:nvPr/>
        </p:nvSpPr>
        <p:spPr>
          <a:xfrm>
            <a:off x="0" y="1211610"/>
            <a:ext cx="18288000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rgbClr val="FDC300"/>
                </a:solidFill>
                <a:latin typeface="Biome"/>
                <a:ea typeface="Arial"/>
                <a:cs typeface="Arial"/>
                <a:sym typeface="Arial"/>
              </a:rPr>
              <a:t>ABOUT TEAM</a:t>
            </a:r>
            <a:endParaRPr lang="en-US">
              <a:latin typeface="Biome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DF23DDE-6553-ED41-4D24-3F2AD5385647}"/>
              </a:ext>
            </a:extLst>
          </p:cNvPr>
          <p:cNvGrpSpPr/>
          <p:nvPr/>
        </p:nvGrpSpPr>
        <p:grpSpPr>
          <a:xfrm>
            <a:off x="3441891" y="3717866"/>
            <a:ext cx="11396705" cy="3580837"/>
            <a:chOff x="2033200" y="2469511"/>
            <a:chExt cx="11396705" cy="358083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93C1D8-1580-4080-49AC-C577A9F95A87}"/>
                </a:ext>
              </a:extLst>
            </p:cNvPr>
            <p:cNvGrpSpPr/>
            <p:nvPr/>
          </p:nvGrpSpPr>
          <p:grpSpPr>
            <a:xfrm>
              <a:off x="5972163" y="2471352"/>
              <a:ext cx="3027406" cy="3578996"/>
              <a:chOff x="5754071" y="2306595"/>
              <a:chExt cx="3027406" cy="3578996"/>
            </a:xfrm>
          </p:grpSpPr>
          <p:sp>
            <p:nvSpPr>
              <p:cNvPr id="137" name="Google Shape;137;p2"/>
              <p:cNvSpPr txBox="1"/>
              <p:nvPr/>
            </p:nvSpPr>
            <p:spPr>
              <a:xfrm>
                <a:off x="5949720" y="5557168"/>
                <a:ext cx="2644085" cy="3284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>
                  <a:lnSpc>
                    <a:spcPct val="97009"/>
                  </a:lnSpc>
                </a:pPr>
                <a:r>
                  <a:rPr lang="en-US" sz="2200" b="1">
                    <a:solidFill>
                      <a:srgbClr val="FFFFFF"/>
                    </a:solidFill>
                    <a:latin typeface="Montserrat"/>
                    <a:sym typeface="Montserrat"/>
                  </a:rPr>
                  <a:t>Nidhi </a:t>
                </a:r>
                <a:r>
                  <a:rPr lang="en-US" sz="2200" b="1" err="1">
                    <a:solidFill>
                      <a:srgbClr val="FFFFFF"/>
                    </a:solidFill>
                    <a:latin typeface="Montserrat"/>
                    <a:sym typeface="Montserrat"/>
                  </a:rPr>
                  <a:t>Gummaraju</a:t>
                </a:r>
                <a:endParaRPr lang="en-US" err="1"/>
              </a:p>
            </p:txBody>
          </p:sp>
          <p:pic>
            <p:nvPicPr>
              <p:cNvPr id="3" name="Picture 2" descr="A person wearing a blue shirt&#10;&#10;AI-generated content may be incorrect.">
                <a:extLst>
                  <a:ext uri="{FF2B5EF4-FFF2-40B4-BE49-F238E27FC236}">
                    <a16:creationId xmlns:a16="http://schemas.microsoft.com/office/drawing/2014/main" id="{05188C49-2982-A419-DED4-99A2E758D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b="4900"/>
              <a:stretch/>
            </p:blipFill>
            <p:spPr>
              <a:xfrm>
                <a:off x="5754071" y="2306595"/>
                <a:ext cx="3027406" cy="292805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555A59-AE94-22D9-BC59-8AF427CCDA01}"/>
                </a:ext>
              </a:extLst>
            </p:cNvPr>
            <p:cNvGrpSpPr/>
            <p:nvPr/>
          </p:nvGrpSpPr>
          <p:grpSpPr>
            <a:xfrm>
              <a:off x="10036549" y="2469511"/>
              <a:ext cx="3393356" cy="3580023"/>
              <a:chOff x="10036549" y="2469511"/>
              <a:chExt cx="3393356" cy="3580023"/>
            </a:xfrm>
          </p:grpSpPr>
          <p:sp>
            <p:nvSpPr>
              <p:cNvPr id="138" name="Google Shape;138;p2"/>
              <p:cNvSpPr txBox="1"/>
              <p:nvPr/>
            </p:nvSpPr>
            <p:spPr>
              <a:xfrm>
                <a:off x="10586026" y="5721111"/>
                <a:ext cx="2365296" cy="3284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algn="ctr">
                  <a:lnSpc>
                    <a:spcPct val="97009"/>
                  </a:lnSpc>
                </a:pPr>
                <a:r>
                  <a:rPr lang="en-US" sz="2200" b="1">
                    <a:solidFill>
                      <a:srgbClr val="FFFFFF"/>
                    </a:solidFill>
                    <a:latin typeface="Montserrat"/>
                    <a:sym typeface="Montserrat"/>
                  </a:rPr>
                  <a:t>Roahith R</a:t>
                </a:r>
                <a:endParaRPr lang="en-US"/>
              </a:p>
            </p:txBody>
          </p:sp>
          <p:pic>
            <p:nvPicPr>
              <p:cNvPr id="4" name="Picture 3" descr="A person sitting on a step&#10;&#10;AI-generated content may be incorrect.">
                <a:extLst>
                  <a:ext uri="{FF2B5EF4-FFF2-40B4-BE49-F238E27FC236}">
                    <a16:creationId xmlns:a16="http://schemas.microsoft.com/office/drawing/2014/main" id="{7D8FC126-04C3-AC6A-7BFB-F36D840438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377" t="24086" r="6630" b="24306"/>
              <a:stretch/>
            </p:blipFill>
            <p:spPr>
              <a:xfrm>
                <a:off x="10036549" y="2469511"/>
                <a:ext cx="3393356" cy="2929892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4ADE1DA-C8CE-FB87-CC4B-486F08D2216B}"/>
                </a:ext>
              </a:extLst>
            </p:cNvPr>
            <p:cNvGrpSpPr/>
            <p:nvPr/>
          </p:nvGrpSpPr>
          <p:grpSpPr>
            <a:xfrm>
              <a:off x="2033200" y="2469511"/>
              <a:ext cx="3046633" cy="3580023"/>
              <a:chOff x="2033200" y="2306594"/>
              <a:chExt cx="3046633" cy="3580023"/>
            </a:xfrm>
          </p:grpSpPr>
          <p:sp>
            <p:nvSpPr>
              <p:cNvPr id="136" name="Google Shape;136;p2"/>
              <p:cNvSpPr txBox="1"/>
              <p:nvPr/>
            </p:nvSpPr>
            <p:spPr>
              <a:xfrm>
                <a:off x="2573808" y="5557168"/>
                <a:ext cx="1965651" cy="3294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algn="ctr">
                  <a:lnSpc>
                    <a:spcPct val="97009"/>
                  </a:lnSpc>
                </a:pPr>
                <a:r>
                  <a:rPr lang="en-US" sz="2200" b="1" err="1">
                    <a:solidFill>
                      <a:srgbClr val="FFFFFF"/>
                    </a:solidFill>
                    <a:latin typeface="Montserrat"/>
                    <a:sym typeface="Montserrat"/>
                  </a:rPr>
                  <a:t>Jayashre</a:t>
                </a:r>
                <a:r>
                  <a:rPr lang="en-US" sz="2200" b="1">
                    <a:solidFill>
                      <a:srgbClr val="FFFFFF"/>
                    </a:solidFill>
                    <a:latin typeface="Montserrat"/>
                    <a:sym typeface="Montserrat"/>
                  </a:rPr>
                  <a:t> K</a:t>
                </a:r>
                <a:endParaRPr lang="en-US"/>
              </a:p>
            </p:txBody>
          </p:sp>
          <p:pic>
            <p:nvPicPr>
              <p:cNvPr id="5" name="Picture 4" descr="A person smiling at camera&#10;&#10;AI-generated content may be incorrect.">
                <a:extLst>
                  <a:ext uri="{FF2B5EF4-FFF2-40B4-BE49-F238E27FC236}">
                    <a16:creationId xmlns:a16="http://schemas.microsoft.com/office/drawing/2014/main" id="{A30A8BDD-8385-50EE-C8B5-788D709C5E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14646" r="79" b="13321"/>
              <a:stretch/>
            </p:blipFill>
            <p:spPr>
              <a:xfrm>
                <a:off x="2033200" y="2306594"/>
                <a:ext cx="3046633" cy="2929891"/>
              </a:xfrm>
              <a:prstGeom prst="rect">
                <a:avLst/>
              </a:prstGeom>
            </p:spPr>
          </p:pic>
        </p:grpSp>
      </p:grpSp>
      <p:sp>
        <p:nvSpPr>
          <p:cNvPr id="2" name="Google Shape;118;p2">
            <a:extLst>
              <a:ext uri="{FF2B5EF4-FFF2-40B4-BE49-F238E27FC236}">
                <a16:creationId xmlns:a16="http://schemas.microsoft.com/office/drawing/2014/main" id="{BA4E38D3-30DD-5724-16EE-15394F769F4E}"/>
              </a:ext>
            </a:extLst>
          </p:cNvPr>
          <p:cNvSpPr txBox="1"/>
          <p:nvPr/>
        </p:nvSpPr>
        <p:spPr>
          <a:xfrm>
            <a:off x="0" y="2303045"/>
            <a:ext cx="18288000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DC300"/>
                </a:solidFill>
                <a:latin typeface="Biome"/>
              </a:rPr>
              <a:t>JNR</a:t>
            </a: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FE5B2A-4691-A22E-1EE9-49AE7812740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  <p:pic>
        <p:nvPicPr>
          <p:cNvPr id="11" name="Picture 10" descr="Welcome - Lovable Documentation">
            <a:extLst>
              <a:ext uri="{FF2B5EF4-FFF2-40B4-BE49-F238E27FC236}">
                <a16:creationId xmlns:a16="http://schemas.microsoft.com/office/drawing/2014/main" id="{F83F8414-FA17-099B-EDEB-AF5801FB00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692" y="9308011"/>
            <a:ext cx="3231223" cy="5581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45" name="Google Shape;145;p3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47" name="Google Shape;147;p3"/>
          <p:cNvSpPr/>
          <p:nvPr/>
        </p:nvSpPr>
        <p:spPr>
          <a:xfrm>
            <a:off x="15149766" y="9297912"/>
            <a:ext cx="2826577" cy="612707"/>
          </a:xfrm>
          <a:custGeom>
            <a:avLst/>
            <a:gdLst/>
            <a:ahLst/>
            <a:cxnLst/>
            <a:rect l="l" t="t" r="r" b="b"/>
            <a:pathLst>
              <a:path w="2826577" h="612707" extrusionOk="0">
                <a:moveTo>
                  <a:pt x="0" y="0"/>
                </a:moveTo>
                <a:lnTo>
                  <a:pt x="2826577" y="0"/>
                </a:lnTo>
                <a:lnTo>
                  <a:pt x="2826577" y="612706"/>
                </a:lnTo>
                <a:lnTo>
                  <a:pt x="0" y="612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98" t="-175832" r="-7260" b="-246142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51" name="Google Shape;151;p3"/>
          <p:cNvSpPr txBox="1"/>
          <p:nvPr/>
        </p:nvSpPr>
        <p:spPr>
          <a:xfrm>
            <a:off x="541020" y="631679"/>
            <a:ext cx="9159240" cy="10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DC30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PROBLEM STATEMENT</a:t>
            </a:r>
            <a:endParaRPr sz="18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75FC6-FAE8-DD31-1DE2-455408F54E4E}"/>
              </a:ext>
            </a:extLst>
          </p:cNvPr>
          <p:cNvSpPr txBox="1"/>
          <p:nvPr/>
        </p:nvSpPr>
        <p:spPr>
          <a:xfrm>
            <a:off x="6774180" y="768096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6ED1C-32ED-9906-4289-9E1309DB107B}"/>
              </a:ext>
            </a:extLst>
          </p:cNvPr>
          <p:cNvSpPr txBox="1"/>
          <p:nvPr/>
        </p:nvSpPr>
        <p:spPr>
          <a:xfrm>
            <a:off x="836295" y="1752780"/>
            <a:ext cx="16615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In 2017, Equifax, one of the largest credit reporting agencies, experienced a </a:t>
            </a:r>
            <a:r>
              <a:rPr lang="en-US" sz="2400">
                <a:solidFill>
                  <a:schemeClr val="bg1"/>
                </a:solidFill>
                <a:highlight>
                  <a:srgbClr val="FF0000"/>
                </a:highlight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catastrophic data breach </a:t>
            </a:r>
            <a:r>
              <a:rPr lang="en-US" sz="2400">
                <a:solidFill>
                  <a:schemeClr val="bg1"/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exposing sensitive information of approximately 147 million individuals. A significant factor contributing to this breach was </a:t>
            </a:r>
            <a:r>
              <a:rPr lang="en-US" sz="2400">
                <a:solidFill>
                  <a:schemeClr val="bg1"/>
                </a:solidFill>
                <a:highlight>
                  <a:srgbClr val="FF0000"/>
                </a:highlight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poor key rotation practices </a:t>
            </a:r>
            <a:r>
              <a:rPr lang="en-US" sz="2400">
                <a:solidFill>
                  <a:schemeClr val="bg1"/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and the </a:t>
            </a:r>
            <a:r>
              <a:rPr lang="en-US" sz="2400">
                <a:solidFill>
                  <a:schemeClr val="bg1"/>
                </a:solidFill>
                <a:highlight>
                  <a:srgbClr val="FF0000"/>
                </a:highlight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use of weak encryption protocols</a:t>
            </a:r>
            <a:r>
              <a:rPr lang="en-US" sz="2400">
                <a:solidFill>
                  <a:schemeClr val="bg1"/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, which allowed attackers to bypass encryption and access unprotected data. </a:t>
            </a:r>
            <a:endParaRPr lang="en-IN" sz="2400">
              <a:solidFill>
                <a:schemeClr val="bg1"/>
              </a:solidFill>
              <a:latin typeface="Biome" panose="020B0503030204020804" pitchFamily="34" charset="0"/>
              <a:ea typeface="Fira Code" panose="020B0809050000020004" pitchFamily="49" charset="0"/>
              <a:cs typeface="Biome" panose="020B05030302040208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EE6D60-FF6C-CA20-04D8-C666895F05B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A2DF47-7D0B-212C-3F3C-A33D7E70B2B5}"/>
              </a:ext>
            </a:extLst>
          </p:cNvPr>
          <p:cNvSpPr txBox="1"/>
          <p:nvPr/>
        </p:nvSpPr>
        <p:spPr>
          <a:xfrm>
            <a:off x="1461135" y="3786418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Current Key Rotation Challenges:</a:t>
            </a:r>
            <a:endParaRPr lang="en-IN" sz="32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E5618E-6534-0A2D-E568-AA776094E6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95" y="3786418"/>
            <a:ext cx="624840" cy="624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BCB70B-ADC4-5208-AD4D-6A174F9206DB}"/>
              </a:ext>
            </a:extLst>
          </p:cNvPr>
          <p:cNvSpPr txBox="1"/>
          <p:nvPr/>
        </p:nvSpPr>
        <p:spPr>
          <a:xfrm>
            <a:off x="2597467" y="4616848"/>
            <a:ext cx="5046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Predictable &amp; Manual –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Static schedules make rotations easy targets for attackers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IN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CE154-D15A-55FE-04A3-03CCA52D4921}"/>
              </a:ext>
            </a:extLst>
          </p:cNvPr>
          <p:cNvSpPr txBox="1"/>
          <p:nvPr/>
        </p:nvSpPr>
        <p:spPr>
          <a:xfrm>
            <a:off x="2597467" y="6065520"/>
            <a:ext cx="5464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Compliance Hassles –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Meeting PCI-DSS, GDPR, HIPAA is tough with outdated methods.</a:t>
            </a:r>
            <a:endParaRPr lang="en-IN" sz="2400">
              <a:solidFill>
                <a:schemeClr val="bg1">
                  <a:lumMod val="85000"/>
                </a:schemeClr>
              </a:solidFill>
              <a:latin typeface="Biome" panose="020B0503030204020804" pitchFamily="34" charset="0"/>
              <a:ea typeface="Fira Code" panose="020B0809050000020004" pitchFamily="49" charset="0"/>
              <a:cs typeface="Biome" panose="020B05030302040208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5E1B1-779C-0BA0-BB68-1027454A0992}"/>
              </a:ext>
            </a:extLst>
          </p:cNvPr>
          <p:cNvSpPr txBox="1"/>
          <p:nvPr/>
        </p:nvSpPr>
        <p:spPr>
          <a:xfrm>
            <a:off x="2597466" y="7395031"/>
            <a:ext cx="5464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Quantum Threats –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Future quantum attacks could break existing encryption.</a:t>
            </a:r>
            <a:endParaRPr lang="en-IN" sz="2400">
              <a:solidFill>
                <a:schemeClr val="bg1">
                  <a:lumMod val="85000"/>
                </a:schemeClr>
              </a:solidFill>
              <a:latin typeface="Biome" panose="020B0503030204020804" pitchFamily="34" charset="0"/>
              <a:ea typeface="Fira Code" panose="020B0809050000020004" pitchFamily="49" charset="0"/>
              <a:cs typeface="Biome" panose="020B05030302040208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F4E43B-696F-A823-C9C9-7FF8709236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3047" y="4749070"/>
            <a:ext cx="1027746" cy="10277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C8EADB-1071-511A-88E7-207CB1398B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9720" y="6154694"/>
            <a:ext cx="914400" cy="914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94323EF-AA13-5004-BC6D-5C60300FC8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3047" y="7475186"/>
            <a:ext cx="1000437" cy="10004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80F382A-C668-04EE-9B54-73FAB12FE2BA}"/>
              </a:ext>
            </a:extLst>
          </p:cNvPr>
          <p:cNvSpPr txBox="1"/>
          <p:nvPr/>
        </p:nvSpPr>
        <p:spPr>
          <a:xfrm>
            <a:off x="10982324" y="3816449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Need for Smarter Solution:</a:t>
            </a:r>
            <a:endParaRPr lang="en-IN" sz="32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BA0CA3A-9916-F96D-4E64-11E7BF8D5F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59377" y="3727533"/>
            <a:ext cx="687705" cy="68770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A0992A9-D975-80ED-8FDE-F4DA2D558D4E}"/>
              </a:ext>
            </a:extLst>
          </p:cNvPr>
          <p:cNvSpPr txBox="1"/>
          <p:nvPr/>
        </p:nvSpPr>
        <p:spPr>
          <a:xfrm>
            <a:off x="11728608" y="4662778"/>
            <a:ext cx="5046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AI-Driven Rotation –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Adaptive, risk-based key updates for real-time security.</a:t>
            </a:r>
            <a:endParaRPr lang="en-IN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C11E36-A708-BD13-636C-9BF4C5467407}"/>
              </a:ext>
            </a:extLst>
          </p:cNvPr>
          <p:cNvSpPr txBox="1"/>
          <p:nvPr/>
        </p:nvSpPr>
        <p:spPr>
          <a:xfrm>
            <a:off x="11728607" y="5929889"/>
            <a:ext cx="5046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Quantum-Resistant Crypto –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Future-proof encryption against emerging threats.</a:t>
            </a:r>
            <a:endParaRPr lang="en-IN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23F233-0114-6087-7383-FC3D7A69CC44}"/>
              </a:ext>
            </a:extLst>
          </p:cNvPr>
          <p:cNvSpPr txBox="1"/>
          <p:nvPr/>
        </p:nvSpPr>
        <p:spPr>
          <a:xfrm>
            <a:off x="11728606" y="7294339"/>
            <a:ext cx="5046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Zero-Trust &amp; Auditability –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ea typeface="Fira Code" panose="020B0809050000020004" pitchFamily="49" charset="0"/>
                <a:cs typeface="Biome" panose="020B0503030204020804" pitchFamily="34" charset="0"/>
              </a:rPr>
              <a:t>Immutable logs &amp; no blind trust in any entity.</a:t>
            </a:r>
            <a:endParaRPr lang="en-IN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8FEBEC7-172C-A62C-2399-E9EFF91181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13669" y="4725359"/>
            <a:ext cx="1115855" cy="111585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752F9B7-8515-E449-B1EB-21C66266A7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14396" y="6069888"/>
            <a:ext cx="914400" cy="914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12D8E0B-1D60-F2E7-0824-818168775B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86843" y="7326832"/>
            <a:ext cx="1017677" cy="1017677"/>
          </a:xfrm>
          <a:prstGeom prst="rect">
            <a:avLst/>
          </a:prstGeom>
        </p:spPr>
      </p:pic>
      <p:pic>
        <p:nvPicPr>
          <p:cNvPr id="4" name="Picture 3" descr="Welcome - Lovable Documentation">
            <a:extLst>
              <a:ext uri="{FF2B5EF4-FFF2-40B4-BE49-F238E27FC236}">
                <a16:creationId xmlns:a16="http://schemas.microsoft.com/office/drawing/2014/main" id="{C84E68BB-C387-83FB-33D3-12C4F18E0F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0692" y="9308011"/>
            <a:ext cx="3231223" cy="5581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57" name="Google Shape;157;p4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60" name="Google Shape;160;p4"/>
          <p:cNvSpPr/>
          <p:nvPr/>
        </p:nvSpPr>
        <p:spPr>
          <a:xfrm>
            <a:off x="14189646" y="9067003"/>
            <a:ext cx="2826577" cy="612707"/>
          </a:xfrm>
          <a:custGeom>
            <a:avLst/>
            <a:gdLst/>
            <a:ahLst/>
            <a:cxnLst/>
            <a:rect l="l" t="t" r="r" b="b"/>
            <a:pathLst>
              <a:path w="2826577" h="612707" extrusionOk="0">
                <a:moveTo>
                  <a:pt x="0" y="0"/>
                </a:moveTo>
                <a:lnTo>
                  <a:pt x="2826577" y="0"/>
                </a:lnTo>
                <a:lnTo>
                  <a:pt x="2826577" y="612706"/>
                </a:lnTo>
                <a:lnTo>
                  <a:pt x="0" y="612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98" t="-175832" r="-7260" b="-246142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E5ACEC2C-931B-453B-EC3C-D868C7394B04}"/>
              </a:ext>
            </a:extLst>
          </p:cNvPr>
          <p:cNvSpPr txBox="1"/>
          <p:nvPr/>
        </p:nvSpPr>
        <p:spPr>
          <a:xfrm>
            <a:off x="845820" y="588241"/>
            <a:ext cx="4533900" cy="10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DC30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ABSTRACT</a:t>
            </a:r>
            <a:endParaRPr sz="18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1C8A9-A40F-4F9B-4837-B424B6EE6C54}"/>
              </a:ext>
            </a:extLst>
          </p:cNvPr>
          <p:cNvSpPr txBox="1"/>
          <p:nvPr/>
        </p:nvSpPr>
        <p:spPr>
          <a:xfrm>
            <a:off x="1028700" y="1791271"/>
            <a:ext cx="167411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Rotarix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 is an </a:t>
            </a:r>
            <a:r>
              <a:rPr lang="en-US" sz="2800" b="1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AI-powered, quantum-resistant key rotation system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 that enhances security by dynamically adjusting key lifetimes based on risk levels. Unlike traditional fixed-interval rotations, </a:t>
            </a:r>
            <a:r>
              <a:rPr lang="en-US" sz="2800" b="1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Rotarix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 uses machine learning to predict threats, ensuring proactive key updates. It integrates </a:t>
            </a:r>
            <a:r>
              <a:rPr lang="en-US" sz="2800" b="1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blockchain-backed auditability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en-US" sz="2800" b="1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multi-cloud compatibility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, and </a:t>
            </a:r>
            <a:r>
              <a:rPr lang="en-US" sz="2800" b="1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post-quantum cryptography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 to deliver a future-proof, zero-trust security model.</a:t>
            </a:r>
            <a:endParaRPr lang="en-IN" sz="2800">
              <a:solidFill>
                <a:schemeClr val="bg1">
                  <a:lumMod val="8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A8AEB-F8F7-356C-4B3A-0EEACCC6B75A}"/>
              </a:ext>
            </a:extLst>
          </p:cNvPr>
          <p:cNvSpPr txBox="1"/>
          <p:nvPr/>
        </p:nvSpPr>
        <p:spPr>
          <a:xfrm>
            <a:off x="1714500" y="4524445"/>
            <a:ext cx="1674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Key Innovations</a:t>
            </a:r>
            <a:endParaRPr lang="en-IN" sz="36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054C14-C69C-A374-952E-D7BF5A333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700" y="4587240"/>
            <a:ext cx="556260" cy="5562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CEA98-72E6-010B-137E-A61062FAD702}"/>
              </a:ext>
            </a:extLst>
          </p:cNvPr>
          <p:cNvSpPr txBox="1"/>
          <p:nvPr/>
        </p:nvSpPr>
        <p:spPr>
          <a:xfrm>
            <a:off x="1714500" y="5638800"/>
            <a:ext cx="4411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AI-driven key rotation</a:t>
            </a:r>
            <a:r>
              <a:rPr lang="en-US" sz="24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based on anomaly detection</a:t>
            </a:r>
            <a:endParaRPr lang="en-IN" sz="24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234FB-29F9-A720-3B92-53BD4A6BEF5E}"/>
              </a:ext>
            </a:extLst>
          </p:cNvPr>
          <p:cNvSpPr txBox="1"/>
          <p:nvPr/>
        </p:nvSpPr>
        <p:spPr>
          <a:xfrm>
            <a:off x="7543800" y="5638799"/>
            <a:ext cx="4411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Quantum-resistant cryptographic algorithms (e.g., CRYSTALS-Kyber)</a:t>
            </a:r>
            <a:endParaRPr lang="en-IN" sz="24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28A0C8-0975-7F64-E8EC-F38E7E03AEF0}"/>
              </a:ext>
            </a:extLst>
          </p:cNvPr>
          <p:cNvSpPr txBox="1"/>
          <p:nvPr/>
        </p:nvSpPr>
        <p:spPr>
          <a:xfrm>
            <a:off x="13624803" y="5657979"/>
            <a:ext cx="3411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Blockchain-backed immutable audit logs</a:t>
            </a:r>
            <a:endParaRPr lang="en-IN" sz="24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D8751-0E39-ACF4-B58E-DABAF8C6CCC0}"/>
              </a:ext>
            </a:extLst>
          </p:cNvPr>
          <p:cNvSpPr txBox="1"/>
          <p:nvPr/>
        </p:nvSpPr>
        <p:spPr>
          <a:xfrm>
            <a:off x="11216883" y="7614083"/>
            <a:ext cx="3411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Zero-trust access control</a:t>
            </a:r>
            <a:endParaRPr lang="en-IN" sz="24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017ED-7E9B-7667-CDF1-935A9D3387ED}"/>
              </a:ext>
            </a:extLst>
          </p:cNvPr>
          <p:cNvSpPr txBox="1"/>
          <p:nvPr/>
        </p:nvSpPr>
        <p:spPr>
          <a:xfrm>
            <a:off x="4607525" y="7390879"/>
            <a:ext cx="3411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Self-healing keys &amp; dynamic MFA adapt instantly to threats.</a:t>
            </a:r>
            <a:endParaRPr lang="en-IN" sz="24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6DABBD-DA1E-BB18-16CC-8938066FF03A}"/>
              </a:ext>
            </a:extLst>
          </p:cNvPr>
          <p:cNvSpPr/>
          <p:nvPr/>
        </p:nvSpPr>
        <p:spPr>
          <a:xfrm>
            <a:off x="1798320" y="5522406"/>
            <a:ext cx="4411980" cy="141732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DA713B-EB86-3E1C-9F19-203478433322}"/>
              </a:ext>
            </a:extLst>
          </p:cNvPr>
          <p:cNvSpPr/>
          <p:nvPr/>
        </p:nvSpPr>
        <p:spPr>
          <a:xfrm>
            <a:off x="7543800" y="5481993"/>
            <a:ext cx="4450082" cy="159559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6D7680-D5A2-6057-1260-C30F4D870978}"/>
              </a:ext>
            </a:extLst>
          </p:cNvPr>
          <p:cNvSpPr/>
          <p:nvPr/>
        </p:nvSpPr>
        <p:spPr>
          <a:xfrm>
            <a:off x="13518001" y="5417328"/>
            <a:ext cx="3657600" cy="159559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B38657-578B-CCAE-A583-CA30B2FC1977}"/>
              </a:ext>
            </a:extLst>
          </p:cNvPr>
          <p:cNvSpPr/>
          <p:nvPr/>
        </p:nvSpPr>
        <p:spPr>
          <a:xfrm>
            <a:off x="4484370" y="7284886"/>
            <a:ext cx="3657600" cy="159559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C47222-5DAD-290D-20E0-781934238969}"/>
              </a:ext>
            </a:extLst>
          </p:cNvPr>
          <p:cNvSpPr/>
          <p:nvPr/>
        </p:nvSpPr>
        <p:spPr>
          <a:xfrm>
            <a:off x="11216883" y="7466522"/>
            <a:ext cx="3411290" cy="115891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499AFD-AD58-13B4-5AD8-76C5210DD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981006">
            <a:off x="3589782" y="7034224"/>
            <a:ext cx="944999" cy="94499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0D1A20-C350-B414-5823-444D2D505F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673444">
            <a:off x="6373148" y="5835337"/>
            <a:ext cx="1002731" cy="10027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5725A8-EF15-1BCC-D2C7-BC25D7D1E0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673444">
            <a:off x="12232656" y="5780535"/>
            <a:ext cx="1046572" cy="10465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914735F-9302-9397-B34D-4E8A60D978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673444">
            <a:off x="8407157" y="7565374"/>
            <a:ext cx="1067460" cy="10674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D5AEB5-E5BC-7445-1FCA-049ECEE1B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673444">
            <a:off x="9839096" y="7564550"/>
            <a:ext cx="1063475" cy="10634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5B7568B-D6EF-0E8A-BEA8-034E93BCB8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029308">
            <a:off x="14752698" y="7079270"/>
            <a:ext cx="944999" cy="9449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C86C39-145B-2083-B2E9-9340F94954B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  <p:pic>
        <p:nvPicPr>
          <p:cNvPr id="6" name="Picture 5" descr="Welcome - Lovable Documentation">
            <a:extLst>
              <a:ext uri="{FF2B5EF4-FFF2-40B4-BE49-F238E27FC236}">
                <a16:creationId xmlns:a16="http://schemas.microsoft.com/office/drawing/2014/main" id="{9CAF4D27-A910-7926-53B2-6B5A46D75F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692" y="9308011"/>
            <a:ext cx="3231223" cy="5581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69" name="Google Shape;169;p5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70" name="Google Shape;170;p5"/>
          <p:cNvSpPr txBox="1"/>
          <p:nvPr/>
        </p:nvSpPr>
        <p:spPr>
          <a:xfrm>
            <a:off x="423183" y="470257"/>
            <a:ext cx="17441634" cy="10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DC30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HOW IT DIFFERS FROM THE EXISTING SYSTEM</a:t>
            </a:r>
            <a:endParaRPr sz="60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14189646" y="9067003"/>
            <a:ext cx="2826577" cy="612707"/>
          </a:xfrm>
          <a:custGeom>
            <a:avLst/>
            <a:gdLst/>
            <a:ahLst/>
            <a:cxnLst/>
            <a:rect l="l" t="t" r="r" b="b"/>
            <a:pathLst>
              <a:path w="2826577" h="612707" extrusionOk="0">
                <a:moveTo>
                  <a:pt x="0" y="0"/>
                </a:moveTo>
                <a:lnTo>
                  <a:pt x="2826577" y="0"/>
                </a:lnTo>
                <a:lnTo>
                  <a:pt x="2826577" y="612706"/>
                </a:lnTo>
                <a:lnTo>
                  <a:pt x="0" y="612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98" t="-175832" r="-7260" b="-246142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7628A-7A53-F931-22C4-BDBA0ED9AC36}"/>
              </a:ext>
            </a:extLst>
          </p:cNvPr>
          <p:cNvSpPr txBox="1"/>
          <p:nvPr/>
        </p:nvSpPr>
        <p:spPr>
          <a:xfrm>
            <a:off x="2017899" y="1933527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Feature</a:t>
            </a:r>
            <a:endParaRPr lang="en-IN" sz="36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51C06-BCAB-753F-1675-8F65746A7D01}"/>
              </a:ext>
            </a:extLst>
          </p:cNvPr>
          <p:cNvSpPr txBox="1"/>
          <p:nvPr/>
        </p:nvSpPr>
        <p:spPr>
          <a:xfrm>
            <a:off x="6571549" y="1767840"/>
            <a:ext cx="5144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Traditional Key Rotation</a:t>
            </a:r>
            <a:endParaRPr lang="en-IN" sz="36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3B5F4-9C8B-9701-4DB3-BD5D751EB265}"/>
              </a:ext>
            </a:extLst>
          </p:cNvPr>
          <p:cNvSpPr txBox="1"/>
          <p:nvPr/>
        </p:nvSpPr>
        <p:spPr>
          <a:xfrm>
            <a:off x="12880909" y="1767839"/>
            <a:ext cx="5144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92D05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Rotarix (Our</a:t>
            </a:r>
          </a:p>
          <a:p>
            <a:r>
              <a:rPr lang="en-US" sz="3600">
                <a:solidFill>
                  <a:srgbClr val="92D05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Proposed Solution)</a:t>
            </a:r>
            <a:endParaRPr lang="en-IN" sz="3600">
              <a:solidFill>
                <a:srgbClr val="92D05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49652-6967-02B6-B2F4-D4DBBD29A0CF}"/>
              </a:ext>
            </a:extLst>
          </p:cNvPr>
          <p:cNvSpPr txBox="1"/>
          <p:nvPr/>
        </p:nvSpPr>
        <p:spPr>
          <a:xfrm>
            <a:off x="1307838" y="3294853"/>
            <a:ext cx="48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Rotation Method</a:t>
            </a:r>
            <a:endParaRPr lang="en-IN" sz="2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95F16-B544-6B95-BCCF-DD8DAA968FAF}"/>
              </a:ext>
            </a:extLst>
          </p:cNvPr>
          <p:cNvSpPr txBox="1"/>
          <p:nvPr/>
        </p:nvSpPr>
        <p:spPr>
          <a:xfrm>
            <a:off x="6571549" y="3294853"/>
            <a:ext cx="48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Fixed Time-Based</a:t>
            </a:r>
            <a:endParaRPr lang="en-IN" sz="2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22C4E-9867-2FA0-34DF-3E1CEA2C6246}"/>
              </a:ext>
            </a:extLst>
          </p:cNvPr>
          <p:cNvSpPr txBox="1"/>
          <p:nvPr/>
        </p:nvSpPr>
        <p:spPr>
          <a:xfrm>
            <a:off x="12880909" y="3294853"/>
            <a:ext cx="451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92D05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AI-Driven, Adaptive</a:t>
            </a:r>
            <a:endParaRPr lang="en-IN" sz="2800">
              <a:solidFill>
                <a:srgbClr val="92D05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54C07-3AE1-50F8-90CA-A9A345486029}"/>
              </a:ext>
            </a:extLst>
          </p:cNvPr>
          <p:cNvSpPr txBox="1"/>
          <p:nvPr/>
        </p:nvSpPr>
        <p:spPr>
          <a:xfrm>
            <a:off x="1307838" y="4181906"/>
            <a:ext cx="48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Threat Response</a:t>
            </a:r>
            <a:endParaRPr lang="en-IN" sz="2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24486-B7EB-644D-5D55-D326A9502BB8}"/>
              </a:ext>
            </a:extLst>
          </p:cNvPr>
          <p:cNvSpPr txBox="1"/>
          <p:nvPr/>
        </p:nvSpPr>
        <p:spPr>
          <a:xfrm>
            <a:off x="6571549" y="4181906"/>
            <a:ext cx="48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Delayed</a:t>
            </a:r>
            <a:endParaRPr lang="en-IN" sz="2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2693E-3966-228E-3479-3EAD66739D16}"/>
              </a:ext>
            </a:extLst>
          </p:cNvPr>
          <p:cNvSpPr txBox="1"/>
          <p:nvPr/>
        </p:nvSpPr>
        <p:spPr>
          <a:xfrm>
            <a:off x="12880909" y="4181906"/>
            <a:ext cx="4879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92D05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Real-Time Detection &amp; Response</a:t>
            </a:r>
            <a:endParaRPr lang="en-IN" sz="2800">
              <a:solidFill>
                <a:srgbClr val="92D05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62659-5336-7D74-0AE8-903D898A19C0}"/>
              </a:ext>
            </a:extLst>
          </p:cNvPr>
          <p:cNvSpPr txBox="1"/>
          <p:nvPr/>
        </p:nvSpPr>
        <p:spPr>
          <a:xfrm>
            <a:off x="1307838" y="5223162"/>
            <a:ext cx="48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Quantum Resistance</a:t>
            </a:r>
            <a:endParaRPr lang="en-IN" sz="2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6A336-A6D3-8FD4-8CA4-1C3E9ED95381}"/>
              </a:ext>
            </a:extLst>
          </p:cNvPr>
          <p:cNvSpPr txBox="1"/>
          <p:nvPr/>
        </p:nvSpPr>
        <p:spPr>
          <a:xfrm>
            <a:off x="6571549" y="5223162"/>
            <a:ext cx="48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No</a:t>
            </a:r>
            <a:endParaRPr lang="en-IN" sz="2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97122-C27F-C4B4-2BFC-9E57F17B0466}"/>
              </a:ext>
            </a:extLst>
          </p:cNvPr>
          <p:cNvSpPr txBox="1"/>
          <p:nvPr/>
        </p:nvSpPr>
        <p:spPr>
          <a:xfrm>
            <a:off x="12880909" y="5223162"/>
            <a:ext cx="4879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92D05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Yes (Post-Quantum Cryptography)</a:t>
            </a:r>
            <a:endParaRPr lang="en-IN" sz="2800">
              <a:solidFill>
                <a:srgbClr val="92D05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7EB26B-9A1E-B14A-82C8-A9B2804339A3}"/>
              </a:ext>
            </a:extLst>
          </p:cNvPr>
          <p:cNvSpPr txBox="1"/>
          <p:nvPr/>
        </p:nvSpPr>
        <p:spPr>
          <a:xfrm>
            <a:off x="1307838" y="6468928"/>
            <a:ext cx="48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Auditability</a:t>
            </a:r>
            <a:endParaRPr lang="en-IN" sz="2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CF49B9-64D2-204C-ADF9-CAB9F403C1D3}"/>
              </a:ext>
            </a:extLst>
          </p:cNvPr>
          <p:cNvSpPr txBox="1"/>
          <p:nvPr/>
        </p:nvSpPr>
        <p:spPr>
          <a:xfrm>
            <a:off x="6571549" y="6468928"/>
            <a:ext cx="48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Centralized Logs</a:t>
            </a:r>
            <a:endParaRPr lang="en-IN" sz="2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30917-0F17-110E-DDE8-59335ECD878E}"/>
              </a:ext>
            </a:extLst>
          </p:cNvPr>
          <p:cNvSpPr txBox="1"/>
          <p:nvPr/>
        </p:nvSpPr>
        <p:spPr>
          <a:xfrm>
            <a:off x="1307838" y="7751635"/>
            <a:ext cx="48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Security Model</a:t>
            </a:r>
            <a:endParaRPr lang="en-IN" sz="2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C1A073-5640-7B23-4291-CED84645B652}"/>
              </a:ext>
            </a:extLst>
          </p:cNvPr>
          <p:cNvSpPr txBox="1"/>
          <p:nvPr/>
        </p:nvSpPr>
        <p:spPr>
          <a:xfrm>
            <a:off x="6571549" y="7751635"/>
            <a:ext cx="48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Static</a:t>
            </a:r>
            <a:endParaRPr lang="en-IN" sz="28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B6D76-572B-48D0-69D8-B7CFAF2589FE}"/>
              </a:ext>
            </a:extLst>
          </p:cNvPr>
          <p:cNvSpPr txBox="1"/>
          <p:nvPr/>
        </p:nvSpPr>
        <p:spPr>
          <a:xfrm>
            <a:off x="12880909" y="6543916"/>
            <a:ext cx="4879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92D05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Blockchain-Based Immutable Logs</a:t>
            </a:r>
            <a:endParaRPr lang="en-IN" sz="2800">
              <a:solidFill>
                <a:srgbClr val="92D05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8DD7F-2395-C232-07A3-5534EC33E662}"/>
              </a:ext>
            </a:extLst>
          </p:cNvPr>
          <p:cNvSpPr txBox="1"/>
          <p:nvPr/>
        </p:nvSpPr>
        <p:spPr>
          <a:xfrm>
            <a:off x="12880909" y="7751635"/>
            <a:ext cx="487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92D05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Zero-Trust &amp; Dynamic</a:t>
            </a:r>
            <a:endParaRPr lang="en-IN" sz="2800">
              <a:solidFill>
                <a:srgbClr val="92D05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C9B8E7-1DD9-AD83-98E5-A1FBEF90656C}"/>
              </a:ext>
            </a:extLst>
          </p:cNvPr>
          <p:cNvCxnSpPr/>
          <p:nvPr/>
        </p:nvCxnSpPr>
        <p:spPr>
          <a:xfrm>
            <a:off x="5593080" y="1889760"/>
            <a:ext cx="0" cy="63850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2B99A7-EFD2-99EC-5E80-FC8A5A9E2D4E}"/>
              </a:ext>
            </a:extLst>
          </p:cNvPr>
          <p:cNvCxnSpPr/>
          <p:nvPr/>
        </p:nvCxnSpPr>
        <p:spPr>
          <a:xfrm>
            <a:off x="11701210" y="1889760"/>
            <a:ext cx="0" cy="63850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18CCF6-4AF9-7579-5FC2-4E6B7D7B4A7F}"/>
              </a:ext>
            </a:extLst>
          </p:cNvPr>
          <p:cNvCxnSpPr>
            <a:cxnSpLocks/>
          </p:cNvCxnSpPr>
          <p:nvPr/>
        </p:nvCxnSpPr>
        <p:spPr>
          <a:xfrm>
            <a:off x="807720" y="3044368"/>
            <a:ext cx="16733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5B5EC5-05F1-CC5E-27B5-D6FDCEB1E158}"/>
              </a:ext>
            </a:extLst>
          </p:cNvPr>
          <p:cNvCxnSpPr>
            <a:cxnSpLocks/>
          </p:cNvCxnSpPr>
          <p:nvPr/>
        </p:nvCxnSpPr>
        <p:spPr>
          <a:xfrm>
            <a:off x="807720" y="4019728"/>
            <a:ext cx="16733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7F8787-D9B1-051D-7425-355B05D96F37}"/>
              </a:ext>
            </a:extLst>
          </p:cNvPr>
          <p:cNvCxnSpPr>
            <a:cxnSpLocks/>
          </p:cNvCxnSpPr>
          <p:nvPr/>
        </p:nvCxnSpPr>
        <p:spPr>
          <a:xfrm>
            <a:off x="807720" y="5143500"/>
            <a:ext cx="16733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6CE351-B96C-E375-15C7-3A733F949A40}"/>
              </a:ext>
            </a:extLst>
          </p:cNvPr>
          <p:cNvCxnSpPr>
            <a:cxnSpLocks/>
          </p:cNvCxnSpPr>
          <p:nvPr/>
        </p:nvCxnSpPr>
        <p:spPr>
          <a:xfrm>
            <a:off x="777240" y="6305728"/>
            <a:ext cx="16733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775FB81-9706-0127-F952-731CDB5EAFCA}"/>
              </a:ext>
            </a:extLst>
          </p:cNvPr>
          <p:cNvCxnSpPr>
            <a:cxnSpLocks/>
          </p:cNvCxnSpPr>
          <p:nvPr/>
        </p:nvCxnSpPr>
        <p:spPr>
          <a:xfrm>
            <a:off x="807720" y="7498023"/>
            <a:ext cx="16733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Welcome - Lovable Documentation">
            <a:extLst>
              <a:ext uri="{FF2B5EF4-FFF2-40B4-BE49-F238E27FC236}">
                <a16:creationId xmlns:a16="http://schemas.microsoft.com/office/drawing/2014/main" id="{B927283F-1F37-C619-D713-74F34565E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859" y="9117511"/>
            <a:ext cx="3231223" cy="5581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9;p5">
            <a:extLst>
              <a:ext uri="{FF2B5EF4-FFF2-40B4-BE49-F238E27FC236}">
                <a16:creationId xmlns:a16="http://schemas.microsoft.com/office/drawing/2014/main" id="{EE589B89-F5E8-2704-A49E-FB8652A91408}"/>
              </a:ext>
            </a:extLst>
          </p:cNvPr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4" name="Google Shape;184;p6"/>
          <p:cNvSpPr/>
          <p:nvPr/>
        </p:nvSpPr>
        <p:spPr>
          <a:xfrm>
            <a:off x="14189646" y="9067003"/>
            <a:ext cx="2826577" cy="612707"/>
          </a:xfrm>
          <a:custGeom>
            <a:avLst/>
            <a:gdLst/>
            <a:ahLst/>
            <a:cxnLst/>
            <a:rect l="l" t="t" r="r" b="b"/>
            <a:pathLst>
              <a:path w="2826577" h="612707" extrusionOk="0">
                <a:moveTo>
                  <a:pt x="0" y="0"/>
                </a:moveTo>
                <a:lnTo>
                  <a:pt x="2826577" y="0"/>
                </a:lnTo>
                <a:lnTo>
                  <a:pt x="2826577" y="612706"/>
                </a:lnTo>
                <a:lnTo>
                  <a:pt x="0" y="612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5898" t="-175832" r="-7260" b="-246142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0" name="Google Shape;180;p6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 b="1"/>
          </a:p>
        </p:txBody>
      </p:sp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40421561-FD67-1964-92BE-366771C5B6E0}"/>
              </a:ext>
            </a:extLst>
          </p:cNvPr>
          <p:cNvSpPr txBox="1"/>
          <p:nvPr/>
        </p:nvSpPr>
        <p:spPr>
          <a:xfrm>
            <a:off x="845820" y="588241"/>
            <a:ext cx="17289780" cy="10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DC30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COMPONENTS USED / SOFTWARE TOOLS</a:t>
            </a:r>
            <a:endParaRPr sz="18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0EE7EA-A6E4-F788-E2B2-31604DCB5C96}"/>
              </a:ext>
            </a:extLst>
          </p:cNvPr>
          <p:cNvSpPr/>
          <p:nvPr/>
        </p:nvSpPr>
        <p:spPr>
          <a:xfrm>
            <a:off x="1524000" y="2575560"/>
            <a:ext cx="6126480" cy="225058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79AC5-1793-6A83-C17D-0523999C9789}"/>
              </a:ext>
            </a:extLst>
          </p:cNvPr>
          <p:cNvSpPr/>
          <p:nvPr/>
        </p:nvSpPr>
        <p:spPr>
          <a:xfrm>
            <a:off x="3732399" y="2362279"/>
            <a:ext cx="1709682" cy="560632"/>
          </a:xfrm>
          <a:prstGeom prst="rect">
            <a:avLst/>
          </a:prstGeom>
          <a:solidFill>
            <a:srgbClr val="002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34BB0-06F4-2132-4E52-D34E82C5F9E9}"/>
              </a:ext>
            </a:extLst>
          </p:cNvPr>
          <p:cNvSpPr txBox="1"/>
          <p:nvPr/>
        </p:nvSpPr>
        <p:spPr>
          <a:xfrm>
            <a:off x="3879779" y="2291579"/>
            <a:ext cx="3589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AI/ML</a:t>
            </a:r>
            <a:endParaRPr lang="en-IN" sz="32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50CD62-00CB-6729-C3D7-3C970E96E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017" y="3437892"/>
            <a:ext cx="1536382" cy="97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5FD0AB8-EC93-F9E1-1DD0-BAD5B6C8C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470" y="3598185"/>
            <a:ext cx="2655570" cy="6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CCD5F5-C2B2-0F17-BA22-3FA618307240}"/>
              </a:ext>
            </a:extLst>
          </p:cNvPr>
          <p:cNvSpPr txBox="1"/>
          <p:nvPr/>
        </p:nvSpPr>
        <p:spPr>
          <a:xfrm>
            <a:off x="2964208" y="2927985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(for anomaly detection)</a:t>
            </a:r>
            <a:endParaRPr lang="en-IN" sz="2000">
              <a:solidFill>
                <a:schemeClr val="bg1">
                  <a:lumMod val="8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6E9E7D-BF2B-8688-2715-93D09DD04CE7}"/>
              </a:ext>
            </a:extLst>
          </p:cNvPr>
          <p:cNvSpPr/>
          <p:nvPr/>
        </p:nvSpPr>
        <p:spPr>
          <a:xfrm>
            <a:off x="1524000" y="5415810"/>
            <a:ext cx="6126480" cy="225058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20B6C-6FB2-C888-332B-346874AA572A}"/>
              </a:ext>
            </a:extLst>
          </p:cNvPr>
          <p:cNvSpPr/>
          <p:nvPr/>
        </p:nvSpPr>
        <p:spPr>
          <a:xfrm>
            <a:off x="2964208" y="5179983"/>
            <a:ext cx="3090459" cy="560632"/>
          </a:xfrm>
          <a:prstGeom prst="rect">
            <a:avLst/>
          </a:prstGeom>
          <a:solidFill>
            <a:srgbClr val="0020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FA746-00DA-22E7-8F92-FDDBE60320E7}"/>
              </a:ext>
            </a:extLst>
          </p:cNvPr>
          <p:cNvSpPr txBox="1"/>
          <p:nvPr/>
        </p:nvSpPr>
        <p:spPr>
          <a:xfrm>
            <a:off x="3008452" y="5123422"/>
            <a:ext cx="309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Cryptography</a:t>
            </a:r>
            <a:endParaRPr lang="en-IN" sz="32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2054" name="Picture 6" descr="CRYSTALS">
            <a:extLst>
              <a:ext uri="{FF2B5EF4-FFF2-40B4-BE49-F238E27FC236}">
                <a16:creationId xmlns:a16="http://schemas.microsoft.com/office/drawing/2014/main" id="{E91D4281-1AC0-E644-B4C7-2552589B8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99" y="6419655"/>
            <a:ext cx="2061702" cy="9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es 256: Over 13 Royalty-Free ...">
            <a:extLst>
              <a:ext uri="{FF2B5EF4-FFF2-40B4-BE49-F238E27FC236}">
                <a16:creationId xmlns:a16="http://schemas.microsoft.com/office/drawing/2014/main" id="{6810E14D-EB8D-1E0D-2E21-F6F71983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01" y="6401862"/>
            <a:ext cx="1024896" cy="102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B44E767-2E85-3BD6-839B-A7BE60B29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183" y="6597603"/>
            <a:ext cx="1800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62DFF0-C87F-2490-C0A2-B4B864DFC131}"/>
              </a:ext>
            </a:extLst>
          </p:cNvPr>
          <p:cNvSpPr txBox="1"/>
          <p:nvPr/>
        </p:nvSpPr>
        <p:spPr>
          <a:xfrm>
            <a:off x="2981397" y="574987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(quantum-resistant keys)</a:t>
            </a:r>
            <a:endParaRPr lang="en-IN" sz="2000">
              <a:solidFill>
                <a:schemeClr val="bg1">
                  <a:lumMod val="8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6A6D33-38D8-6B16-2D06-7F7D73844C7B}"/>
              </a:ext>
            </a:extLst>
          </p:cNvPr>
          <p:cNvSpPr/>
          <p:nvPr/>
        </p:nvSpPr>
        <p:spPr>
          <a:xfrm>
            <a:off x="8035833" y="2583966"/>
            <a:ext cx="3881847" cy="2242178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B0C5AB-1FA5-0394-1CC0-7E9DF8ED8594}"/>
              </a:ext>
            </a:extLst>
          </p:cNvPr>
          <p:cNvSpPr/>
          <p:nvPr/>
        </p:nvSpPr>
        <p:spPr>
          <a:xfrm>
            <a:off x="8797509" y="2360928"/>
            <a:ext cx="2358494" cy="560632"/>
          </a:xfrm>
          <a:prstGeom prst="rect">
            <a:avLst/>
          </a:prstGeom>
          <a:solidFill>
            <a:srgbClr val="0122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734570-3515-4CB0-636E-6C3805082F96}"/>
              </a:ext>
            </a:extLst>
          </p:cNvPr>
          <p:cNvSpPr txBox="1"/>
          <p:nvPr/>
        </p:nvSpPr>
        <p:spPr>
          <a:xfrm>
            <a:off x="8797509" y="2282528"/>
            <a:ext cx="2423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Blockchain</a:t>
            </a:r>
            <a:endParaRPr lang="en-IN" sz="32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2064" name="Picture 16" descr="GitHub - hyperledger/fabric ...">
            <a:extLst>
              <a:ext uri="{FF2B5EF4-FFF2-40B4-BE49-F238E27FC236}">
                <a16:creationId xmlns:a16="http://schemas.microsoft.com/office/drawing/2014/main" id="{D3F925CE-7FD0-9E45-1601-DEA2F48AE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2" y="3598185"/>
            <a:ext cx="1514475" cy="7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106E8567-83E9-1A6F-B5E3-DF993313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043" y="3552187"/>
            <a:ext cx="1237325" cy="84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10D396-E0BF-7702-7525-06B28BE355AF}"/>
              </a:ext>
            </a:extLst>
          </p:cNvPr>
          <p:cNvSpPr txBox="1"/>
          <p:nvPr/>
        </p:nvSpPr>
        <p:spPr>
          <a:xfrm>
            <a:off x="8671616" y="2876354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(immutable key logs)</a:t>
            </a:r>
            <a:endParaRPr lang="en-IN" sz="2000">
              <a:solidFill>
                <a:schemeClr val="bg1">
                  <a:lumMod val="8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93B944A-0049-47EC-D640-3F5EA0C1F6A4}"/>
              </a:ext>
            </a:extLst>
          </p:cNvPr>
          <p:cNvSpPr/>
          <p:nvPr/>
        </p:nvSpPr>
        <p:spPr>
          <a:xfrm>
            <a:off x="8035833" y="5378302"/>
            <a:ext cx="3881847" cy="324950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D5C538-0FC2-0FCF-99CE-965C57894BA2}"/>
              </a:ext>
            </a:extLst>
          </p:cNvPr>
          <p:cNvSpPr/>
          <p:nvPr/>
        </p:nvSpPr>
        <p:spPr>
          <a:xfrm>
            <a:off x="9174481" y="5169845"/>
            <a:ext cx="1484452" cy="560632"/>
          </a:xfrm>
          <a:prstGeom prst="rect">
            <a:avLst/>
          </a:prstGeom>
          <a:solidFill>
            <a:srgbClr val="001C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BDAC3B-2029-F082-B3C9-97EAFDD476DA}"/>
              </a:ext>
            </a:extLst>
          </p:cNvPr>
          <p:cNvSpPr txBox="1"/>
          <p:nvPr/>
        </p:nvSpPr>
        <p:spPr>
          <a:xfrm>
            <a:off x="8482037" y="5058572"/>
            <a:ext cx="2928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Key</a:t>
            </a:r>
          </a:p>
          <a:p>
            <a:pPr algn="ctr"/>
            <a:r>
              <a:rPr lang="en-US" sz="32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Management</a:t>
            </a:r>
            <a:endParaRPr lang="en-IN" sz="32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2068" name="Picture 20" descr="HashiCorp Vault - ITQ">
            <a:extLst>
              <a:ext uri="{FF2B5EF4-FFF2-40B4-BE49-F238E27FC236}">
                <a16:creationId xmlns:a16="http://schemas.microsoft.com/office/drawing/2014/main" id="{B9B910D9-C781-E815-3192-C0F1C05B5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563" y="6282636"/>
            <a:ext cx="1953393" cy="70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B651B316-59BE-827B-F443-5B335E3D3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63" y="7327962"/>
            <a:ext cx="3309784" cy="75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BA76022-BD64-582A-03EF-1A56AE392541}"/>
              </a:ext>
            </a:extLst>
          </p:cNvPr>
          <p:cNvSpPr/>
          <p:nvPr/>
        </p:nvSpPr>
        <p:spPr>
          <a:xfrm>
            <a:off x="12389486" y="2574915"/>
            <a:ext cx="5087353" cy="2242178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E0FF2C-A3BE-6D23-39C8-DCA841CD88E2}"/>
              </a:ext>
            </a:extLst>
          </p:cNvPr>
          <p:cNvSpPr/>
          <p:nvPr/>
        </p:nvSpPr>
        <p:spPr>
          <a:xfrm>
            <a:off x="13410622" y="2368871"/>
            <a:ext cx="3090459" cy="560632"/>
          </a:xfrm>
          <a:prstGeom prst="rect">
            <a:avLst/>
          </a:prstGeom>
          <a:solidFill>
            <a:srgbClr val="001941"/>
          </a:solidFill>
          <a:ln>
            <a:solidFill>
              <a:srgbClr val="0019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ADAC24-91BA-7D6D-F8C3-B96DBEA5F6A2}"/>
              </a:ext>
            </a:extLst>
          </p:cNvPr>
          <p:cNvSpPr txBox="1"/>
          <p:nvPr/>
        </p:nvSpPr>
        <p:spPr>
          <a:xfrm>
            <a:off x="13530022" y="2102635"/>
            <a:ext cx="27362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Security Framework</a:t>
            </a:r>
            <a:endParaRPr lang="en-IN" sz="32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2074" name="Picture 26" descr="Zero Trust in Education and the Public ...">
            <a:extLst>
              <a:ext uri="{FF2B5EF4-FFF2-40B4-BE49-F238E27FC236}">
                <a16:creationId xmlns:a16="http://schemas.microsoft.com/office/drawing/2014/main" id="{E03F626A-9812-40C0-9D8B-6DEB0F64B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348" y="3375695"/>
            <a:ext cx="1185642" cy="118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NIST Announces 2024 Timeline for First ...">
            <a:extLst>
              <a:ext uri="{FF2B5EF4-FFF2-40B4-BE49-F238E27FC236}">
                <a16:creationId xmlns:a16="http://schemas.microsoft.com/office/drawing/2014/main" id="{7BBCA80B-BB8B-7C3D-8753-65B25920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9108" y="3159107"/>
            <a:ext cx="1530298" cy="153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5BE336-BC89-119A-4D85-FC91D89CA23E}"/>
              </a:ext>
            </a:extLst>
          </p:cNvPr>
          <p:cNvSpPr/>
          <p:nvPr/>
        </p:nvSpPr>
        <p:spPr>
          <a:xfrm>
            <a:off x="12486998" y="5410961"/>
            <a:ext cx="5087353" cy="279346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FEA22C-95F8-30A4-54EC-200AE3F9587E}"/>
              </a:ext>
            </a:extLst>
          </p:cNvPr>
          <p:cNvSpPr/>
          <p:nvPr/>
        </p:nvSpPr>
        <p:spPr>
          <a:xfrm>
            <a:off x="13854602" y="5092357"/>
            <a:ext cx="2277915" cy="560632"/>
          </a:xfrm>
          <a:prstGeom prst="rect">
            <a:avLst/>
          </a:prstGeom>
          <a:solidFill>
            <a:srgbClr val="001941"/>
          </a:solidFill>
          <a:ln>
            <a:solidFill>
              <a:srgbClr val="0019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E631D1-07AB-2012-9478-26C046207318}"/>
              </a:ext>
            </a:extLst>
          </p:cNvPr>
          <p:cNvSpPr txBox="1"/>
          <p:nvPr/>
        </p:nvSpPr>
        <p:spPr>
          <a:xfrm>
            <a:off x="13587708" y="5129172"/>
            <a:ext cx="2736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Database</a:t>
            </a:r>
            <a:endParaRPr lang="en-IN" sz="320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727069-53A8-C03C-7070-04F28D719D26}"/>
              </a:ext>
            </a:extLst>
          </p:cNvPr>
          <p:cNvSpPr txBox="1"/>
          <p:nvPr/>
        </p:nvSpPr>
        <p:spPr>
          <a:xfrm>
            <a:off x="13536074" y="574233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(for secure key storage)</a:t>
            </a:r>
            <a:endParaRPr lang="en-IN" sz="2000">
              <a:solidFill>
                <a:schemeClr val="bg1">
                  <a:lumMod val="8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2078" name="Picture 30" descr="PostgreSQL Logo / Software / Logonoid.com">
            <a:extLst>
              <a:ext uri="{FF2B5EF4-FFF2-40B4-BE49-F238E27FC236}">
                <a16:creationId xmlns:a16="http://schemas.microsoft.com/office/drawing/2014/main" id="{0AF258F3-857C-53D5-1ABD-C1A25222D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9219" y="6274590"/>
            <a:ext cx="1422524" cy="15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B47A99D7-E441-F4F9-44F9-3E3DA3D26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9990" y="6444510"/>
            <a:ext cx="2608296" cy="122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1B32033-544D-628E-82F5-AFD47A31A69D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  <p:pic>
        <p:nvPicPr>
          <p:cNvPr id="24" name="Picture 23" descr="Welcome - Lovable Documentation">
            <a:extLst>
              <a:ext uri="{FF2B5EF4-FFF2-40B4-BE49-F238E27FC236}">
                <a16:creationId xmlns:a16="http://schemas.microsoft.com/office/drawing/2014/main" id="{84685DC3-EC37-CCB1-6247-D8CD149096F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0692" y="9308011"/>
            <a:ext cx="3231223" cy="5581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93" name="Google Shape;193;p7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95" name="Google Shape;195;p7"/>
          <p:cNvSpPr/>
          <p:nvPr/>
        </p:nvSpPr>
        <p:spPr>
          <a:xfrm>
            <a:off x="14910374" y="9412211"/>
            <a:ext cx="2826577" cy="612707"/>
          </a:xfrm>
          <a:custGeom>
            <a:avLst/>
            <a:gdLst/>
            <a:ahLst/>
            <a:cxnLst/>
            <a:rect l="l" t="t" r="r" b="b"/>
            <a:pathLst>
              <a:path w="2826577" h="612707" extrusionOk="0">
                <a:moveTo>
                  <a:pt x="0" y="0"/>
                </a:moveTo>
                <a:lnTo>
                  <a:pt x="2826577" y="0"/>
                </a:lnTo>
                <a:lnTo>
                  <a:pt x="2826577" y="612706"/>
                </a:lnTo>
                <a:lnTo>
                  <a:pt x="0" y="612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98" t="-175832" r="-7260" b="-246142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87E50ABE-9A9F-374C-E397-1FF2D6A74697}"/>
              </a:ext>
            </a:extLst>
          </p:cNvPr>
          <p:cNvSpPr txBox="1"/>
          <p:nvPr/>
        </p:nvSpPr>
        <p:spPr>
          <a:xfrm>
            <a:off x="845820" y="588241"/>
            <a:ext cx="17289780" cy="10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DC30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ARCHITECTURE DIAGRAM</a:t>
            </a:r>
            <a:endParaRPr sz="18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6711B-149E-3870-0D3B-E635D06E1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528" y="1831946"/>
            <a:ext cx="16619220" cy="7278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0EA8F4-F4D8-B976-C7FF-0C968CBE36F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  <p:pic>
        <p:nvPicPr>
          <p:cNvPr id="4" name="Picture 3" descr="Welcome - Lovable Documentation">
            <a:extLst>
              <a:ext uri="{FF2B5EF4-FFF2-40B4-BE49-F238E27FC236}">
                <a16:creationId xmlns:a16="http://schemas.microsoft.com/office/drawing/2014/main" id="{0AAA52C0-A2E7-11E7-937C-391F029A3B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692" y="9308011"/>
            <a:ext cx="3231223" cy="5581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05" name="Google Shape;205;p8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06" name="Google Shape;206;p8"/>
          <p:cNvSpPr/>
          <p:nvPr/>
        </p:nvSpPr>
        <p:spPr>
          <a:xfrm>
            <a:off x="1028700" y="9125047"/>
            <a:ext cx="2534658" cy="573712"/>
          </a:xfrm>
          <a:custGeom>
            <a:avLst/>
            <a:gdLst/>
            <a:ahLst/>
            <a:cxnLst/>
            <a:rect l="l" t="t" r="r" b="b"/>
            <a:pathLst>
              <a:path w="2534658" h="573712" extrusionOk="0">
                <a:moveTo>
                  <a:pt x="0" y="0"/>
                </a:moveTo>
                <a:lnTo>
                  <a:pt x="2534658" y="0"/>
                </a:lnTo>
                <a:lnTo>
                  <a:pt x="2534658" y="573712"/>
                </a:lnTo>
                <a:lnTo>
                  <a:pt x="0" y="573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1983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07" name="Google Shape;207;p8"/>
          <p:cNvSpPr/>
          <p:nvPr/>
        </p:nvSpPr>
        <p:spPr>
          <a:xfrm>
            <a:off x="14189646" y="9067003"/>
            <a:ext cx="2826577" cy="612707"/>
          </a:xfrm>
          <a:custGeom>
            <a:avLst/>
            <a:gdLst/>
            <a:ahLst/>
            <a:cxnLst/>
            <a:rect l="l" t="t" r="r" b="b"/>
            <a:pathLst>
              <a:path w="2826577" h="612707" extrusionOk="0">
                <a:moveTo>
                  <a:pt x="0" y="0"/>
                </a:moveTo>
                <a:lnTo>
                  <a:pt x="2826577" y="0"/>
                </a:lnTo>
                <a:lnTo>
                  <a:pt x="2826577" y="612706"/>
                </a:lnTo>
                <a:lnTo>
                  <a:pt x="0" y="612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5898" t="-175832" r="-7260" b="-246142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CB5AF01A-3087-8CA9-4BB3-ADCF19026F16}"/>
              </a:ext>
            </a:extLst>
          </p:cNvPr>
          <p:cNvSpPr txBox="1"/>
          <p:nvPr/>
        </p:nvSpPr>
        <p:spPr>
          <a:xfrm>
            <a:off x="845820" y="588241"/>
            <a:ext cx="17289780" cy="10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DC30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BLOCK DIAGRAM</a:t>
            </a:r>
            <a:endParaRPr sz="18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B7C650-F05E-BBA8-6B69-C4BC8CB6B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20" y="1613137"/>
            <a:ext cx="16802100" cy="8525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77636-E8FB-1288-3E58-A8ECC7DFFED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565" r="-1756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17" name="Google Shape;217;p9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 extrusionOk="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19" name="Google Shape;219;p9"/>
          <p:cNvSpPr/>
          <p:nvPr/>
        </p:nvSpPr>
        <p:spPr>
          <a:xfrm>
            <a:off x="15129084" y="9419832"/>
            <a:ext cx="2826577" cy="612707"/>
          </a:xfrm>
          <a:custGeom>
            <a:avLst/>
            <a:gdLst/>
            <a:ahLst/>
            <a:cxnLst/>
            <a:rect l="l" t="t" r="r" b="b"/>
            <a:pathLst>
              <a:path w="2826577" h="612707" extrusionOk="0">
                <a:moveTo>
                  <a:pt x="0" y="0"/>
                </a:moveTo>
                <a:lnTo>
                  <a:pt x="2826577" y="0"/>
                </a:lnTo>
                <a:lnTo>
                  <a:pt x="2826577" y="612706"/>
                </a:lnTo>
                <a:lnTo>
                  <a:pt x="0" y="612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98" t="-175832" r="-7260" b="-246142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Google Shape;151;p3">
            <a:extLst>
              <a:ext uri="{FF2B5EF4-FFF2-40B4-BE49-F238E27FC236}">
                <a16:creationId xmlns:a16="http://schemas.microsoft.com/office/drawing/2014/main" id="{64F44D61-529E-7669-0684-0326A93FBB58}"/>
              </a:ext>
            </a:extLst>
          </p:cNvPr>
          <p:cNvSpPr txBox="1"/>
          <p:nvPr/>
        </p:nvSpPr>
        <p:spPr>
          <a:xfrm>
            <a:off x="845820" y="588241"/>
            <a:ext cx="17289780" cy="10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DC30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FLOW CHART</a:t>
            </a:r>
            <a:endParaRPr sz="180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48BC5-944F-D8E3-3C5B-D4669D2EDE1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601" t="27168" r="10652" b="25431"/>
          <a:stretch/>
        </p:blipFill>
        <p:spPr>
          <a:xfrm>
            <a:off x="16888454" y="317047"/>
            <a:ext cx="1136513" cy="804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6520A-13CE-E9E3-92AE-1C30071FE9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45" y="1709342"/>
            <a:ext cx="17474510" cy="7571818"/>
          </a:xfrm>
          <a:prstGeom prst="rect">
            <a:avLst/>
          </a:prstGeom>
        </p:spPr>
      </p:pic>
      <p:pic>
        <p:nvPicPr>
          <p:cNvPr id="5" name="Picture 4" descr="Welcome - Lovable Documentation">
            <a:extLst>
              <a:ext uri="{FF2B5EF4-FFF2-40B4-BE49-F238E27FC236}">
                <a16:creationId xmlns:a16="http://schemas.microsoft.com/office/drawing/2014/main" id="{86167525-AA17-7FB9-162E-2F6E5D02AC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275" y="9445594"/>
            <a:ext cx="3231223" cy="5581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8520306-0220-470a-8a73-f68c41cb9f7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E347ED591750439B2CF53D7D1343C9" ma:contentTypeVersion="15" ma:contentTypeDescription="Create a new document." ma:contentTypeScope="" ma:versionID="298b9cf4d106fa65860ca92b772c2ffb">
  <xsd:schema xmlns:xsd="http://www.w3.org/2001/XMLSchema" xmlns:xs="http://www.w3.org/2001/XMLSchema" xmlns:p="http://schemas.microsoft.com/office/2006/metadata/properties" xmlns:ns3="18520306-0220-470a-8a73-f68c41cb9f78" xmlns:ns4="e244764d-3344-4471-a487-249421a1d63d" targetNamespace="http://schemas.microsoft.com/office/2006/metadata/properties" ma:root="true" ma:fieldsID="979a8cd205e4c94b712dde2c1f8d7ef4" ns3:_="" ns4:_="">
    <xsd:import namespace="18520306-0220-470a-8a73-f68c41cb9f78"/>
    <xsd:import namespace="e244764d-3344-4471-a487-249421a1d63d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System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20306-0220-470a-8a73-f68c41cb9f78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4764d-3344-4471-a487-249421a1d63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DE99DF-4362-4F8C-80A3-521B0AAF9D10}">
  <ds:schemaRefs>
    <ds:schemaRef ds:uri="18520306-0220-470a-8a73-f68c41cb9f78"/>
    <ds:schemaRef ds:uri="e244764d-3344-4471-a487-249421a1d6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A49504-C016-4BE9-B6F6-69E2C612356E}">
  <ds:schemaRefs>
    <ds:schemaRef ds:uri="18520306-0220-470a-8a73-f68c41cb9f78"/>
    <ds:schemaRef ds:uri="e244764d-3344-4471-a487-249421a1d6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5128533-40CD-4446-9CD6-CB60C0D797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26</cp:revision>
  <dcterms:created xsi:type="dcterms:W3CDTF">2006-08-16T00:00:00Z</dcterms:created>
  <dcterms:modified xsi:type="dcterms:W3CDTF">2025-05-29T06:51:26Z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0x0101001CE347ED591750439B2CF53D7D1343C9</vt:lpwstr>
  </property>
</Properties>
</file>