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5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4DEA1-1652-004D-DA14-902077A62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9746DE-A719-62F2-17E7-AA99DE221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CFA03F-59F5-3B92-4310-F7E00EB4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6BE8-47D0-42C2-A0A3-B1B1DCB1C257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F225C9-EE43-69F5-B29E-A924373C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67AC51-1E26-E107-2C5E-C38CB34B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D85B-23BF-415B-8932-6821EC308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81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1C95D-C44B-4674-470F-75BB45A5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08C367-A7D2-D0D1-EA8C-7294B757B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659A4-6E01-C720-A89E-C6496ECC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6BE8-47D0-42C2-A0A3-B1B1DCB1C257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C6A8FB-DEC2-70A0-959E-9522AA02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730D12-0CAE-7014-D5CB-BBD0526B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D85B-23BF-415B-8932-6821EC308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86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E78ABE-C52B-A6F6-00B5-DBBD05E10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F9C2CF-8D89-D1CA-E94F-4EE54C69E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32EAF4-FB93-CC37-9504-6ED5FA25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6BE8-47D0-42C2-A0A3-B1B1DCB1C257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DE7CEA-2ECB-8694-134D-9AB5886E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72A84-1A07-21A4-EBAC-FF8D484A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D85B-23BF-415B-8932-6821EC308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73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97700-78CD-3531-DC5E-91ED5032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002A4-565F-0B75-187B-DA872DB96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945B0-A876-F01E-F402-7CF7F588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6BE8-47D0-42C2-A0A3-B1B1DCB1C257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8EC6F-C121-E0BC-518E-0B2A1C92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86BD2-FA04-32A4-F63F-B27ECA2F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D85B-23BF-415B-8932-6821EC308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2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C1D3D-1128-580C-BD0D-C8CA5CDD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E5157-1189-B2C8-5A30-A9EA95D88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BC8377-349E-318B-6A18-616051A5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6BE8-47D0-42C2-A0A3-B1B1DCB1C257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F8582-4D48-96DE-4786-40F48ED4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9E9FD8-5025-A527-C921-534C3241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D85B-23BF-415B-8932-6821EC308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30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D05C6-8D8C-F735-54AA-A77772F6F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7259A-2B63-611D-2398-D57E8DFF1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978E08-CA3B-D0FF-C8B4-C387BB06C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5D1883-2C11-09F4-4BBE-A0B43B80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6BE8-47D0-42C2-A0A3-B1B1DCB1C257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2C022-09B8-81EF-3D13-E306A818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A38BF9-3E86-8FE2-18D2-3F971C2F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D85B-23BF-415B-8932-6821EC308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3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78B2E-06A4-B2B0-CC25-47E6FD9CB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3012E7-EAA7-C9D5-6550-657E6F534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2603F9-93A8-6377-79B1-14FF6ADE7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A411E9-5EE6-E5A3-9D0A-91F468AEA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01F455-E9E1-3F6D-F4B9-52BFDBFAD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257A87-8B49-3956-D3FC-58FF787F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6BE8-47D0-42C2-A0A3-B1B1DCB1C257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FFBB2C-0F7A-F124-EE05-FEA4B1E2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053BD1-B6B0-CA62-C9B7-E19D576B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D85B-23BF-415B-8932-6821EC308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55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A5F37-4C0D-1CE5-38BE-A417B4446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260DB6-8689-E7CA-6D06-05A0AAB1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6BE8-47D0-42C2-A0A3-B1B1DCB1C257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907542-1C53-74FD-3A13-202A89FC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58BC8C-41F9-64D5-8384-BBC370B2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D85B-23BF-415B-8932-6821EC308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88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976C06-B1B9-F604-E710-F531D010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6BE8-47D0-42C2-A0A3-B1B1DCB1C257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33F873-8914-DE6C-F1ED-5158DBDBB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F4ED85-8CD4-C6F5-E0BE-0C484465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D85B-23BF-415B-8932-6821EC308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13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9510D-8B85-6AE4-D999-596851B0D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DF4D0-161A-14A8-75D4-2F8C68034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AB7447-9A5F-D0CB-89FD-59EA23CB2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B5D41B-2FF6-CDE2-EC97-74BCFA4A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6BE8-47D0-42C2-A0A3-B1B1DCB1C257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B5B652-4D57-5E10-5862-A55B2C01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F17B6B-0649-E0DC-350A-D5EA8212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D85B-23BF-415B-8932-6821EC308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37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B3317-B6C2-C364-4695-DFFA8E0E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3C7F64-1960-E2C2-17D6-6F6E7FD68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C6C2CB-8526-FF05-9D5E-508569C0A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377295-592A-291F-23BD-81B464AE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6BE8-47D0-42C2-A0A3-B1B1DCB1C257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BEF48B-438C-9AAE-44D5-8CA6986CD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128102-EBC4-302E-3379-22879E3B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D85B-23BF-415B-8932-6821EC308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14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C6E607-DD24-4D2A-2EF0-084CF962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E2F530-3C58-F3B1-3EAE-1ED7B01C3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9A7AB1-3E37-5A88-1F71-631434299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AB6BE8-47D0-42C2-A0A3-B1B1DCB1C257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9E0FDD-AEC0-C326-49A0-08FA59073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1CD4C-3895-B01B-B59F-A8CBBB0D1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5AD85B-23BF-415B-8932-6821EC308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1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40CD3-F2C2-A818-E12F-98806DA739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Tortoise </a:t>
            </a:r>
            <a:r>
              <a:rPr lang="en-US" altLang="ko-KR" sz="4800" dirty="0" err="1"/>
              <a:t>svn</a:t>
            </a:r>
            <a:r>
              <a:rPr lang="en-US" altLang="ko-KR" sz="4800" dirty="0"/>
              <a:t> </a:t>
            </a:r>
            <a:r>
              <a:rPr lang="ko-KR" altLang="en-US" sz="4800" dirty="0"/>
              <a:t>설치 및 사용방법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884592-9173-2CAB-34F5-88CD39B4FE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119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1C11C-D583-65CF-CE50-2A50ADBB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en-US" altLang="ko-KR" dirty="0"/>
              <a:t> extension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C16EAD9-7410-5170-2869-D125102DA7AD}"/>
              </a:ext>
            </a:extLst>
          </p:cNvPr>
          <p:cNvSpPr txBox="1">
            <a:spLocks/>
          </p:cNvSpPr>
          <p:nvPr/>
        </p:nvSpPr>
        <p:spPr>
          <a:xfrm>
            <a:off x="7218218" y="1690688"/>
            <a:ext cx="413558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Vscode</a:t>
            </a:r>
            <a:r>
              <a:rPr lang="ko-KR" altLang="en-US" dirty="0"/>
              <a:t>에서 </a:t>
            </a:r>
            <a:r>
              <a:rPr lang="en-US" altLang="ko-KR" dirty="0" err="1"/>
              <a:t>tortoisesvn</a:t>
            </a:r>
            <a:r>
              <a:rPr lang="en-US" altLang="ko-KR" dirty="0"/>
              <a:t> </a:t>
            </a:r>
            <a:r>
              <a:rPr lang="ko-KR" altLang="en-US" dirty="0"/>
              <a:t>검색 후 </a:t>
            </a:r>
            <a:r>
              <a:rPr lang="en-US" altLang="ko-KR" dirty="0"/>
              <a:t>install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16B08B2-1F53-45AC-EF91-AE02BD225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7707"/>
            <a:ext cx="6078694" cy="3370912"/>
          </a:xfrm>
        </p:spPr>
      </p:pic>
    </p:spTree>
    <p:extLst>
      <p:ext uri="{BB962C8B-B14F-4D97-AF65-F5344CB8AC3E}">
        <p14:creationId xmlns:p14="http://schemas.microsoft.com/office/powerpoint/2010/main" val="8090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1C11C-D583-65CF-CE50-2A50ADBB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en-US" altLang="ko-KR" dirty="0"/>
              <a:t> extension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C16EAD9-7410-5170-2869-D125102DA7AD}"/>
              </a:ext>
            </a:extLst>
          </p:cNvPr>
          <p:cNvSpPr txBox="1">
            <a:spLocks/>
          </p:cNvSpPr>
          <p:nvPr/>
        </p:nvSpPr>
        <p:spPr>
          <a:xfrm>
            <a:off x="7218218" y="1690688"/>
            <a:ext cx="413558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Tortoisesvn</a:t>
            </a:r>
            <a:r>
              <a:rPr lang="en-US" altLang="ko-KR" dirty="0"/>
              <a:t> helper install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6FC1688-140E-7B48-4A53-559A8E5EE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269" y="1825625"/>
            <a:ext cx="5347731" cy="4351338"/>
          </a:xfrm>
        </p:spPr>
      </p:pic>
    </p:spTree>
    <p:extLst>
      <p:ext uri="{BB962C8B-B14F-4D97-AF65-F5344CB8AC3E}">
        <p14:creationId xmlns:p14="http://schemas.microsoft.com/office/powerpoint/2010/main" val="2095637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1C11C-D583-65CF-CE50-2A50ADBB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en-US" altLang="ko-KR" dirty="0"/>
              <a:t> extension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C16EAD9-7410-5170-2869-D125102DA7AD}"/>
              </a:ext>
            </a:extLst>
          </p:cNvPr>
          <p:cNvSpPr txBox="1">
            <a:spLocks/>
          </p:cNvSpPr>
          <p:nvPr/>
        </p:nvSpPr>
        <p:spPr>
          <a:xfrm>
            <a:off x="7218218" y="1690688"/>
            <a:ext cx="413558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Svn</a:t>
            </a:r>
            <a:r>
              <a:rPr lang="en-US" altLang="ko-KR" sz="1200" dirty="0"/>
              <a:t> update : </a:t>
            </a:r>
            <a:r>
              <a:rPr lang="ko-KR" altLang="en-US" sz="1200" dirty="0"/>
              <a:t>파일 한 개 업데이트</a:t>
            </a:r>
            <a:endParaRPr lang="en-US" altLang="ko-KR" sz="1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Svn</a:t>
            </a:r>
            <a:r>
              <a:rPr lang="en-US" altLang="ko-KR" sz="1200" dirty="0"/>
              <a:t> commit : </a:t>
            </a:r>
            <a:r>
              <a:rPr lang="ko-KR" altLang="en-US" sz="1200" dirty="0"/>
              <a:t>파일 한 개 </a:t>
            </a:r>
            <a:r>
              <a:rPr lang="ko-KR" altLang="en-US" sz="1200" dirty="0" err="1"/>
              <a:t>커밋</a:t>
            </a:r>
            <a:endParaRPr lang="en-US" altLang="ko-KR" sz="1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1200" b="1" dirty="0"/>
              <a:t>Workspace </a:t>
            </a:r>
            <a:r>
              <a:rPr lang="en-US" altLang="ko-KR" sz="1200" b="1" dirty="0" err="1"/>
              <a:t>svn</a:t>
            </a:r>
            <a:r>
              <a:rPr lang="en-US" altLang="ko-KR" sz="1200" b="1" dirty="0"/>
              <a:t> commit : </a:t>
            </a:r>
            <a:r>
              <a:rPr lang="ko-KR" altLang="en-US" sz="1200" b="1" dirty="0"/>
              <a:t>내가 열고 있는 </a:t>
            </a:r>
            <a:r>
              <a:rPr lang="en-US" altLang="ko-KR" sz="1200" b="1" dirty="0"/>
              <a:t>workspace(</a:t>
            </a:r>
            <a:r>
              <a:rPr lang="ko-KR" altLang="en-US" sz="1200" b="1" dirty="0"/>
              <a:t>예 </a:t>
            </a:r>
            <a:r>
              <a:rPr lang="en-US" altLang="ko-KR" sz="1200" b="1" dirty="0"/>
              <a:t>kt hybrid </a:t>
            </a:r>
            <a:r>
              <a:rPr lang="ko-KR" altLang="en-US" sz="1200" b="1" dirty="0"/>
              <a:t>폴더</a:t>
            </a:r>
            <a:r>
              <a:rPr lang="en-US" altLang="ko-KR" sz="1200" b="1" dirty="0"/>
              <a:t>) </a:t>
            </a:r>
            <a:r>
              <a:rPr lang="ko-KR" altLang="en-US" sz="1200" b="1" dirty="0"/>
              <a:t>전체 </a:t>
            </a:r>
            <a:r>
              <a:rPr lang="ko-KR" altLang="en-US" sz="1200" b="1" dirty="0" err="1"/>
              <a:t>커밋</a:t>
            </a:r>
            <a:endParaRPr lang="en-US" altLang="ko-KR" sz="12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1200" b="1" dirty="0"/>
              <a:t>Workspace </a:t>
            </a:r>
            <a:r>
              <a:rPr lang="en-US" altLang="ko-KR" sz="1200" b="1" dirty="0" err="1"/>
              <a:t>svn</a:t>
            </a:r>
            <a:r>
              <a:rPr lang="en-US" altLang="ko-KR" sz="1200" b="1" dirty="0"/>
              <a:t> update : </a:t>
            </a:r>
            <a:r>
              <a:rPr lang="ko-KR" altLang="en-US" sz="1200" b="1" dirty="0"/>
              <a:t>내가 열고 있는 </a:t>
            </a:r>
            <a:r>
              <a:rPr lang="en-US" altLang="ko-KR" sz="1200" b="1" dirty="0"/>
              <a:t>workspace(</a:t>
            </a:r>
            <a:r>
              <a:rPr lang="ko-KR" altLang="en-US" sz="1200" b="1" dirty="0"/>
              <a:t>예 </a:t>
            </a:r>
            <a:r>
              <a:rPr lang="en-US" altLang="ko-KR" sz="1200" b="1" dirty="0"/>
              <a:t>kt hybrid </a:t>
            </a:r>
            <a:r>
              <a:rPr lang="ko-KR" altLang="en-US" sz="1200" b="1" dirty="0"/>
              <a:t>폴더</a:t>
            </a:r>
            <a:r>
              <a:rPr lang="en-US" altLang="ko-KR" sz="1200" b="1" dirty="0"/>
              <a:t>) </a:t>
            </a:r>
            <a:r>
              <a:rPr lang="ko-KR" altLang="en-US" sz="1200" b="1" dirty="0"/>
              <a:t>전체 업데이트</a:t>
            </a:r>
            <a:endParaRPr lang="en-US" altLang="ko-KR" sz="12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작업 하기 전 </a:t>
            </a:r>
            <a:r>
              <a:rPr lang="en-US" altLang="ko-KR" sz="1200" b="1" dirty="0"/>
              <a:t>workspace </a:t>
            </a:r>
            <a:r>
              <a:rPr lang="en-US" altLang="ko-KR" sz="1200" b="1" dirty="0" err="1"/>
              <a:t>svn</a:t>
            </a:r>
            <a:r>
              <a:rPr lang="en-US" altLang="ko-KR" sz="1200" b="1" dirty="0"/>
              <a:t> update</a:t>
            </a:r>
            <a:r>
              <a:rPr lang="ko-KR" altLang="en-US" sz="1200" b="1" dirty="0"/>
              <a:t>하여 최신화 시킨 후 </a:t>
            </a:r>
            <a:endParaRPr lang="en-US" altLang="ko-KR" sz="12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작업 후 </a:t>
            </a:r>
            <a:r>
              <a:rPr lang="en-US" altLang="ko-KR" sz="1200" b="1" dirty="0"/>
              <a:t>workspace </a:t>
            </a:r>
            <a:r>
              <a:rPr lang="en-US" altLang="ko-KR" sz="1200" b="1" dirty="0" err="1"/>
              <a:t>svn</a:t>
            </a:r>
            <a:r>
              <a:rPr lang="en-US" altLang="ko-KR" sz="1200" b="1" dirty="0"/>
              <a:t> commit </a:t>
            </a:r>
            <a:r>
              <a:rPr lang="ko-KR" altLang="en-US" sz="1200" b="1" dirty="0"/>
              <a:t>하여 </a:t>
            </a:r>
            <a:r>
              <a:rPr lang="ko-KR" altLang="en-US" sz="1200" b="1" dirty="0" err="1"/>
              <a:t>커밋</a:t>
            </a:r>
            <a:endParaRPr lang="en-US" altLang="ko-KR" sz="12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97EDDC4-A83F-DBE8-F13A-6636CA677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090" y="2553305"/>
            <a:ext cx="48291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29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29AC9-7419-1B8C-58D9-5601317F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64895"/>
          </a:xfrm>
        </p:spPr>
        <p:txBody>
          <a:bodyPr/>
          <a:lstStyle/>
          <a:p>
            <a:pPr algn="ctr"/>
            <a:r>
              <a:rPr lang="ko-KR" altLang="en-US" dirty="0"/>
              <a:t>수고하셨습니다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65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1C11C-D583-65CF-CE50-2A50ADBB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https://tortoisesvn.net/downloads.html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08721CE-495D-4358-C80E-D80787A34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154407" cy="4351338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7C16EAD9-7410-5170-2869-D125102DA7AD}"/>
              </a:ext>
            </a:extLst>
          </p:cNvPr>
          <p:cNvSpPr txBox="1">
            <a:spLocks/>
          </p:cNvSpPr>
          <p:nvPr/>
        </p:nvSpPr>
        <p:spPr>
          <a:xfrm>
            <a:off x="7218218" y="1690688"/>
            <a:ext cx="413558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For 64-bit OS </a:t>
            </a:r>
            <a:r>
              <a:rPr lang="ko-KR" altLang="en-US" dirty="0"/>
              <a:t>다운로드</a:t>
            </a:r>
          </a:p>
        </p:txBody>
      </p:sp>
    </p:spTree>
    <p:extLst>
      <p:ext uri="{BB962C8B-B14F-4D97-AF65-F5344CB8AC3E}">
        <p14:creationId xmlns:p14="http://schemas.microsoft.com/office/powerpoint/2010/main" val="181818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1C11C-D583-65CF-CE50-2A50ADBB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https://tortoisesvn.net/downloads.html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C16EAD9-7410-5170-2869-D125102DA7AD}"/>
              </a:ext>
            </a:extLst>
          </p:cNvPr>
          <p:cNvSpPr txBox="1">
            <a:spLocks/>
          </p:cNvSpPr>
          <p:nvPr/>
        </p:nvSpPr>
        <p:spPr>
          <a:xfrm>
            <a:off x="7218218" y="1690688"/>
            <a:ext cx="413558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잠시 기다리시면 다운로드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실행 후 </a:t>
            </a:r>
            <a:r>
              <a:rPr lang="en-US" altLang="ko-KR" dirty="0"/>
              <a:t>next </a:t>
            </a:r>
            <a:r>
              <a:rPr lang="ko-KR" altLang="en-US" dirty="0"/>
              <a:t>하시면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E858E0CC-0E34-C38B-C4CA-F66362E5B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016" y="1779443"/>
            <a:ext cx="6179204" cy="4351338"/>
          </a:xfrm>
        </p:spPr>
      </p:pic>
    </p:spTree>
    <p:extLst>
      <p:ext uri="{BB962C8B-B14F-4D97-AF65-F5344CB8AC3E}">
        <p14:creationId xmlns:p14="http://schemas.microsoft.com/office/powerpoint/2010/main" val="215427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1C11C-D583-65CF-CE50-2A50ADBB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Svn</a:t>
            </a:r>
            <a:r>
              <a:rPr lang="en-US" altLang="ko-KR" dirty="0"/>
              <a:t> </a:t>
            </a:r>
            <a:r>
              <a:rPr lang="ko-KR" altLang="en-US" dirty="0"/>
              <a:t>받을 폴더에서 마우스 오른쪽 버튼 클릭 저는 </a:t>
            </a:r>
            <a:r>
              <a:rPr lang="en-US" altLang="ko-KR" dirty="0"/>
              <a:t>C:\</a:t>
            </a:r>
            <a:r>
              <a:rPr lang="ko-KR" altLang="en-US" dirty="0"/>
              <a:t>에 했습니다</a:t>
            </a:r>
            <a:r>
              <a:rPr lang="en-US" altLang="ko-KR" dirty="0"/>
              <a:t>. C:\</a:t>
            </a:r>
            <a:r>
              <a:rPr lang="ko-KR" altLang="en-US" dirty="0"/>
              <a:t>에 해주세요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C16EAD9-7410-5170-2869-D125102DA7AD}"/>
              </a:ext>
            </a:extLst>
          </p:cNvPr>
          <p:cNvSpPr txBox="1">
            <a:spLocks/>
          </p:cNvSpPr>
          <p:nvPr/>
        </p:nvSpPr>
        <p:spPr>
          <a:xfrm>
            <a:off x="7218218" y="1690688"/>
            <a:ext cx="413558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Svn</a:t>
            </a:r>
            <a:r>
              <a:rPr lang="ko-KR" altLang="en-US" dirty="0"/>
              <a:t> </a:t>
            </a:r>
            <a:r>
              <a:rPr lang="en-US" altLang="ko-KR" dirty="0"/>
              <a:t>checkout</a:t>
            </a:r>
            <a:r>
              <a:rPr lang="ko-KR" altLang="en-US" dirty="0"/>
              <a:t> 선택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B45248E2-53D4-4350-DA75-20B11A0C7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053" y="1835051"/>
            <a:ext cx="4917947" cy="4351338"/>
          </a:xfrm>
        </p:spPr>
      </p:pic>
    </p:spTree>
    <p:extLst>
      <p:ext uri="{BB962C8B-B14F-4D97-AF65-F5344CB8AC3E}">
        <p14:creationId xmlns:p14="http://schemas.microsoft.com/office/powerpoint/2010/main" val="10772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1C11C-D583-65CF-CE50-2A50ADBB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http://fromlist.iptime.org:1237/svn/smserver/kthybrid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C16EAD9-7410-5170-2869-D125102DA7AD}"/>
              </a:ext>
            </a:extLst>
          </p:cNvPr>
          <p:cNvSpPr txBox="1">
            <a:spLocks/>
          </p:cNvSpPr>
          <p:nvPr/>
        </p:nvSpPr>
        <p:spPr>
          <a:xfrm>
            <a:off x="7218218" y="1690688"/>
            <a:ext cx="413558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4543E89-C2E2-D6DA-585E-D7A1D5141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953" y="1843731"/>
            <a:ext cx="6484217" cy="4351338"/>
          </a:xfrm>
        </p:spPr>
      </p:pic>
    </p:spTree>
    <p:extLst>
      <p:ext uri="{BB962C8B-B14F-4D97-AF65-F5344CB8AC3E}">
        <p14:creationId xmlns:p14="http://schemas.microsoft.com/office/powerpoint/2010/main" val="26281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1C11C-D583-65CF-CE50-2A50ADBB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Username</a:t>
            </a:r>
            <a:br>
              <a:rPr lang="en-US" altLang="ko-KR" dirty="0"/>
            </a:br>
            <a:r>
              <a:rPr lang="en-US" altLang="ko-KR" dirty="0"/>
              <a:t>password </a:t>
            </a:r>
            <a:r>
              <a:rPr lang="ko-KR" altLang="en-US" dirty="0"/>
              <a:t>입력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C16EAD9-7410-5170-2869-D125102DA7AD}"/>
              </a:ext>
            </a:extLst>
          </p:cNvPr>
          <p:cNvSpPr txBox="1">
            <a:spLocks/>
          </p:cNvSpPr>
          <p:nvPr/>
        </p:nvSpPr>
        <p:spPr>
          <a:xfrm>
            <a:off x="7218218" y="1690688"/>
            <a:ext cx="413558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6AA2E045-24FD-4427-2234-30196DA71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356580" cy="4135077"/>
          </a:xfr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CE149009-931A-D2B4-3268-01B0A9F72781}"/>
              </a:ext>
            </a:extLst>
          </p:cNvPr>
          <p:cNvSpPr txBox="1">
            <a:spLocks/>
          </p:cNvSpPr>
          <p:nvPr/>
        </p:nvSpPr>
        <p:spPr>
          <a:xfrm>
            <a:off x="7370618" y="1843088"/>
            <a:ext cx="413558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grayblue</a:t>
            </a:r>
            <a:r>
              <a:rPr lang="en-US" altLang="ko-KR" dirty="0"/>
              <a:t> //</a:t>
            </a:r>
            <a:br>
              <a:rPr lang="en-US" altLang="ko-KR" dirty="0"/>
            </a:br>
            <a:r>
              <a:rPr lang="ko-KR" altLang="en-US" dirty="0" err="1"/>
              <a:t>그레이블루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161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1C11C-D583-65CF-CE50-2A50ADBB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받아지며 종료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C16EAD9-7410-5170-2869-D125102DA7AD}"/>
              </a:ext>
            </a:extLst>
          </p:cNvPr>
          <p:cNvSpPr txBox="1">
            <a:spLocks/>
          </p:cNvSpPr>
          <p:nvPr/>
        </p:nvSpPr>
        <p:spPr>
          <a:xfrm>
            <a:off x="7218218" y="1690688"/>
            <a:ext cx="413558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E5486004-8D7B-7A1D-B914-F2A5C9158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6376932" cy="4216401"/>
          </a:xfrm>
        </p:spPr>
      </p:pic>
    </p:spTree>
    <p:extLst>
      <p:ext uri="{BB962C8B-B14F-4D97-AF65-F5344CB8AC3E}">
        <p14:creationId xmlns:p14="http://schemas.microsoft.com/office/powerpoint/2010/main" val="187264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1C11C-D583-65CF-CE50-2A50ADBB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SVN UPDATE // SVN COMMIT </a:t>
            </a:r>
            <a:r>
              <a:rPr lang="ko-KR" altLang="en-US" dirty="0"/>
              <a:t>두개만 사용하시면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C16EAD9-7410-5170-2869-D125102DA7AD}"/>
              </a:ext>
            </a:extLst>
          </p:cNvPr>
          <p:cNvSpPr txBox="1">
            <a:spLocks/>
          </p:cNvSpPr>
          <p:nvPr/>
        </p:nvSpPr>
        <p:spPr>
          <a:xfrm>
            <a:off x="7218218" y="1690688"/>
            <a:ext cx="413558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소스 받을 때 </a:t>
            </a:r>
            <a:r>
              <a:rPr lang="en-US" altLang="ko-KR" dirty="0"/>
              <a:t>UPDATE</a:t>
            </a:r>
          </a:p>
          <a:p>
            <a:r>
              <a:rPr lang="ko-KR" altLang="en-US" dirty="0"/>
              <a:t>소스 내보낼 </a:t>
            </a:r>
            <a:r>
              <a:rPr lang="ko-KR" altLang="en-US" dirty="0" err="1"/>
              <a:t>떄</a:t>
            </a:r>
            <a:br>
              <a:rPr lang="en-US" altLang="ko-KR" dirty="0"/>
            </a:br>
            <a:r>
              <a:rPr lang="en-US" altLang="ko-KR" dirty="0"/>
              <a:t>COMMIT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909C2DF7-695C-A75D-1BC5-00ACCFDC2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683774" cy="4351338"/>
          </a:xfrm>
        </p:spPr>
      </p:pic>
    </p:spTree>
    <p:extLst>
      <p:ext uri="{BB962C8B-B14F-4D97-AF65-F5344CB8AC3E}">
        <p14:creationId xmlns:p14="http://schemas.microsoft.com/office/powerpoint/2010/main" val="1640479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1C11C-D583-65CF-CE50-2A50ADBB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http://fromlist.iptime.org/kthybrid/html/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C16EAD9-7410-5170-2869-D125102DA7AD}"/>
              </a:ext>
            </a:extLst>
          </p:cNvPr>
          <p:cNvSpPr txBox="1">
            <a:spLocks/>
          </p:cNvSpPr>
          <p:nvPr/>
        </p:nvSpPr>
        <p:spPr>
          <a:xfrm>
            <a:off x="7218218" y="1690688"/>
            <a:ext cx="4135582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커밋한 내용 </a:t>
            </a:r>
            <a:r>
              <a:rPr lang="en-US" altLang="ko-KR" dirty="0"/>
              <a:t>5</a:t>
            </a:r>
            <a:r>
              <a:rPr lang="ko-KR" altLang="en-US" dirty="0"/>
              <a:t>분마다 서버에 업데이트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0C2C489-83A0-DDD2-CDA5-5E5B97A1A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057642" cy="4351338"/>
          </a:xfrm>
        </p:spPr>
      </p:pic>
    </p:spTree>
    <p:extLst>
      <p:ext uri="{BB962C8B-B14F-4D97-AF65-F5344CB8AC3E}">
        <p14:creationId xmlns:p14="http://schemas.microsoft.com/office/powerpoint/2010/main" val="2232635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204</Words>
  <Application>Microsoft Office PowerPoint</Application>
  <PresentationFormat>와이드스크린</PresentationFormat>
  <Paragraphs>32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Tortoise svn 설치 및 사용방법</vt:lpstr>
      <vt:lpstr>https://tortoisesvn.net/downloads.html</vt:lpstr>
      <vt:lpstr>https://tortoisesvn.net/downloads.html</vt:lpstr>
      <vt:lpstr>Svn 받을 폴더에서 마우스 오른쪽 버튼 클릭 저는 C:\에 했습니다. C:\에 해주세요</vt:lpstr>
      <vt:lpstr>http://fromlist.iptime.org:1237/svn/smserver/kthybrid</vt:lpstr>
      <vt:lpstr>Username password 입력</vt:lpstr>
      <vt:lpstr>소스 받아지며 종료</vt:lpstr>
      <vt:lpstr>SVN UPDATE // SVN COMMIT 두개만 사용하시면 됩니다.</vt:lpstr>
      <vt:lpstr>http://fromlist.iptime.org/kthybrid/html/</vt:lpstr>
      <vt:lpstr>Vscode extension</vt:lpstr>
      <vt:lpstr>Vscode extension</vt:lpstr>
      <vt:lpstr>Vscode extension</vt:lpstr>
      <vt:lpstr>수고하셨습니다.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sungmin kim</dc:creator>
  <cp:lastModifiedBy>sungmin kim</cp:lastModifiedBy>
  <cp:revision>5</cp:revision>
  <dcterms:created xsi:type="dcterms:W3CDTF">2024-07-09T01:42:43Z</dcterms:created>
  <dcterms:modified xsi:type="dcterms:W3CDTF">2024-07-15T01:17:28Z</dcterms:modified>
</cp:coreProperties>
</file>