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05"/>
    <p:restoredTop sz="94674"/>
  </p:normalViewPr>
  <p:slideViewPr>
    <p:cSldViewPr snapToGrid="0" snapToObjects="1">
      <p:cViewPr varScale="1">
        <p:scale>
          <a:sx n="72" d="100"/>
          <a:sy n="72" d="100"/>
        </p:scale>
        <p:origin x="224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145C3-8BD6-8D4E-9732-46D44D500E16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73767-9450-C949-9115-10D86637C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2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identification (1-2 slides)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73767-9450-C949-9115-10D86637C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2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Recommendation and key findings (1 slide)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73767-9450-C949-9115-10D86637C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07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results and analysis (3-4 slides)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73767-9450-C949-9115-10D86637C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75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Summary and conclusion (1 slide)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73767-9450-C949-9115-10D86637C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9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FD98-32DC-8942-B82C-0BD0294A7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ADD73-F5E6-E047-AA03-3E2495339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1B11F-C6C4-304E-9AD3-9ED82972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FCB4-178F-D141-9C10-DBB56AA10E8F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9730D-6466-F748-AD5D-4029A5E8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B4BD6-B266-274F-8096-B883BB86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CC75-EE7A-A645-9291-42021DE3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3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206F-F431-2F4D-BD77-F5AEE9D8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5D4AC-256F-494C-9B1D-6D00842B5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3F4B9-D073-384A-BA7D-510D8194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FCB4-178F-D141-9C10-DBB56AA10E8F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FED9D-692C-B541-A337-17E06038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D2C80-9108-5547-B7D8-DAA91F87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CC75-EE7A-A645-9291-42021DE3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0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6D81B-E120-4843-8AE2-6FF464AC6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BD642-1E67-8744-B756-4E0CDF522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DFBB5-D71A-5B41-B1CB-6DF7CC5A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FCB4-178F-D141-9C10-DBB56AA10E8F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512F6-A395-8240-908B-982163A7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C774B-FCE9-1743-918D-4D865848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CC75-EE7A-A645-9291-42021DE3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9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0695-11BC-FA43-942E-771169B1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0062B-18FC-6344-B82B-DD0C2E514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C0D6C-EF94-E14A-9A69-484AEC44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FCB4-178F-D141-9C10-DBB56AA10E8F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B651C-039A-E547-8DDE-2E34BAC5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63CE7-5978-7C4E-A175-3FE177B0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CC75-EE7A-A645-9291-42021DE3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3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4CDB-04B5-9A4C-817F-42EB1E39A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C2ECE-10A1-5E4A-9A7D-DDCAB25CD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6ADBA-E8FE-844A-B037-0A17957B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FCB4-178F-D141-9C10-DBB56AA10E8F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464F7-4FF0-CB4D-BECA-1FB2EBCB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D29D6-9041-1645-BC32-718F191C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CC75-EE7A-A645-9291-42021DE3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9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D14D-52C8-3042-AC9E-30678EB0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BA2B-3867-8545-B263-E44EBEE95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268B0-3C3B-B444-8684-80A73F49B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C4750-FCD6-6640-BA1A-93E63057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FCB4-178F-D141-9C10-DBB56AA10E8F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849B-D89A-794C-9D26-AD942767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AD318-46ED-3445-AC74-4157A9A2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CC75-EE7A-A645-9291-42021DE3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2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BB4F-DD11-974F-A69F-5B2B1A76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F4D67-2F70-C646-A016-F1DF893CD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1A4C4-2A9A-024C-A587-9CBE2F482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E5869-161F-4C48-BB87-C353A1ADE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4AA8A-A721-B84F-AF99-42A257C7E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DEC57-4831-B14D-9136-A76F0D2B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FCB4-178F-D141-9C10-DBB56AA10E8F}" type="datetimeFigureOut">
              <a:rPr lang="en-US" smtClean="0"/>
              <a:t>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5E60E9-2E3F-8F47-8CFE-C390CC38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97656-CD5E-EB4C-9E88-90361816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CC75-EE7A-A645-9291-42021DE3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1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4134-9829-EF43-A275-CC0EDECB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F393B-7603-C04B-9DB3-B6192363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FCB4-178F-D141-9C10-DBB56AA10E8F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D149E-0E8D-3644-9CCE-D61E29EA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86DE7-A29C-4B40-B9A8-DF60F52A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CC75-EE7A-A645-9291-42021DE3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6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0EE4A-BEEB-AC4A-828E-16BC35F5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FCB4-178F-D141-9C10-DBB56AA10E8F}" type="datetimeFigureOut">
              <a:rPr lang="en-US" smtClean="0"/>
              <a:t>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641FC-3086-4046-BF58-53E9E60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97E86-AD23-2A47-B233-3597AB7C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CC75-EE7A-A645-9291-42021DE3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5048-FF5D-F04C-BA7D-0182C69A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337D-1538-A446-A978-7F2BAF500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649F8-3943-524E-A858-C1C530B44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BBDCF-6BD3-DD4C-B310-4DDBB3E5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FCB4-178F-D141-9C10-DBB56AA10E8F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84FE0-F4AB-4A49-9070-71F84A0E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E55DA-4959-D948-BDD2-DA6EE532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CC75-EE7A-A645-9291-42021DE3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86AC-CCF0-0C44-90BF-C537098DB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ADDDD-F22B-6641-9A80-2620C8FA6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34701-8AEC-7449-90CA-D2CD9C14B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A8F1C-16E3-E64D-A295-ED819D68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FCB4-178F-D141-9C10-DBB56AA10E8F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99AE8-B637-8A4B-9A12-BFE08A4B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862EB-9DED-564A-865B-76CD7168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CC75-EE7A-A645-9291-42021DE3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4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786E1-586D-084B-9B6B-D174C44C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62F52-0EEC-7943-992E-4696FCB0E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CEF2A-A672-0342-83A8-D30CC68D8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AFCB4-178F-D141-9C10-DBB56AA10E8F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75F7-6BE5-494B-9C18-8D50F0ED7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7A747-2D80-6E45-B787-BF478FB6C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3CC75-EE7A-A645-9291-42021DE3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5AC3-A0FE-1349-A0E3-B365490E2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Executive Presentation -</a:t>
            </a:r>
            <a:br>
              <a:rPr lang="en-US" dirty="0"/>
            </a:br>
            <a:r>
              <a:rPr lang="en-US" dirty="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3409A-8CF5-E84F-8421-F4CEC8DC6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Cole </a:t>
            </a:r>
            <a:r>
              <a:rPr lang="en-US" dirty="0" err="1"/>
              <a:t>Romanyk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0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752F-7BCD-B24F-A21B-EEE367D8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0848-3DBC-A647-ADD3-7E171CB12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the start of the next ski season, through a data driven model determine:</a:t>
            </a:r>
          </a:p>
          <a:p>
            <a:pPr lvl="1"/>
            <a:r>
              <a:rPr lang="en-US" dirty="0"/>
              <a:t>The appropriate ticket price</a:t>
            </a:r>
          </a:p>
          <a:p>
            <a:pPr lvl="1"/>
            <a:r>
              <a:rPr lang="en-US" dirty="0"/>
              <a:t>What changes can drive revenues up? 	</a:t>
            </a:r>
          </a:p>
          <a:p>
            <a:pPr lvl="2"/>
            <a:r>
              <a:rPr lang="en-US" dirty="0"/>
              <a:t>Justify increasing ticket price</a:t>
            </a:r>
          </a:p>
          <a:p>
            <a:pPr lvl="2"/>
            <a:r>
              <a:rPr lang="en-US" dirty="0"/>
              <a:t>Cut current costs</a:t>
            </a:r>
          </a:p>
          <a:p>
            <a:pPr lvl="1"/>
            <a:endParaRPr lang="en-US" dirty="0"/>
          </a:p>
          <a:p>
            <a:r>
              <a:rPr lang="en-US" dirty="0"/>
              <a:t>Goal: increase revenue or cut costs in order to cover the $1,540,000.00 for the newest chairlift.</a:t>
            </a:r>
          </a:p>
        </p:txBody>
      </p:sp>
    </p:spTree>
    <p:extLst>
      <p:ext uri="{BB962C8B-B14F-4D97-AF65-F5344CB8AC3E}">
        <p14:creationId xmlns:p14="http://schemas.microsoft.com/office/powerpoint/2010/main" val="366274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9F24-0B50-0A47-8400-5F098F25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3429-B7C8-F64A-9CE5-D95A1A45C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Ticket price should be increased to $94.22</a:t>
            </a:r>
          </a:p>
          <a:p>
            <a:pPr lvl="1"/>
            <a:r>
              <a:rPr lang="en-US" dirty="0"/>
              <a:t>Current price only $81.00</a:t>
            </a:r>
          </a:p>
          <a:p>
            <a:endParaRPr lang="en-US" dirty="0"/>
          </a:p>
          <a:p>
            <a:r>
              <a:rPr lang="en-US" dirty="0"/>
              <a:t>Implement Scenario 2:</a:t>
            </a:r>
          </a:p>
          <a:p>
            <a:pPr lvl="1"/>
            <a:r>
              <a:rPr lang="en-US" dirty="0"/>
              <a:t>Add 1 chairlift</a:t>
            </a:r>
          </a:p>
          <a:p>
            <a:pPr lvl="1"/>
            <a:r>
              <a:rPr lang="en-US" dirty="0"/>
              <a:t>1 new run</a:t>
            </a:r>
          </a:p>
          <a:p>
            <a:pPr lvl="1"/>
            <a:r>
              <a:rPr lang="en-US" dirty="0"/>
              <a:t>Increase vertical drop by 150 ft.</a:t>
            </a:r>
          </a:p>
        </p:txBody>
      </p:sp>
    </p:spTree>
    <p:extLst>
      <p:ext uri="{BB962C8B-B14F-4D97-AF65-F5344CB8AC3E}">
        <p14:creationId xmlns:p14="http://schemas.microsoft.com/office/powerpoint/2010/main" val="418790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C9A5-7B7F-3A40-A684-A3195FAA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9D97E-77DC-E54C-95FE-338CA1B2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is an industry leader in ski resort features: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70C74-2DB9-5544-A1A3-8FC07C92CE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89" y="2225954"/>
            <a:ext cx="3321424" cy="2051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82D722-EFEF-EA4A-837C-F7F61D3029C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2225953"/>
            <a:ext cx="3532094" cy="2051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5C4AD1-B003-DD4E-986E-77794193859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90" y="4429147"/>
            <a:ext cx="3321424" cy="2051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893056-45EF-B845-BE0F-381683B28BB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371307"/>
            <a:ext cx="3532094" cy="2051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563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A94-42DE-0E49-9615-546B00C0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10AB-13AB-C548-9577-2867A7471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186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Current pricing strategy does not capture the value of those features</a:t>
            </a:r>
          </a:p>
          <a:p>
            <a:endParaRPr lang="en-US" dirty="0"/>
          </a:p>
          <a:p>
            <a:r>
              <a:rPr lang="en-US" dirty="0"/>
              <a:t>The model projects that given the resorts feature ticket price should be higher.</a:t>
            </a:r>
          </a:p>
          <a:p>
            <a:pPr lvl="1"/>
            <a:r>
              <a:rPr lang="en-US" dirty="0"/>
              <a:t>Projected price - $94.22</a:t>
            </a:r>
          </a:p>
          <a:p>
            <a:pPr lvl="1"/>
            <a:r>
              <a:rPr lang="en-US" dirty="0"/>
              <a:t>MAE - $10.39</a:t>
            </a:r>
          </a:p>
          <a:p>
            <a:pPr lvl="1"/>
            <a:endParaRPr lang="en-US" dirty="0"/>
          </a:p>
          <a:p>
            <a:r>
              <a:rPr lang="en-US" dirty="0"/>
              <a:t>Even at low end of error, projected price is still higher than $81.00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0D5BF-2D8C-C14F-A730-AD2711676D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503" y="1690688"/>
            <a:ext cx="5243344" cy="3472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734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8553-36EA-4E44-AD18-D27908E9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Results – Cost Cutting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62DF-A159-194E-BEAB-40459F743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/>
              <a:t>Scenario 1 – Reduce total run by 10</a:t>
            </a:r>
          </a:p>
          <a:p>
            <a:endParaRPr lang="en-US" dirty="0"/>
          </a:p>
          <a:p>
            <a:r>
              <a:rPr lang="en-US" dirty="0"/>
              <a:t>Negatives:</a:t>
            </a:r>
          </a:p>
          <a:p>
            <a:pPr lvl="1"/>
            <a:r>
              <a:rPr lang="en-US" dirty="0"/>
              <a:t>Reducing the runs drastically effect both ticket price and revenue</a:t>
            </a:r>
          </a:p>
          <a:p>
            <a:endParaRPr lang="en-US" dirty="0"/>
          </a:p>
          <a:p>
            <a:r>
              <a:rPr lang="en-US" dirty="0"/>
              <a:t>Silver Lining:</a:t>
            </a:r>
          </a:p>
          <a:p>
            <a:pPr lvl="1"/>
            <a:r>
              <a:rPr lang="en-US" dirty="0"/>
              <a:t>1 run may be closed at a time for maintenance or improvement without ticket price consequences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D3FFE2-933E-004A-AD75-0A336E19FF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154070"/>
            <a:ext cx="5759823" cy="3284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356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4E9C-5944-5444-B329-3AB8A1D9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Results -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ABFDA-1CC8-BC4C-AD17-6016BA92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2 is the only scenario which can justify an increase in ticket price:</a:t>
            </a:r>
          </a:p>
          <a:p>
            <a:pPr lvl="1"/>
            <a:r>
              <a:rPr lang="en-US" dirty="0"/>
              <a:t>Ticket price increase of $8.46</a:t>
            </a:r>
          </a:p>
          <a:p>
            <a:pPr lvl="1"/>
            <a:r>
              <a:rPr lang="en-US" dirty="0"/>
              <a:t>Season revenue increase of $14,811,594.00</a:t>
            </a:r>
          </a:p>
          <a:p>
            <a:pPr lvl="2"/>
            <a:r>
              <a:rPr lang="en-US" dirty="0"/>
              <a:t>More than enough revenue to cover costs</a:t>
            </a:r>
          </a:p>
          <a:p>
            <a:pPr lvl="2"/>
            <a:endParaRPr lang="en-US" dirty="0"/>
          </a:p>
          <a:p>
            <a:r>
              <a:rPr lang="en-US" dirty="0"/>
              <a:t>Scenarios 3 &amp; 4 do not provide enough change in features to justify increasing ticket price</a:t>
            </a:r>
          </a:p>
        </p:txBody>
      </p:sp>
    </p:spTree>
    <p:extLst>
      <p:ext uri="{BB962C8B-B14F-4D97-AF65-F5344CB8AC3E}">
        <p14:creationId xmlns:p14="http://schemas.microsoft.com/office/powerpoint/2010/main" val="36789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5D1C-107D-B44D-9A88-085778C4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87245-25C0-C644-B8B2-B79EB25E0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Raise the current ticket price to $94.22, or at least to $85.40.</a:t>
            </a:r>
          </a:p>
          <a:p>
            <a:pPr lvl="1"/>
            <a:r>
              <a:rPr lang="en-US" dirty="0"/>
              <a:t>This will increase projected revenues by $32,977,000 and $29,890,000 respectively</a:t>
            </a:r>
          </a:p>
          <a:p>
            <a:pPr lvl="1"/>
            <a:r>
              <a:rPr lang="en-US" dirty="0"/>
              <a:t>$85.40 is the breakeven price to cover the costs of the newest chairlift</a:t>
            </a:r>
          </a:p>
          <a:p>
            <a:pPr lvl="1"/>
            <a:endParaRPr lang="en-US" dirty="0"/>
          </a:p>
          <a:p>
            <a:r>
              <a:rPr lang="en-US" dirty="0"/>
              <a:t>Pursue Scenario 2!</a:t>
            </a:r>
          </a:p>
          <a:p>
            <a:pPr lvl="1"/>
            <a:r>
              <a:rPr lang="en-US" dirty="0"/>
              <a:t>The revenue generated by the addition of these features will more than cover the costs associated </a:t>
            </a:r>
            <a:r>
              <a:rPr lang="en-US"/>
              <a:t>with implementing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3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363</Words>
  <Application>Microsoft Macintosh PowerPoint</Application>
  <PresentationFormat>Widescreen</PresentationFormat>
  <Paragraphs>58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Executive Presentation - Big Mountain Resort</vt:lpstr>
      <vt:lpstr>Problem Statement</vt:lpstr>
      <vt:lpstr>Recommendation</vt:lpstr>
      <vt:lpstr>Analysis &amp; Results</vt:lpstr>
      <vt:lpstr>Analysis &amp; Results</vt:lpstr>
      <vt:lpstr>Analysis &amp; Results – Cost Cutting</vt:lpstr>
      <vt:lpstr>Analysis &amp; Results - Improvements</vt:lpstr>
      <vt:lpstr>Summary &amp; Decision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Presentation - Big Mountain Resort</dc:title>
  <dc:creator>Cole Romanyk</dc:creator>
  <cp:lastModifiedBy>Cole Romanyk</cp:lastModifiedBy>
  <cp:revision>5</cp:revision>
  <dcterms:created xsi:type="dcterms:W3CDTF">2021-02-13T18:55:44Z</dcterms:created>
  <dcterms:modified xsi:type="dcterms:W3CDTF">2021-02-13T19:46:36Z</dcterms:modified>
</cp:coreProperties>
</file>