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74" d="100"/>
          <a:sy n="74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F31FA2-33A0-394C-3EC8-D89AB1723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6AFB96-9806-718A-0543-82817D865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4BB259-0DA7-E842-EAD1-EC87B731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4472A6-3A0F-A2DA-08C5-4C073698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27B87-15C0-6A59-2DEE-A4BE68D0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4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F5E83B-9DAC-E785-0908-40B0222E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2B1FA72-FAC4-9EE2-0992-5AD16CD35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407702-28F0-522F-DFF8-B0232D12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200C52-09D8-1FB7-29EC-1A12767C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1551D4-F406-5DEE-45CA-8881EB5F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C6279F8-F032-E1D0-D577-692506C7B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06E634F-71A8-C122-5BEA-4FC5B2F94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0282B8-5287-9B50-5111-CAA485B0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B8B800-7EBD-9EE7-54DB-9B0D73EF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2EDD9D-6246-B3EE-9275-252509D6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4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AD8010-6BA1-A9C5-74EC-E5E15EAB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0D806A-2E3D-E646-23C5-4026470F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F38E52-85DC-C9AD-F5B0-EAF63BF2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47161B-B85C-8151-6F1D-F9BDD23A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420F31-8191-B115-5836-C25A2877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6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A654DD-7521-B2F3-FED3-09ADA32A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4FAD4-9FC9-2362-9EDF-C75D850F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175922-0D1B-C6F5-8187-E7ADFD70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89259-E732-EB8F-368F-48226984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AFF2C0-7D04-E557-DFAF-05E5CAD7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9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F92ADC-07D0-4859-47AE-A7DEFD9A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2D98AD-C80B-342E-574C-F0CE9E5F6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42BC73D-F83D-EC7B-07EB-152B300E5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51C94A-FC81-9F72-BA45-00B98CA2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EB4ECF-D6E0-D04F-7968-BE51B319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EF493E-CAF3-F605-AFF8-49E307DF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7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CDDDA-CD89-A562-2ADD-FDCC0008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AB743D-D7C0-49EE-BED3-9E388152F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12FBB0F-AA9B-1BF0-E9B5-DA61611F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1335F19-3C9B-B873-1D7D-2FCF7F590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8A3BAA7-8789-FB3F-C792-2A1C0F225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5041666-EA30-E5DF-7797-2FBD8BB4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BCE07E8-393B-6C0D-0322-74183523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998F50C-F744-1E9E-CDA9-39885046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82779-DB18-A95F-045C-7E8E2FD2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D61362-A175-7A7B-DFD1-A2F24CDD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BFD1508-F7BB-FA28-6C62-1E3A1B1E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BE2333-992F-9D16-B9F8-90433727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5300D3-D692-A8F2-8AA2-B6CF11C6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A21D333-2527-BD74-1A3F-302D5E9A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6DC05F-FC57-F580-ADDD-28B2A3C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1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07C56-B78E-1E69-07F1-BC3B8317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D27410-E102-D4C3-7DC1-D829F9C5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DF473A-3A7D-6BC9-6C23-3074D5C03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6C57762-1E80-B9CF-126D-9C784C23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B345A8-AEBB-CA18-2D56-1C240954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E972D7-202C-2D91-E4CD-754E0512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2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AB91F6-09A9-1FCA-38EE-C2CD0508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00ED60C-1F71-2B65-2282-FEA539EDE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27F64BE-EABF-7541-605D-D5BDA57F4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027FBA-BFC5-ECB8-383D-0B9F98C1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EBAAD9-D875-D9C8-B1BB-5F44749E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A1369B-41D0-16EA-26AD-DA370579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7D7BDC5-DB82-6A3A-1D6D-86F247AD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BD6539-22A6-1FA5-EC0D-68D6AA55A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60C241-7D3A-46FF-71C5-0B86A581D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FE4B5-3F33-4E28-B78C-98FAD926F7F0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149608-0B21-CA94-34AF-7CDEE6188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BC7B58-B0FD-C8DB-5B3E-F80479BFA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430C6-591E-8A45-8F18-20B047C10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4911" y="2088342"/>
            <a:ext cx="3108960" cy="1167620"/>
          </a:xfrm>
        </p:spPr>
        <p:txBody>
          <a:bodyPr anchor="t">
            <a:normAutofit/>
          </a:bodyPr>
          <a:lstStyle/>
          <a:p>
            <a:r>
              <a:rPr lang="en-US" sz="2400" b="1">
                <a:latin typeface="Amasis MT Pro Black" panose="020B0604020202020204" pitchFamily="18" charset="0"/>
              </a:rPr>
              <a:t>Week </a:t>
            </a:r>
            <a:r>
              <a:rPr lang="en-US" sz="2400" b="1" smtClean="0">
                <a:latin typeface="Amasis MT Pro Black" panose="020B0604020202020204" pitchFamily="18" charset="0"/>
              </a:rPr>
              <a:t>12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No.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BC6431-4815-98B3-0600-C4AAEFBDF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1845" y="4376687"/>
            <a:ext cx="8234290" cy="706437"/>
          </a:xfrm>
        </p:spPr>
        <p:txBody>
          <a:bodyPr/>
          <a:lstStyle/>
          <a:p>
            <a:pPr algn="l"/>
            <a:r>
              <a:rPr lang="en-US" b="1" dirty="0"/>
              <a:t>Course Instructor: 			Dr. Malik Daler Ali Awan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1397390" y="967617"/>
            <a:ext cx="9786425" cy="1120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Garamond" panose="02020404030301010803" pitchFamily="18" charset="0"/>
              </a:rPr>
              <a:t>Visual Programming</a:t>
            </a:r>
            <a:br>
              <a:rPr lang="en-US" sz="3200" b="1" dirty="0">
                <a:latin typeface="Garamond" panose="02020404030301010803" pitchFamily="18" charset="0"/>
              </a:rPr>
            </a:br>
            <a:r>
              <a:rPr lang="en-US" sz="3200" b="1" dirty="0">
                <a:latin typeface="Garamond" panose="02020404030301010803" pitchFamily="18" charset="0"/>
              </a:rPr>
              <a:t>C# &amp; </a:t>
            </a:r>
            <a:r>
              <a:rPr lang="en-US" sz="3200" b="1" dirty="0" err="1">
                <a:latin typeface="Garamond" panose="02020404030301010803" pitchFamily="18" charset="0"/>
              </a:rPr>
              <a:t>.Net</a:t>
            </a:r>
            <a:r>
              <a:rPr lang="en-US" sz="3200" b="1" dirty="0">
                <a:latin typeface="Garamond" panose="02020404030301010803" pitchFamily="18" charset="0"/>
              </a:rPr>
              <a:t>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D275B28-1877-48DA-1EBC-B79D75EFA23F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01/10</a:t>
            </a:r>
          </a:p>
        </p:txBody>
      </p:sp>
    </p:spTree>
    <p:extLst>
      <p:ext uri="{BB962C8B-B14F-4D97-AF65-F5344CB8AC3E}">
        <p14:creationId xmlns:p14="http://schemas.microsoft.com/office/powerpoint/2010/main" val="36806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D552C0-9225-01A9-90E6-867F43EE6007}"/>
              </a:ext>
            </a:extLst>
          </p:cNvPr>
          <p:cNvSpPr txBox="1"/>
          <p:nvPr/>
        </p:nvSpPr>
        <p:spPr>
          <a:xfrm>
            <a:off x="3046828" y="2505670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/>
              <a:t>Thank you!</a:t>
            </a:r>
            <a:endParaRPr lang="en-US" sz="5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F724A77-81D0-F912-BB6A-EE65B938CE6A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19931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686834" y="1153572"/>
            <a:ext cx="3712888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b="1" kern="1200" dirty="0" smtClean="0">
                <a:latin typeface="+mj-lt"/>
                <a:ea typeface="+mj-ea"/>
                <a:cs typeface="+mj-cs"/>
              </a:rPr>
              <a:t>Topic</a:t>
            </a:r>
            <a:endParaRPr lang="en-US" sz="36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125022-B187-75ED-ECB2-F2170908746F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02/10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51A4BE9F-B11E-1096-13C4-822CBDD35990}"/>
              </a:ext>
            </a:extLst>
          </p:cNvPr>
          <p:cNvSpPr txBox="1">
            <a:spLocks/>
          </p:cNvSpPr>
          <p:nvPr/>
        </p:nvSpPr>
        <p:spPr>
          <a:xfrm>
            <a:off x="4541590" y="2197249"/>
            <a:ext cx="6183015" cy="1930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Database</a:t>
            </a:r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Data Into Table</a:t>
            </a:r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4253949" y="225288"/>
            <a:ext cx="3816626" cy="530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kern="1200" dirty="0" smtClean="0">
                <a:latin typeface="Garamond" panose="02020404030301010803" pitchFamily="18" charset="0"/>
              </a:rPr>
              <a:t>Database Connection</a:t>
            </a:r>
            <a:endParaRPr lang="en-US" sz="3200" b="1" kern="1200" dirty="0"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0CC204-7E96-4CF6-E1C5-4ADF47FD2CF0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03/10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78BE3A-A417-5465-D113-0817F3730E86}"/>
              </a:ext>
            </a:extLst>
          </p:cNvPr>
          <p:cNvSpPr txBox="1"/>
          <p:nvPr/>
        </p:nvSpPr>
        <p:spPr>
          <a:xfrm>
            <a:off x="1482792" y="978257"/>
            <a:ext cx="10320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connection?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DF79BA1-61BC-5C30-AA65-0C9274C66368}"/>
              </a:ext>
            </a:extLst>
          </p:cNvPr>
          <p:cNvSpPr txBox="1"/>
          <p:nvPr/>
        </p:nvSpPr>
        <p:spPr>
          <a:xfrm>
            <a:off x="1395075" y="2647534"/>
            <a:ext cx="96561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Steps</a:t>
            </a:r>
          </a:p>
          <a:p>
            <a:pPr marL="342900" indent="-342900">
              <a:buAutoNum type="arabicPeriod"/>
            </a:pPr>
            <a:r>
              <a:rPr lang="en-US" dirty="0" smtClean="0"/>
              <a:t>Go to sever Explorer</a:t>
            </a:r>
          </a:p>
          <a:p>
            <a:pPr marL="342900" indent="-342900">
              <a:buAutoNum type="arabicPeriod"/>
            </a:pPr>
            <a:r>
              <a:rPr lang="en-US" dirty="0" smtClean="0"/>
              <a:t>Click on the Database Name</a:t>
            </a:r>
          </a:p>
          <a:p>
            <a:pPr marL="342900" indent="-342900">
              <a:buAutoNum type="arabicPeriod"/>
            </a:pPr>
            <a:r>
              <a:rPr lang="en-US" dirty="0" smtClean="0"/>
              <a:t>Looking into Property Section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Copy the connection String </a:t>
            </a:r>
          </a:p>
          <a:p>
            <a:pPr marL="342900" indent="-342900"/>
            <a:endParaRPr lang="en-US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DF79BA1-61BC-5C30-AA65-0C9274C66368}"/>
              </a:ext>
            </a:extLst>
          </p:cNvPr>
          <p:cNvSpPr txBox="1"/>
          <p:nvPr/>
        </p:nvSpPr>
        <p:spPr>
          <a:xfrm>
            <a:off x="1421201" y="1406563"/>
            <a:ext cx="9656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Assuming that , database and  tables are  have been already created. Because we have already discussed it in previous lectures. </a:t>
            </a:r>
            <a:endParaRPr lang="en-US" dirty="0"/>
          </a:p>
        </p:txBody>
      </p:sp>
      <p:pic>
        <p:nvPicPr>
          <p:cNvPr id="1026" name="Picture 2" descr="D:\IUB Department\Dr. Daler Ali\Software Engineering Department\Courses\5th Semester\Visual Programming\sql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1269" y="1925085"/>
            <a:ext cx="6309360" cy="40185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820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01B1E5-EBF9-0A8B-E90F-463CDA2ACA75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04/10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3487783" y="225287"/>
            <a:ext cx="4582792" cy="832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kern="1200" dirty="0" smtClean="0">
                <a:latin typeface="Garamond" panose="02020404030301010803" pitchFamily="18" charset="0"/>
              </a:rPr>
              <a:t>Database Connection (Continue)</a:t>
            </a:r>
            <a:endParaRPr lang="en-US" sz="3200" b="1" kern="1200" dirty="0">
              <a:latin typeface="Garamond" panose="020204040303010108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6970EE-375B-F0FB-ABDD-960AD8829168}"/>
              </a:ext>
            </a:extLst>
          </p:cNvPr>
          <p:cNvSpPr txBox="1"/>
          <p:nvPr/>
        </p:nvSpPr>
        <p:spPr>
          <a:xfrm>
            <a:off x="535577" y="2046085"/>
            <a:ext cx="100583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5"/>
            </a:pPr>
            <a:r>
              <a:rPr lang="en-US" dirty="0" smtClean="0"/>
              <a:t>Import Library  (using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;)</a:t>
            </a:r>
          </a:p>
          <a:p>
            <a:pPr marL="342900" indent="-342900">
              <a:buAutoNum type="arabicPeriod" startAt="5"/>
            </a:pPr>
            <a:r>
              <a:rPr lang="en-US" dirty="0" smtClean="0"/>
              <a:t>Create connection object using “</a:t>
            </a:r>
            <a:r>
              <a:rPr lang="en-US" dirty="0" err="1" smtClean="0"/>
              <a:t>SqlConnection</a:t>
            </a:r>
            <a:r>
              <a:rPr lang="en-US" dirty="0" smtClean="0"/>
              <a:t>” Class. </a:t>
            </a:r>
          </a:p>
          <a:p>
            <a:pPr marL="342900" indent="-342900">
              <a:buAutoNum type="arabicPeriod" startAt="5"/>
            </a:pPr>
            <a:r>
              <a:rPr lang="en-US" dirty="0" smtClean="0"/>
              <a:t>Paste the copied string and write “@” before it. (See the code snip given bellow)</a:t>
            </a:r>
          </a:p>
          <a:p>
            <a:pPr marL="342900" indent="-342900">
              <a:buAutoNum type="arabicPeriod" startAt="5"/>
            </a:pPr>
            <a:r>
              <a:rPr lang="en-US" dirty="0" smtClean="0"/>
              <a:t>Check the “Double Quotations” as given in code below in your pasted string. </a:t>
            </a:r>
          </a:p>
          <a:p>
            <a:pPr marL="342900" indent="-342900">
              <a:buAutoNum type="arabicPeriod" startAt="5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16970EE-375B-F0FB-ABDD-960AD8829168}"/>
              </a:ext>
            </a:extLst>
          </p:cNvPr>
          <p:cNvSpPr txBox="1"/>
          <p:nvPr/>
        </p:nvSpPr>
        <p:spPr>
          <a:xfrm>
            <a:off x="809897" y="3678942"/>
            <a:ext cx="113821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 smtClean="0"/>
              <a:t>SqlConnection</a:t>
            </a:r>
            <a:r>
              <a:rPr lang="en-US" dirty="0" smtClean="0"/>
              <a:t> </a:t>
            </a:r>
            <a:r>
              <a:rPr lang="en-US" dirty="0" err="1" smtClean="0"/>
              <a:t>conn</a:t>
            </a:r>
            <a:r>
              <a:rPr lang="en-US" dirty="0" smtClean="0"/>
              <a:t> = new </a:t>
            </a:r>
            <a:r>
              <a:rPr lang="en-US" dirty="0" err="1" smtClean="0"/>
              <a:t>S</a:t>
            </a:r>
            <a:r>
              <a:rPr lang="en-US" b="1" dirty="0" err="1" smtClean="0"/>
              <a:t>qlConnection</a:t>
            </a:r>
            <a:r>
              <a:rPr lang="en-US" dirty="0" smtClean="0"/>
              <a:t>(</a:t>
            </a:r>
            <a:r>
              <a:rPr lang="en-US" b="1" dirty="0" smtClean="0"/>
              <a:t>@</a:t>
            </a:r>
            <a:r>
              <a:rPr lang="en-US" dirty="0" smtClean="0"/>
              <a:t>"Data Source=(</a:t>
            </a:r>
            <a:r>
              <a:rPr lang="en-US" dirty="0" err="1" smtClean="0"/>
              <a:t>LocalDB</a:t>
            </a:r>
            <a:r>
              <a:rPr lang="en-US" dirty="0" smtClean="0"/>
              <a:t>)\</a:t>
            </a:r>
            <a:r>
              <a:rPr lang="en-US" dirty="0" err="1" smtClean="0"/>
              <a:t>MSSQLLocalDB;AttachDbFilename</a:t>
            </a:r>
            <a:r>
              <a:rPr lang="en-US" b="1" dirty="0" smtClean="0"/>
              <a:t>=""C</a:t>
            </a:r>
            <a:r>
              <a:rPr lang="en-US" dirty="0" smtClean="0"/>
              <a:t>:\Users\SAEED COMPUTERS\</a:t>
            </a:r>
            <a:r>
              <a:rPr lang="en-US" dirty="0" err="1" smtClean="0"/>
              <a:t>OneDrive</a:t>
            </a:r>
            <a:r>
              <a:rPr lang="en-US" dirty="0" smtClean="0"/>
              <a:t>\Documents\e_commerce.mdf"</a:t>
            </a:r>
            <a:r>
              <a:rPr lang="en-US" b="1" dirty="0" smtClean="0"/>
              <a:t>"</a:t>
            </a:r>
            <a:r>
              <a:rPr lang="en-US" dirty="0" smtClean="0"/>
              <a:t>;Integrated Security=</a:t>
            </a:r>
            <a:r>
              <a:rPr lang="en-US" dirty="0" err="1" smtClean="0"/>
              <a:t>True;Connect</a:t>
            </a:r>
            <a:r>
              <a:rPr lang="en-US" dirty="0" smtClean="0"/>
              <a:t> Timeout=30");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50E6FF1-1E17-0F4A-9E69-62680393DB4A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05/10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585A8DA-4506-9A34-7FB5-BD4E372018D1}"/>
              </a:ext>
            </a:extLst>
          </p:cNvPr>
          <p:cNvSpPr txBox="1"/>
          <p:nvPr/>
        </p:nvSpPr>
        <p:spPr>
          <a:xfrm>
            <a:off x="1750423" y="228124"/>
            <a:ext cx="9640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Database Connection (Continue )</a:t>
            </a:r>
            <a:endParaRPr 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16970EE-375B-F0FB-ABDD-960AD8829168}"/>
              </a:ext>
            </a:extLst>
          </p:cNvPr>
          <p:cNvSpPr txBox="1"/>
          <p:nvPr/>
        </p:nvSpPr>
        <p:spPr>
          <a:xfrm>
            <a:off x="1118722" y="1196999"/>
            <a:ext cx="9436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Create </a:t>
            </a:r>
            <a:r>
              <a:rPr lang="en-US" b="1" dirty="0" err="1" smtClean="0"/>
              <a:t>cmd</a:t>
            </a:r>
            <a:r>
              <a:rPr lang="en-US" dirty="0" smtClean="0"/>
              <a:t> object to communication with database using “</a:t>
            </a:r>
            <a:r>
              <a:rPr lang="en-US" dirty="0" err="1" smtClean="0"/>
              <a:t>SqlCommand</a:t>
            </a:r>
            <a:r>
              <a:rPr lang="en-US" dirty="0" smtClean="0"/>
              <a:t>” Class</a:t>
            </a:r>
            <a:endParaRPr lang="en-US" dirty="0"/>
          </a:p>
        </p:txBody>
      </p:sp>
      <p:pic>
        <p:nvPicPr>
          <p:cNvPr id="2050" name="Picture 2" descr="D:\IUB Department\Dr. Daler Ali\Software Engineering Department\Courses\5th Semester\Visual Programming\sql\sql comm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2881" y="1939364"/>
            <a:ext cx="9660749" cy="34529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24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2819951" y="483326"/>
            <a:ext cx="7940814" cy="738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Checking Connection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FD79E70-3826-4585-F971-4EEE15C1115A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06/10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655DDE9-396F-EB2B-EA9C-DD9B8F17EE26}"/>
              </a:ext>
            </a:extLst>
          </p:cNvPr>
          <p:cNvSpPr txBox="1"/>
          <p:nvPr/>
        </p:nvSpPr>
        <p:spPr>
          <a:xfrm>
            <a:off x="1600200" y="1658983"/>
            <a:ext cx="95474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Write the  open() method to open the connection with database.</a:t>
            </a:r>
          </a:p>
          <a:p>
            <a:r>
              <a:rPr lang="en-US" dirty="0" smtClean="0"/>
              <a:t>Using  </a:t>
            </a:r>
            <a:r>
              <a:rPr lang="en-US" dirty="0" err="1" smtClean="0"/>
              <a:t>MessageBox.Show</a:t>
            </a:r>
            <a:r>
              <a:rPr lang="en-US" dirty="0" smtClean="0"/>
              <a:t> ( ) , method to confirm the connection  is opened. </a:t>
            </a:r>
            <a:endParaRPr lang="en-US" dirty="0"/>
          </a:p>
        </p:txBody>
      </p:sp>
      <p:pic>
        <p:nvPicPr>
          <p:cNvPr id="3074" name="Picture 2" descr="D:\IUB Department\Dr. Daler Ali\Software Engineering Department\Courses\5th Semester\Visual Programming\sql\Check Connectin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7174" y="3028662"/>
            <a:ext cx="10109038" cy="14761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422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3112407" y="311353"/>
            <a:ext cx="5967185" cy="1040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dirty="0" smtClean="0">
                <a:latin typeface="Garamond" panose="02020404030301010803" pitchFamily="18" charset="0"/>
              </a:rPr>
              <a:t>Inserting Data in a Table</a:t>
            </a:r>
            <a:endParaRPr lang="en-US" sz="3200" b="1" dirty="0">
              <a:latin typeface="Garamond" panose="020204040303010108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83B303-5A64-5978-B19A-7FCD0D6AB3E2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07/10</a:t>
            </a:r>
          </a:p>
        </p:txBody>
      </p:sp>
      <p:sp>
        <p:nvSpPr>
          <p:cNvPr id="5" name="Rectangle 4"/>
          <p:cNvSpPr/>
          <p:nvPr/>
        </p:nvSpPr>
        <p:spPr>
          <a:xfrm>
            <a:off x="2635624" y="1801906"/>
            <a:ext cx="75975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new object of </a:t>
            </a:r>
            <a:r>
              <a:rPr lang="en-US" dirty="0" err="1" smtClean="0"/>
              <a:t>SqlCommand</a:t>
            </a:r>
            <a:r>
              <a:rPr lang="en-US" dirty="0" smtClean="0"/>
              <a:t> class,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Write the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correct field name of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the correct name of input box.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Must use the </a:t>
            </a:r>
            <a:r>
              <a:rPr lang="en-US" dirty="0" err="1" smtClean="0"/>
              <a:t>conn</a:t>
            </a:r>
            <a:r>
              <a:rPr lang="en-US" dirty="0" smtClean="0"/>
              <a:t> object to connect with database. </a:t>
            </a:r>
            <a:endParaRPr lang="en-US" dirty="0"/>
          </a:p>
        </p:txBody>
      </p:sp>
      <p:pic>
        <p:nvPicPr>
          <p:cNvPr id="4098" name="Picture 2" descr="D:\IUB Department\Dr. Daler Ali\Software Engineering Department\Courses\5th Semester\Visual Programming\sql\insert 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724835"/>
            <a:ext cx="8736106" cy="6320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121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8F561E-198B-5A79-79FF-E08F6AD7CBDE}"/>
              </a:ext>
            </a:extLst>
          </p:cNvPr>
          <p:cNvSpPr txBox="1"/>
          <p:nvPr/>
        </p:nvSpPr>
        <p:spPr>
          <a:xfrm>
            <a:off x="2815119" y="494236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Command Execution</a:t>
            </a:r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9D9C6F-38C6-D94A-87F7-78C4F33D3B6A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08/10</a:t>
            </a:r>
          </a:p>
        </p:txBody>
      </p:sp>
      <p:pic>
        <p:nvPicPr>
          <p:cNvPr id="5122" name="Picture 2" descr="D:\IUB Department\Dr. Daler Ali\Software Engineering Department\Courses\5th Semester\Visual Programming\sql\sqlexecu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3956" y="2899954"/>
            <a:ext cx="9176877" cy="13406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28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5DA8F18-79B5-5E14-10E1-42CB557B39D5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09/10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8F561E-198B-5A79-79FF-E08F6AD7CBDE}"/>
              </a:ext>
            </a:extLst>
          </p:cNvPr>
          <p:cNvSpPr txBox="1"/>
          <p:nvPr/>
        </p:nvSpPr>
        <p:spPr>
          <a:xfrm>
            <a:off x="2815119" y="494236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Class Activity</a:t>
            </a:r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F561E-198B-5A79-79FF-E08F6AD7CBDE}"/>
              </a:ext>
            </a:extLst>
          </p:cNvPr>
          <p:cNvSpPr txBox="1"/>
          <p:nvPr/>
        </p:nvSpPr>
        <p:spPr>
          <a:xfrm>
            <a:off x="2788993" y="3407253"/>
            <a:ext cx="6098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Write more fields and Insert the data.</a:t>
            </a:r>
            <a:endParaRPr lang="en-US" sz="20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4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245</Words>
  <Application>Microsoft Office PowerPoint</Application>
  <PresentationFormat>Custom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Week 12 Lecture No. 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No. 1</dc:title>
  <dc:creator>Daler Ali</dc:creator>
  <cp:lastModifiedBy>SAEED COMPUTERS</cp:lastModifiedBy>
  <cp:revision>492</cp:revision>
  <dcterms:created xsi:type="dcterms:W3CDTF">2022-09-14T07:56:25Z</dcterms:created>
  <dcterms:modified xsi:type="dcterms:W3CDTF">2023-12-19T16:41:22Z</dcterms:modified>
</cp:coreProperties>
</file>