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  <p:sldMasterId id="2147483669" r:id="rId3"/>
  </p:sldMasterIdLst>
  <p:notesMasterIdLst>
    <p:notesMasterId r:id="rId23"/>
  </p:notesMasterIdLst>
  <p:sldIdLst>
    <p:sldId id="256" r:id="rId4"/>
    <p:sldId id="257" r:id="rId5"/>
    <p:sldId id="260" r:id="rId6"/>
    <p:sldId id="261" r:id="rId7"/>
    <p:sldId id="282" r:id="rId8"/>
    <p:sldId id="283" r:id="rId9"/>
    <p:sldId id="263" r:id="rId10"/>
    <p:sldId id="264" r:id="rId11"/>
    <p:sldId id="284" r:id="rId12"/>
    <p:sldId id="266" r:id="rId13"/>
    <p:sldId id="285" r:id="rId14"/>
    <p:sldId id="286" r:id="rId15"/>
    <p:sldId id="287" r:id="rId16"/>
    <p:sldId id="288" r:id="rId17"/>
    <p:sldId id="289" r:id="rId18"/>
    <p:sldId id="269" r:id="rId19"/>
    <p:sldId id="290" r:id="rId20"/>
    <p:sldId id="291" r:id="rId21"/>
    <p:sldId id="281" r:id="rId22"/>
  </p:sldIdLst>
  <p:sldSz cx="12192000" cy="6858000"/>
  <p:notesSz cx="6858000" cy="9144000"/>
  <p:embeddedFontLs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8WW2dQE8h18hgOgIJFx1Khnh/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FF7C80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424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2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30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9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726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29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019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95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72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60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57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slide layout">
  <p:cSld name="2_Image slide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>
            <a:spLocks noGrp="1"/>
          </p:cNvSpPr>
          <p:nvPr>
            <p:ph type="pic" idx="2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slide layout">
  <p:cSld name="3_Image slide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/>
          <p:nvPr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5"/>
          <p:cNvSpPr>
            <a:spLocks noGrp="1"/>
          </p:cNvSpPr>
          <p:nvPr>
            <p:ph type="pic" idx="2"/>
          </p:nvPr>
        </p:nvSpPr>
        <p:spPr>
          <a:xfrm>
            <a:off x="1" y="2"/>
            <a:ext cx="7190531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 slide layout">
  <p:cSld name="4_Image slide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>
            <a:spLocks noGrp="1"/>
          </p:cNvSpPr>
          <p:nvPr>
            <p:ph type="pic" idx="2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46"/>
          <p:cNvSpPr txBox="1">
            <a:spLocks noGrp="1"/>
          </p:cNvSpPr>
          <p:nvPr>
            <p:ph type="body" idx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6" name="Google Shape;86;p46"/>
          <p:cNvGrpSpPr/>
          <p:nvPr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87" name="Google Shape;87;p46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6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6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6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46"/>
          <p:cNvGrpSpPr/>
          <p:nvPr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92" name="Google Shape;92;p46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6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6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6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6"/>
          <p:cNvSpPr/>
          <p:nvPr/>
        </p:nvSpPr>
        <p:spPr>
          <a:xfrm>
            <a:off x="4694736" y="1531249"/>
            <a:ext cx="32004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 slide layout">
  <p:cSld name="5_Image slide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>
            <a:spLocks noGrp="1"/>
          </p:cNvSpPr>
          <p:nvPr>
            <p:ph type="pic" idx="2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47"/>
          <p:cNvSpPr txBox="1">
            <a:spLocks noGrp="1"/>
          </p:cNvSpPr>
          <p:nvPr>
            <p:ph type="body" idx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Google Shape;100;p47"/>
          <p:cNvGrpSpPr/>
          <p:nvPr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101" name="Google Shape;101;p47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7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7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7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47"/>
          <p:cNvGrpSpPr/>
          <p:nvPr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6" name="Google Shape;106;p47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7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7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7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0"/>
          <p:cNvGrpSpPr/>
          <p:nvPr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12" name="Google Shape;12;p30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30"/>
          <p:cNvGrpSpPr/>
          <p:nvPr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7" name="Google Shape;17;p30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" name="Google Shape;23;p31"/>
          <p:cNvGrpSpPr/>
          <p:nvPr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24" name="Google Shape;24;p31"/>
            <p:cNvSpPr/>
            <p:nvPr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6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3177756" y="3362004"/>
            <a:ext cx="6524278" cy="127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GVHD	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</a:t>
            </a:r>
            <a:r>
              <a:rPr lang="en-US" sz="24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Nguyễn</a:t>
            </a:r>
            <a:r>
              <a:rPr lang="en-US" sz="2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Thái </a:t>
            </a:r>
            <a:r>
              <a:rPr lang="en-US" sz="24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Cường</a:t>
            </a:r>
            <a:endParaRPr lang="en-US" sz="24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Lớp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		</a:t>
            </a:r>
            <a:r>
              <a:rPr lang="en-US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20232IT6019007     </a:t>
            </a:r>
            <a:endParaRPr lang="en-US" dirty="0"/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Nhóm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: </a:t>
            </a:r>
            <a:r>
              <a:rPr lang="en-US" sz="2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01</a:t>
            </a:r>
            <a:endParaRPr sz="2400" b="0" i="0" u="none" strike="noStrike" cap="none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8" name="Google Shape;118;p1" descr="Diagram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89" y="268660"/>
            <a:ext cx="942629" cy="82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11864" y="281681"/>
            <a:ext cx="76708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Hà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698453" y="1097257"/>
            <a:ext cx="479509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THỰC NGHIỆM HỌC PHẦN LẬP TRÌNH JAVA</a:t>
            </a:r>
            <a:endParaRPr dirty="0"/>
          </a:p>
        </p:txBody>
      </p:sp>
      <p:sp>
        <p:nvSpPr>
          <p:cNvPr id="122" name="Google Shape;122;p1"/>
          <p:cNvSpPr txBox="1"/>
          <p:nvPr/>
        </p:nvSpPr>
        <p:spPr>
          <a:xfrm>
            <a:off x="1077518" y="2309652"/>
            <a:ext cx="10036963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HỆ THỐNG CHĂM SÓC XE VÀ ĐĂNG KÝ BẰNG LÁI</a:t>
            </a:r>
            <a:endParaRPr sz="32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18/03/2024 – 24/3/2024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DADF1-FEF2-03B2-C31C-D4CADBD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91" y="2430768"/>
            <a:ext cx="9955249" cy="410648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1/03/2024 – 7/4/2024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D5554-9047-7B87-6A9D-BA56B08E8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17" y="2433013"/>
            <a:ext cx="10107436" cy="34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77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15/04/2024 – 21/04/2024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65D26-F307-8D76-9C4B-CD2EBFD6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63" y="2719787"/>
            <a:ext cx="1070759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3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15/04/2024 – 21/04/2024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CEE31-CCE6-102D-A6E2-25B76EBB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3029393"/>
            <a:ext cx="106504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7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22/04/2024 – 5/05/2024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64E56-CA5A-D4E8-9AA1-66FA00CB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6" y="2466893"/>
            <a:ext cx="10421804" cy="33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8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846407" y="-2829989"/>
            <a:ext cx="919722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4541520" y="1803433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13/05/2024 – 18/05/2024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53C68-0F6B-5AD7-4FBD-08F0B088102B}"/>
              </a:ext>
            </a:extLst>
          </p:cNvPr>
          <p:cNvSpPr txBox="1"/>
          <p:nvPr/>
        </p:nvSpPr>
        <p:spPr>
          <a:xfrm>
            <a:off x="2427160" y="2774667"/>
            <a:ext cx="703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613FD-1E85-AAC9-2508-A49A005F8C7E}"/>
              </a:ext>
            </a:extLst>
          </p:cNvPr>
          <p:cNvSpPr txBox="1"/>
          <p:nvPr/>
        </p:nvSpPr>
        <p:spPr>
          <a:xfrm>
            <a:off x="2427161" y="3650190"/>
            <a:ext cx="703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6089D-B520-432F-269E-6D461AAD0D4D}"/>
              </a:ext>
            </a:extLst>
          </p:cNvPr>
          <p:cNvSpPr txBox="1"/>
          <p:nvPr/>
        </p:nvSpPr>
        <p:spPr>
          <a:xfrm>
            <a:off x="2427161" y="4631636"/>
            <a:ext cx="703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422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/>
        </p:nvSpPr>
        <p:spPr>
          <a:xfrm>
            <a:off x="11242380" y="6357774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 / 21</a:t>
            </a:r>
            <a:endParaRPr/>
          </a:p>
        </p:txBody>
      </p:sp>
      <p:grpSp>
        <p:nvGrpSpPr>
          <p:cNvPr id="311" name="Google Shape;311;p14"/>
          <p:cNvGrpSpPr/>
          <p:nvPr/>
        </p:nvGrpSpPr>
        <p:grpSpPr>
          <a:xfrm>
            <a:off x="2987750" y="2513971"/>
            <a:ext cx="6581551" cy="1664622"/>
            <a:chOff x="3779591" y="2599032"/>
            <a:chExt cx="5657656" cy="1664622"/>
          </a:xfrm>
        </p:grpSpPr>
        <p:sp>
          <p:nvSpPr>
            <p:cNvPr id="312" name="Google Shape;312;p14"/>
            <p:cNvSpPr/>
            <p:nvPr/>
          </p:nvSpPr>
          <p:spPr>
            <a:xfrm flipH="1">
              <a:off x="4640456" y="2726621"/>
              <a:ext cx="4796791" cy="1409443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BDF295"/>
                </a:gs>
                <a:gs pos="50000">
                  <a:srgbClr val="D5F5BE"/>
                </a:gs>
                <a:gs pos="100000">
                  <a:srgbClr val="EAFADE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51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TRÌNH DEMO</a:t>
              </a:r>
              <a:endParaRPr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779591" y="2599032"/>
              <a:ext cx="1471540" cy="1664622"/>
            </a:xfrm>
            <a:prstGeom prst="ellipse">
              <a:avLst/>
            </a:prstGeom>
            <a:gradFill>
              <a:gsLst>
                <a:gs pos="0">
                  <a:srgbClr val="FFBB83"/>
                </a:gs>
                <a:gs pos="50000">
                  <a:srgbClr val="FFD3B3"/>
                </a:gs>
                <a:gs pos="100000">
                  <a:srgbClr val="FFE9D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794161" y="-2777744"/>
            <a:ext cx="1024215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178709" y="1343065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11FC-7578-70A9-896C-3E27616C2570}"/>
              </a:ext>
            </a:extLst>
          </p:cNvPr>
          <p:cNvSpPr txBox="1"/>
          <p:nvPr/>
        </p:nvSpPr>
        <p:spPr>
          <a:xfrm>
            <a:off x="3225800" y="1733226"/>
            <a:ext cx="628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https://github.com/fromtang/car-care-haui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9D6F6-1DF9-B938-89B8-10BC467B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633887"/>
            <a:ext cx="8717280" cy="35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8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331305" y="475323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32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endParaRPr sz="32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181136" y="14666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2181136" y="380976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2181136" y="6152917"/>
            <a:ext cx="17569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50;p9">
            <a:extLst>
              <a:ext uri="{FF2B5EF4-FFF2-40B4-BE49-F238E27FC236}">
                <a16:creationId xmlns:a16="http://schemas.microsoft.com/office/drawing/2014/main" id="{3A84633D-D0BD-4C39-3DC9-029581925519}"/>
              </a:ext>
            </a:extLst>
          </p:cNvPr>
          <p:cNvSpPr/>
          <p:nvPr/>
        </p:nvSpPr>
        <p:spPr>
          <a:xfrm rot="-5400000">
            <a:off x="5794161" y="-2777744"/>
            <a:ext cx="1024215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E3A27-2378-43E2-E763-AC0D00A2AFC0}"/>
              </a:ext>
            </a:extLst>
          </p:cNvPr>
          <p:cNvSpPr txBox="1"/>
          <p:nvPr/>
        </p:nvSpPr>
        <p:spPr>
          <a:xfrm>
            <a:off x="4004173" y="1342689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F6199-ED82-3851-4013-E22F6250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32" y="2634325"/>
            <a:ext cx="7823200" cy="2026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6669E-61B7-0481-9A03-FC4E8C32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118" y="4771778"/>
            <a:ext cx="7500682" cy="1720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287F86-593E-3A99-1E00-62B15C0D266F}"/>
              </a:ext>
            </a:extLst>
          </p:cNvPr>
          <p:cNvSpPr txBox="1"/>
          <p:nvPr/>
        </p:nvSpPr>
        <p:spPr>
          <a:xfrm>
            <a:off x="3225800" y="1733226"/>
            <a:ext cx="628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https://github.com/fromtang/car-care-haui</a:t>
            </a:r>
          </a:p>
        </p:txBody>
      </p:sp>
    </p:spTree>
    <p:extLst>
      <p:ext uri="{BB962C8B-B14F-4D97-AF65-F5344CB8AC3E}">
        <p14:creationId xmlns:p14="http://schemas.microsoft.com/office/powerpoint/2010/main" val="31128863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body" idx="1"/>
          </p:nvPr>
        </p:nvSpPr>
        <p:spPr>
          <a:xfrm>
            <a:off x="353597" y="435684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 b="1" dirty="0">
                <a:latin typeface="Roboto"/>
                <a:ea typeface="Roboto"/>
                <a:cs typeface="Roboto"/>
                <a:sym typeface="Roboto"/>
              </a:rPr>
              <a:t>Thành </a:t>
            </a:r>
            <a:r>
              <a:rPr lang="en-US" sz="4000" b="1" dirty="0" err="1">
                <a:latin typeface="Roboto"/>
                <a:ea typeface="Roboto"/>
                <a:cs typeface="Roboto"/>
                <a:sym typeface="Roboto"/>
              </a:rPr>
              <a:t>viên</a:t>
            </a:r>
            <a:r>
              <a:rPr lang="en-US" sz="4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sz="4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000" b="1" dirty="0" err="1">
                <a:latin typeface="Roboto"/>
                <a:ea typeface="Roboto"/>
                <a:cs typeface="Roboto"/>
                <a:sym typeface="Roboto"/>
              </a:rPr>
              <a:t>nhóm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1242380" y="6357774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/ 21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673352" y="1892808"/>
            <a:ext cx="6181344" cy="585870"/>
          </a:xfrm>
          <a:prstGeom prst="homePlate">
            <a:avLst>
              <a:gd name="adj" fmla="val 50000"/>
            </a:avLst>
          </a:prstGeom>
          <a:solidFill>
            <a:srgbClr val="C5D8F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673352" y="2688336"/>
            <a:ext cx="6181344" cy="585870"/>
          </a:xfrm>
          <a:prstGeom prst="homePlate">
            <a:avLst>
              <a:gd name="adj" fmla="val 50000"/>
            </a:avLst>
          </a:prstGeom>
          <a:solidFill>
            <a:srgbClr val="C5D8F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673352" y="3483864"/>
            <a:ext cx="6181344" cy="596523"/>
          </a:xfrm>
          <a:prstGeom prst="homePlate">
            <a:avLst>
              <a:gd name="adj" fmla="val 50000"/>
            </a:avLst>
          </a:prstGeom>
          <a:solidFill>
            <a:srgbClr val="C5D8F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673352" y="4265676"/>
            <a:ext cx="6181344" cy="596522"/>
          </a:xfrm>
          <a:prstGeom prst="homePlate">
            <a:avLst>
              <a:gd name="adj" fmla="val 50000"/>
            </a:avLst>
          </a:prstGeom>
          <a:solidFill>
            <a:srgbClr val="C5D8F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673352" y="5047488"/>
            <a:ext cx="6181344" cy="610942"/>
          </a:xfrm>
          <a:prstGeom prst="homePlate">
            <a:avLst>
              <a:gd name="adj" fmla="val 50000"/>
            </a:avLst>
          </a:prstGeom>
          <a:solidFill>
            <a:srgbClr val="C5D8F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2606040" y="2649748"/>
            <a:ext cx="3319272" cy="5232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Quân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606040" y="1893859"/>
            <a:ext cx="3319272" cy="5232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Đình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606040" y="3459496"/>
            <a:ext cx="3319272" cy="5232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Thắng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2606040" y="4265676"/>
            <a:ext cx="3319272" cy="5232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Đình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2606040" y="5047488"/>
            <a:ext cx="3319272" cy="52322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Thuận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122" y="1892808"/>
            <a:ext cx="3873603" cy="37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>
            <a:off x="11242380" y="6357774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 / 21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3978021" y="490962"/>
            <a:ext cx="4324349" cy="7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lang="en-US" sz="4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 dung</a:t>
            </a:r>
            <a:endParaRPr dirty="0"/>
          </a:p>
        </p:txBody>
      </p:sp>
      <p:sp>
        <p:nvSpPr>
          <p:cNvPr id="170" name="Google Shape;170;p5"/>
          <p:cNvSpPr/>
          <p:nvPr/>
        </p:nvSpPr>
        <p:spPr>
          <a:xfrm>
            <a:off x="10560257" y="2611588"/>
            <a:ext cx="1167455" cy="33639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9845440" y="1982981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0759840" y="2462807"/>
            <a:ext cx="914400" cy="91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 rot="526786">
            <a:off x="9838351" y="2154387"/>
            <a:ext cx="914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1675757" y="1567172"/>
            <a:ext cx="8695639" cy="3620070"/>
            <a:chOff x="0" y="61339"/>
            <a:chExt cx="4803807" cy="2563427"/>
          </a:xfrm>
        </p:grpSpPr>
        <p:sp>
          <p:nvSpPr>
            <p:cNvPr id="175" name="Google Shape;175;p5"/>
            <p:cNvSpPr/>
            <p:nvPr/>
          </p:nvSpPr>
          <p:spPr>
            <a:xfrm>
              <a:off x="0" y="61339"/>
              <a:ext cx="4803807" cy="78624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649386" y="176483"/>
              <a:ext cx="3260231" cy="709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 NỘI DUNG ĐỀ TÀI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0" y="931326"/>
              <a:ext cx="4803807" cy="78624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649386" y="969707"/>
              <a:ext cx="4116040" cy="709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QUÁ TRÌNH THỰC HIỆN ĐỀ TÀI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0" y="1838526"/>
              <a:ext cx="4803807" cy="786240"/>
            </a:xfrm>
            <a:prstGeom prst="roundRect">
              <a:avLst>
                <a:gd name="adj" fmla="val 16667"/>
              </a:avLst>
            </a:prstGeom>
            <a:solidFill>
              <a:srgbClr val="C5D8F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649386" y="1838526"/>
              <a:ext cx="3409856" cy="709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CHƯƠNG TRÌNH DEMO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7557498" y="1198676"/>
            <a:ext cx="1849022" cy="1337327"/>
          </a:xfrm>
          <a:custGeom>
            <a:avLst/>
            <a:gdLst/>
            <a:ahLst/>
            <a:cxnLst/>
            <a:rect l="l" t="t" r="r" b="b"/>
            <a:pathLst>
              <a:path w="1849022" h="1337327" extrusionOk="0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1100" tIns="71100" rIns="71100" bIns="711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8099107" y="2767922"/>
            <a:ext cx="1849022" cy="1337327"/>
          </a:xfrm>
          <a:custGeom>
            <a:avLst/>
            <a:gdLst/>
            <a:ahLst/>
            <a:cxnLst/>
            <a:rect l="l" t="t" r="r" b="b"/>
            <a:pathLst>
              <a:path w="1849022" h="1337327" extrusionOk="0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1100" tIns="71100" rIns="71100" bIns="711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7557498" y="4370763"/>
            <a:ext cx="1849022" cy="1337327"/>
          </a:xfrm>
          <a:custGeom>
            <a:avLst/>
            <a:gdLst/>
            <a:ahLst/>
            <a:cxnLst/>
            <a:rect l="l" t="t" r="r" b="b"/>
            <a:pathLst>
              <a:path w="1849022" h="1337327" extrusionOk="0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1100" tIns="71100" rIns="71100" bIns="711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/>
        </p:nvSpPr>
        <p:spPr>
          <a:xfrm>
            <a:off x="11204028" y="6357774"/>
            <a:ext cx="7696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06 / 21</a:t>
            </a:r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2374084" y="2599032"/>
            <a:ext cx="6854975" cy="1664622"/>
            <a:chOff x="3615070" y="2684093"/>
            <a:chExt cx="6315738" cy="1664622"/>
          </a:xfrm>
        </p:grpSpPr>
        <p:sp>
          <p:nvSpPr>
            <p:cNvPr id="193" name="Google Shape;193;p6"/>
            <p:cNvSpPr/>
            <p:nvPr/>
          </p:nvSpPr>
          <p:spPr>
            <a:xfrm flipH="1">
              <a:off x="4603897" y="2828260"/>
              <a:ext cx="5326911" cy="1275907"/>
            </a:xfrm>
            <a:prstGeom prst="homePlate">
              <a:avLst>
                <a:gd name="adj" fmla="val 50000"/>
              </a:avLst>
            </a:prstGeom>
            <a:solidFill>
              <a:srgbClr val="C5D8F1"/>
            </a:solidFill>
            <a:ln w="12700" cap="flat" cmpd="sng">
              <a:solidFill>
                <a:srgbClr val="0051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NỘI DUNG ĐỀ TÀI</a:t>
              </a:r>
              <a:endParaRPr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615070" y="2684093"/>
              <a:ext cx="1701208" cy="1664622"/>
            </a:xfrm>
            <a:prstGeom prst="ellipse">
              <a:avLst/>
            </a:prstGeom>
            <a:gradFill>
              <a:gsLst>
                <a:gs pos="0">
                  <a:srgbClr val="FFBB83"/>
                </a:gs>
                <a:gs pos="50000">
                  <a:srgbClr val="FFD3B3"/>
                </a:gs>
                <a:gs pos="100000">
                  <a:srgbClr val="FFE9D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p9">
            <a:extLst>
              <a:ext uri="{FF2B5EF4-FFF2-40B4-BE49-F238E27FC236}">
                <a16:creationId xmlns:a16="http://schemas.microsoft.com/office/drawing/2014/main" id="{A60FBA13-5430-97BC-7614-1C1420F22991}"/>
              </a:ext>
            </a:extLst>
          </p:cNvPr>
          <p:cNvSpPr/>
          <p:nvPr/>
        </p:nvSpPr>
        <p:spPr>
          <a:xfrm rot="-5400000">
            <a:off x="5408848" y="-2925627"/>
            <a:ext cx="1310971" cy="1026921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02;p7">
            <a:extLst>
              <a:ext uri="{FF2B5EF4-FFF2-40B4-BE49-F238E27FC236}">
                <a16:creationId xmlns:a16="http://schemas.microsoft.com/office/drawing/2014/main" id="{84CB4C07-54AA-7565-AB71-ED83B184D774}"/>
              </a:ext>
            </a:extLst>
          </p:cNvPr>
          <p:cNvSpPr/>
          <p:nvPr/>
        </p:nvSpPr>
        <p:spPr>
          <a:xfrm>
            <a:off x="1690130" y="1223511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465AA-0091-BC34-EB3D-B3B12F5AAF98}"/>
              </a:ext>
            </a:extLst>
          </p:cNvPr>
          <p:cNvSpPr txBox="1"/>
          <p:nvPr/>
        </p:nvSpPr>
        <p:spPr>
          <a:xfrm>
            <a:off x="3108974" y="5205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NỘI DUNG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D6B88-6935-491D-5BD1-DCC26C449CFF}"/>
              </a:ext>
            </a:extLst>
          </p:cNvPr>
          <p:cNvSpPr txBox="1"/>
          <p:nvPr/>
        </p:nvSpPr>
        <p:spPr>
          <a:xfrm>
            <a:off x="1370645" y="1407724"/>
            <a:ext cx="9253173" cy="145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chăm sóc xe và đào tạo bằng lái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xây dựng nhằm đơn giản hóa việc quản lý thông tin về xe và đăng ký thi bằng lái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429DA-2100-A2C4-1672-D327D00A4D71}"/>
              </a:ext>
            </a:extLst>
          </p:cNvPr>
          <p:cNvSpPr txBox="1"/>
          <p:nvPr/>
        </p:nvSpPr>
        <p:spPr>
          <a:xfrm>
            <a:off x="1370645" y="2983601"/>
            <a:ext cx="9253172" cy="145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 năng chính bao gồm thêm, sửa, và xóa thông tin về danh sách xe đang chăm sóc, bảo hiểm, đăng ký thi, và hóa đơn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0BA39-80FC-5EF7-6FFB-930F4CBE76D4}"/>
              </a:ext>
            </a:extLst>
          </p:cNvPr>
          <p:cNvSpPr txBox="1"/>
          <p:nvPr/>
        </p:nvSpPr>
        <p:spPr>
          <a:xfrm>
            <a:off x="1370645" y="4507708"/>
            <a:ext cx="9253172" cy="1456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 tiêu là tạo ra một công cụ dễ sử dụng, giúp tối ưu hóa quá trình quản lý và giảm thiểu thời gian công việc</a:t>
            </a:r>
            <a:endParaRPr lang="en-US" sz="2400" dirty="0"/>
          </a:p>
        </p:txBody>
      </p:sp>
      <p:sp>
        <p:nvSpPr>
          <p:cNvPr id="10" name="Google Shape;246;p9">
            <a:extLst>
              <a:ext uri="{FF2B5EF4-FFF2-40B4-BE49-F238E27FC236}">
                <a16:creationId xmlns:a16="http://schemas.microsoft.com/office/drawing/2014/main" id="{BF6B672A-13ED-5E70-F40A-CFAFDA960E8F}"/>
              </a:ext>
            </a:extLst>
          </p:cNvPr>
          <p:cNvSpPr/>
          <p:nvPr/>
        </p:nvSpPr>
        <p:spPr>
          <a:xfrm rot="-5400000">
            <a:off x="5341745" y="-1316067"/>
            <a:ext cx="1310971" cy="1026921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46;p9">
            <a:extLst>
              <a:ext uri="{FF2B5EF4-FFF2-40B4-BE49-F238E27FC236}">
                <a16:creationId xmlns:a16="http://schemas.microsoft.com/office/drawing/2014/main" id="{C3DB0BE4-4568-85D1-3733-B6E3E5B195C8}"/>
              </a:ext>
            </a:extLst>
          </p:cNvPr>
          <p:cNvSpPr/>
          <p:nvPr/>
        </p:nvSpPr>
        <p:spPr>
          <a:xfrm rot="-5400000">
            <a:off x="5408848" y="208039"/>
            <a:ext cx="1310971" cy="1026921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0878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 rot="16200000">
            <a:off x="3878244" y="2929945"/>
            <a:ext cx="916590" cy="360731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11242380" y="6357774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 / 21</a:t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1673352" y="1199570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375691" y="2655517"/>
            <a:ext cx="1897705" cy="1897705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-5400000">
            <a:off x="3820739" y="642639"/>
            <a:ext cx="820327" cy="339604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9"/>
          <p:cNvCxnSpPr>
            <a:endCxn id="247" idx="7"/>
          </p:cNvCxnSpPr>
          <p:nvPr/>
        </p:nvCxnSpPr>
        <p:spPr>
          <a:xfrm flipH="1">
            <a:off x="1995484" y="2500529"/>
            <a:ext cx="493200" cy="43290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dot"/>
            <a:miter lim="800000"/>
            <a:headEnd type="triangle" w="med" len="med"/>
            <a:tailEnd type="triangle" w="med" len="med"/>
          </a:ln>
        </p:spPr>
      </p:cxnSp>
      <p:cxnSp>
        <p:nvCxnSpPr>
          <p:cNvPr id="256" name="Google Shape;256;p9"/>
          <p:cNvCxnSpPr>
            <a:endCxn id="247" idx="5"/>
          </p:cNvCxnSpPr>
          <p:nvPr/>
        </p:nvCxnSpPr>
        <p:spPr>
          <a:xfrm rot="10800000">
            <a:off x="1995484" y="4275310"/>
            <a:ext cx="493200" cy="43290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dot"/>
            <a:miter lim="800000"/>
            <a:headEnd type="triangle" w="med" len="med"/>
            <a:tailEnd type="triangle" w="med" len="med"/>
          </a:ln>
        </p:spPr>
      </p:cxnSp>
      <p:sp>
        <p:nvSpPr>
          <p:cNvPr id="258" name="Google Shape;258;p9"/>
          <p:cNvSpPr txBox="1"/>
          <p:nvPr/>
        </p:nvSpPr>
        <p:spPr>
          <a:xfrm>
            <a:off x="2008705" y="4367106"/>
            <a:ext cx="42974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Swing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2931531" y="1999838"/>
            <a:ext cx="28100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Core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5618-4EF1-6E54-E65B-6147A1BFEE67}"/>
              </a:ext>
            </a:extLst>
          </p:cNvPr>
          <p:cNvSpPr txBox="1"/>
          <p:nvPr/>
        </p:nvSpPr>
        <p:spPr>
          <a:xfrm>
            <a:off x="3048000" y="48588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NỘI DUNG ĐỀ TÀI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9F8A-CA1F-1AD1-C0DB-108714F0189B}"/>
              </a:ext>
            </a:extLst>
          </p:cNvPr>
          <p:cNvSpPr txBox="1"/>
          <p:nvPr/>
        </p:nvSpPr>
        <p:spPr>
          <a:xfrm>
            <a:off x="495681" y="3085959"/>
            <a:ext cx="1993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254;p9">
            <a:extLst>
              <a:ext uri="{FF2B5EF4-FFF2-40B4-BE49-F238E27FC236}">
                <a16:creationId xmlns:a16="http://schemas.microsoft.com/office/drawing/2014/main" id="{065C8B14-4A40-FD7D-EF77-CAA8B8770221}"/>
              </a:ext>
            </a:extLst>
          </p:cNvPr>
          <p:cNvCxnSpPr/>
          <p:nvPr/>
        </p:nvCxnSpPr>
        <p:spPr>
          <a:xfrm flipH="1">
            <a:off x="6103758" y="4020690"/>
            <a:ext cx="493200" cy="43290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dot"/>
            <a:miter lim="800000"/>
            <a:headEnd type="triangle" w="med" len="med"/>
            <a:tailEnd type="triangle" w="med" len="med"/>
          </a:ln>
        </p:spPr>
      </p:cxnSp>
      <p:cxnSp>
        <p:nvCxnSpPr>
          <p:cNvPr id="6" name="Google Shape;254;p9">
            <a:extLst>
              <a:ext uri="{FF2B5EF4-FFF2-40B4-BE49-F238E27FC236}">
                <a16:creationId xmlns:a16="http://schemas.microsoft.com/office/drawing/2014/main" id="{22BCD2FD-35FE-7D31-771D-88B75806AEA3}"/>
              </a:ext>
            </a:extLst>
          </p:cNvPr>
          <p:cNvCxnSpPr>
            <a:cxnSpLocks/>
          </p:cNvCxnSpPr>
          <p:nvPr/>
        </p:nvCxnSpPr>
        <p:spPr>
          <a:xfrm flipH="1" flipV="1">
            <a:off x="6154959" y="4739324"/>
            <a:ext cx="756902" cy="60682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dot"/>
            <a:miter lim="800000"/>
            <a:headEnd type="triangle" w="med" len="med"/>
            <a:tailEnd type="triangle" w="med" len="med"/>
          </a:ln>
        </p:spPr>
      </p:cxnSp>
      <p:cxnSp>
        <p:nvCxnSpPr>
          <p:cNvPr id="8" name="Google Shape;254;p9">
            <a:extLst>
              <a:ext uri="{FF2B5EF4-FFF2-40B4-BE49-F238E27FC236}">
                <a16:creationId xmlns:a16="http://schemas.microsoft.com/office/drawing/2014/main" id="{BA08AF14-20FC-C76C-E51C-251E1793ACFD}"/>
              </a:ext>
            </a:extLst>
          </p:cNvPr>
          <p:cNvCxnSpPr>
            <a:cxnSpLocks/>
          </p:cNvCxnSpPr>
          <p:nvPr/>
        </p:nvCxnSpPr>
        <p:spPr>
          <a:xfrm flipH="1" flipV="1">
            <a:off x="6106988" y="5012578"/>
            <a:ext cx="585381" cy="450073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dot"/>
            <a:miter lim="800000"/>
            <a:headEnd type="triangle" w="med" len="med"/>
            <a:tailEnd type="triangle" w="med" len="med"/>
          </a:ln>
        </p:spPr>
      </p:cxnSp>
      <p:sp>
        <p:nvSpPr>
          <p:cNvPr id="14" name="Google Shape;250;p9">
            <a:extLst>
              <a:ext uri="{FF2B5EF4-FFF2-40B4-BE49-F238E27FC236}">
                <a16:creationId xmlns:a16="http://schemas.microsoft.com/office/drawing/2014/main" id="{4CA9FBF1-6F80-4250-1703-1E9BABE1DA65}"/>
              </a:ext>
            </a:extLst>
          </p:cNvPr>
          <p:cNvSpPr/>
          <p:nvPr/>
        </p:nvSpPr>
        <p:spPr>
          <a:xfrm rot="-5400000">
            <a:off x="8065814" y="2267806"/>
            <a:ext cx="542621" cy="339604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50;p9">
            <a:extLst>
              <a:ext uri="{FF2B5EF4-FFF2-40B4-BE49-F238E27FC236}">
                <a16:creationId xmlns:a16="http://schemas.microsoft.com/office/drawing/2014/main" id="{9593EA20-EC02-A0D4-D632-FCC17D09A3BD}"/>
              </a:ext>
            </a:extLst>
          </p:cNvPr>
          <p:cNvSpPr/>
          <p:nvPr/>
        </p:nvSpPr>
        <p:spPr>
          <a:xfrm rot="-5400000">
            <a:off x="8353337" y="3126509"/>
            <a:ext cx="542621" cy="339604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50;p9">
            <a:extLst>
              <a:ext uri="{FF2B5EF4-FFF2-40B4-BE49-F238E27FC236}">
                <a16:creationId xmlns:a16="http://schemas.microsoft.com/office/drawing/2014/main" id="{9E188C18-BFB9-0ABE-162F-F9DA8D764FF8}"/>
              </a:ext>
            </a:extLst>
          </p:cNvPr>
          <p:cNvSpPr/>
          <p:nvPr/>
        </p:nvSpPr>
        <p:spPr>
          <a:xfrm rot="-5400000">
            <a:off x="8119082" y="3810901"/>
            <a:ext cx="542621" cy="3396047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6EE5E-5152-FCDE-E7C9-842CB5460A76}"/>
              </a:ext>
            </a:extLst>
          </p:cNvPr>
          <p:cNvSpPr txBox="1"/>
          <p:nvPr/>
        </p:nvSpPr>
        <p:spPr>
          <a:xfrm>
            <a:off x="6953029" y="3696728"/>
            <a:ext cx="325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4FCB0-65C6-C36F-7507-12E09A011A7D}"/>
              </a:ext>
            </a:extLst>
          </p:cNvPr>
          <p:cNvSpPr txBox="1"/>
          <p:nvPr/>
        </p:nvSpPr>
        <p:spPr>
          <a:xfrm>
            <a:off x="7275871" y="4593699"/>
            <a:ext cx="186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B65BB-D805-07AF-DD3B-B1899A30914D}"/>
              </a:ext>
            </a:extLst>
          </p:cNvPr>
          <p:cNvSpPr txBox="1"/>
          <p:nvPr/>
        </p:nvSpPr>
        <p:spPr>
          <a:xfrm>
            <a:off x="6997163" y="5280400"/>
            <a:ext cx="26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</p:txBody>
      </p:sp>
    </p:spTree>
    <p:extLst>
      <p:ext uri="{BB962C8B-B14F-4D97-AF65-F5344CB8AC3E}">
        <p14:creationId xmlns:p14="http://schemas.microsoft.com/office/powerpoint/2010/main" val="32369032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/>
        </p:nvSpPr>
        <p:spPr>
          <a:xfrm>
            <a:off x="11242380" y="6357774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08/ 21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2420270" y="2596689"/>
            <a:ext cx="8037823" cy="1664622"/>
            <a:chOff x="3761312" y="2652195"/>
            <a:chExt cx="6169496" cy="1664622"/>
          </a:xfrm>
        </p:grpSpPr>
        <p:sp>
          <p:nvSpPr>
            <p:cNvPr id="237" name="Google Shape;237;p8"/>
            <p:cNvSpPr/>
            <p:nvPr/>
          </p:nvSpPr>
          <p:spPr>
            <a:xfrm flipH="1">
              <a:off x="4603897" y="2828260"/>
              <a:ext cx="5326911" cy="1275907"/>
            </a:xfrm>
            <a:prstGeom prst="homePlate">
              <a:avLst>
                <a:gd name="adj" fmla="val 50000"/>
              </a:avLst>
            </a:prstGeom>
            <a:solidFill>
              <a:srgbClr val="C5D8F1"/>
            </a:solidFill>
            <a:ln w="12700" cap="flat" cmpd="sng">
              <a:solidFill>
                <a:srgbClr val="0051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Quá</a:t>
              </a:r>
              <a:r>
                <a:rPr lang="en-US" sz="4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4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trình</a:t>
              </a:r>
              <a:r>
                <a:rPr lang="en-US" sz="4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4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thực</a:t>
              </a:r>
              <a:r>
                <a:rPr lang="en-US" sz="4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4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hiện</a:t>
              </a:r>
              <a:endParaRPr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761312" y="2652195"/>
              <a:ext cx="1281784" cy="1664622"/>
            </a:xfrm>
            <a:prstGeom prst="ellipse">
              <a:avLst/>
            </a:prstGeom>
            <a:gradFill>
              <a:gsLst>
                <a:gs pos="0">
                  <a:srgbClr val="FFBB83"/>
                </a:gs>
                <a:gs pos="50000">
                  <a:srgbClr val="FFD3B3"/>
                </a:gs>
                <a:gs pos="100000">
                  <a:srgbClr val="FFE9D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dirty="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/>
        </p:nvSpPr>
        <p:spPr>
          <a:xfrm>
            <a:off x="310292" y="42426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28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 VỤ THÀNH VIÊN</a:t>
            </a:r>
            <a:endParaRPr sz="28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1629156" y="1102615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50;p9">
            <a:extLst>
              <a:ext uri="{FF2B5EF4-FFF2-40B4-BE49-F238E27FC236}">
                <a16:creationId xmlns:a16="http://schemas.microsoft.com/office/drawing/2014/main" id="{300B84DF-EBEA-795E-A22C-9479A68E8661}"/>
              </a:ext>
            </a:extLst>
          </p:cNvPr>
          <p:cNvSpPr/>
          <p:nvPr/>
        </p:nvSpPr>
        <p:spPr>
          <a:xfrm rot="-5400000">
            <a:off x="5433690" y="-2724140"/>
            <a:ext cx="1236227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B4ACA-7CFB-ED39-3F51-8831919A8892}"/>
              </a:ext>
            </a:extLst>
          </p:cNvPr>
          <p:cNvSpPr txBox="1"/>
          <p:nvPr/>
        </p:nvSpPr>
        <p:spPr>
          <a:xfrm>
            <a:off x="2040188" y="1413881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000A6-C4C5-C7C1-D9A2-60AD218FA9EC}"/>
              </a:ext>
            </a:extLst>
          </p:cNvPr>
          <p:cNvSpPr txBox="1"/>
          <p:nvPr/>
        </p:nvSpPr>
        <p:spPr>
          <a:xfrm>
            <a:off x="2222086" y="1979143"/>
            <a:ext cx="703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50;p9">
            <a:extLst>
              <a:ext uri="{FF2B5EF4-FFF2-40B4-BE49-F238E27FC236}">
                <a16:creationId xmlns:a16="http://schemas.microsoft.com/office/drawing/2014/main" id="{6F60008B-8B1C-085F-02B6-3119A9E5B028}"/>
              </a:ext>
            </a:extLst>
          </p:cNvPr>
          <p:cNvSpPr/>
          <p:nvPr/>
        </p:nvSpPr>
        <p:spPr>
          <a:xfrm rot="-5400000">
            <a:off x="5346487" y="-1115575"/>
            <a:ext cx="1410629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0;p9">
            <a:extLst>
              <a:ext uri="{FF2B5EF4-FFF2-40B4-BE49-F238E27FC236}">
                <a16:creationId xmlns:a16="http://schemas.microsoft.com/office/drawing/2014/main" id="{1DB1D499-0A64-1AEB-757A-AEFC605FFA3B}"/>
              </a:ext>
            </a:extLst>
          </p:cNvPr>
          <p:cNvSpPr/>
          <p:nvPr/>
        </p:nvSpPr>
        <p:spPr>
          <a:xfrm rot="-5400000">
            <a:off x="5392397" y="736141"/>
            <a:ext cx="1318809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77EE-FC97-8BE8-8725-98378D4344E1}"/>
              </a:ext>
            </a:extLst>
          </p:cNvPr>
          <p:cNvSpPr txBox="1"/>
          <p:nvPr/>
        </p:nvSpPr>
        <p:spPr>
          <a:xfrm>
            <a:off x="2040189" y="2833766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1C282-A0C3-139F-110B-9F4F11626E0A}"/>
              </a:ext>
            </a:extLst>
          </p:cNvPr>
          <p:cNvSpPr txBox="1"/>
          <p:nvPr/>
        </p:nvSpPr>
        <p:spPr>
          <a:xfrm>
            <a:off x="2354821" y="3501015"/>
            <a:ext cx="703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7E329-BBB5-F56A-A3D1-99D6B9AA4667}"/>
              </a:ext>
            </a:extLst>
          </p:cNvPr>
          <p:cNvSpPr txBox="1"/>
          <p:nvPr/>
        </p:nvSpPr>
        <p:spPr>
          <a:xfrm>
            <a:off x="2079564" y="4854787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CF327-9375-7C71-E885-971F5D726A51}"/>
              </a:ext>
            </a:extLst>
          </p:cNvPr>
          <p:cNvSpPr txBox="1"/>
          <p:nvPr/>
        </p:nvSpPr>
        <p:spPr>
          <a:xfrm>
            <a:off x="2079564" y="5436863"/>
            <a:ext cx="703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/>
        </p:nvSpPr>
        <p:spPr>
          <a:xfrm>
            <a:off x="310292" y="42426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28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 VỤ THÀNH VIÊN</a:t>
            </a:r>
            <a:endParaRPr sz="28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1629156" y="1102615"/>
            <a:ext cx="8933688" cy="45719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0051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0;p9">
            <a:extLst>
              <a:ext uri="{FF2B5EF4-FFF2-40B4-BE49-F238E27FC236}">
                <a16:creationId xmlns:a16="http://schemas.microsoft.com/office/drawing/2014/main" id="{96BDAD38-46B9-8BBB-3FCF-4E0E4A513E2E}"/>
              </a:ext>
            </a:extLst>
          </p:cNvPr>
          <p:cNvSpPr/>
          <p:nvPr/>
        </p:nvSpPr>
        <p:spPr>
          <a:xfrm rot="-5400000">
            <a:off x="5294842" y="-2005072"/>
            <a:ext cx="1602313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50;p9">
            <a:extLst>
              <a:ext uri="{FF2B5EF4-FFF2-40B4-BE49-F238E27FC236}">
                <a16:creationId xmlns:a16="http://schemas.microsoft.com/office/drawing/2014/main" id="{D31DB5FA-C68A-D12D-627B-5611ABF3BF25}"/>
              </a:ext>
            </a:extLst>
          </p:cNvPr>
          <p:cNvSpPr/>
          <p:nvPr/>
        </p:nvSpPr>
        <p:spPr>
          <a:xfrm rot="-5400000">
            <a:off x="5325872" y="43313"/>
            <a:ext cx="1872397" cy="9265829"/>
          </a:xfrm>
          <a:prstGeom prst="roundRect">
            <a:avLst>
              <a:gd name="adj" fmla="val 50000"/>
            </a:avLst>
          </a:prstGeom>
          <a:solidFill>
            <a:schemeClr val="bg2">
              <a:lumMod val="60000"/>
              <a:lumOff val="40000"/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26BD2-0FBD-002C-7C37-85A1B3D18CD9}"/>
              </a:ext>
            </a:extLst>
          </p:cNvPr>
          <p:cNvSpPr txBox="1"/>
          <p:nvPr/>
        </p:nvSpPr>
        <p:spPr>
          <a:xfrm>
            <a:off x="2427489" y="1979909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1545C-C747-CF49-260E-EF55E91D56DE}"/>
              </a:ext>
            </a:extLst>
          </p:cNvPr>
          <p:cNvSpPr txBox="1"/>
          <p:nvPr/>
        </p:nvSpPr>
        <p:spPr>
          <a:xfrm>
            <a:off x="2742121" y="2583326"/>
            <a:ext cx="703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CB029-9435-4FAB-572B-75F26B0AFEDF}"/>
              </a:ext>
            </a:extLst>
          </p:cNvPr>
          <p:cNvSpPr txBox="1"/>
          <p:nvPr/>
        </p:nvSpPr>
        <p:spPr>
          <a:xfrm>
            <a:off x="2349907" y="3796168"/>
            <a:ext cx="383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0B0DF-72C1-E231-87F6-068751B2DDAD}"/>
              </a:ext>
            </a:extLst>
          </p:cNvPr>
          <p:cNvSpPr txBox="1"/>
          <p:nvPr/>
        </p:nvSpPr>
        <p:spPr>
          <a:xfrm>
            <a:off x="2576049" y="4375527"/>
            <a:ext cx="7039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5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416</Words>
  <Application>Microsoft Office PowerPoint</Application>
  <PresentationFormat>Widescreen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 Antiqua</vt:lpstr>
      <vt:lpstr>Noto Sans Symbols</vt:lpstr>
      <vt:lpstr>Times New Roman</vt:lpstr>
      <vt:lpstr>Roboto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Nguyễn Thành Thuận</cp:lastModifiedBy>
  <cp:revision>25</cp:revision>
  <dcterms:created xsi:type="dcterms:W3CDTF">2019-01-14T06:35:35Z</dcterms:created>
  <dcterms:modified xsi:type="dcterms:W3CDTF">2024-05-02T13:53:45Z</dcterms:modified>
</cp:coreProperties>
</file>