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1149" r:id="rId3"/>
    <p:sldId id="1172" r:id="rId4"/>
    <p:sldId id="1159" r:id="rId5"/>
    <p:sldId id="1160" r:id="rId6"/>
    <p:sldId id="1161" r:id="rId7"/>
    <p:sldId id="1163" r:id="rId8"/>
    <p:sldId id="1164" r:id="rId9"/>
    <p:sldId id="1165" r:id="rId10"/>
    <p:sldId id="1166" r:id="rId11"/>
    <p:sldId id="1167" r:id="rId12"/>
    <p:sldId id="1168" r:id="rId13"/>
    <p:sldId id="1169" r:id="rId14"/>
    <p:sldId id="1175" r:id="rId15"/>
    <p:sldId id="1176" r:id="rId16"/>
    <p:sldId id="1177" r:id="rId17"/>
    <p:sldId id="1178" r:id="rId18"/>
    <p:sldId id="1179" r:id="rId19"/>
    <p:sldId id="1182" r:id="rId20"/>
    <p:sldId id="1183" r:id="rId21"/>
    <p:sldId id="1184" r:id="rId22"/>
    <p:sldId id="11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5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9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0273-A75A-40C8-A1BF-43497AA16139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DD372-930E-48E8-B3B2-DE0E135E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0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se.iitb.ac.in/~biswa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64CB-0AC2-496D-B597-B1F243F5B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3777" y="1122363"/>
            <a:ext cx="1020376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CS305: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45455-008C-4FEE-A9C6-8894363DC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190CD-44DD-4170-8E27-65C897B7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C8CE0C-3100-4BD4-A909-E56C192401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67446" y="71035"/>
            <a:ext cx="2841820" cy="865176"/>
          </a:xfrm>
          <a:prstGeom prst="rect">
            <a:avLst/>
          </a:prstGeom>
        </p:spPr>
      </p:pic>
      <p:pic>
        <p:nvPicPr>
          <p:cNvPr id="1026" name="Picture 2" descr="IIT Bombay | IIT Bombay">
            <a:extLst>
              <a:ext uri="{FF2B5EF4-FFF2-40B4-BE49-F238E27FC236}">
                <a16:creationId xmlns:a16="http://schemas.microsoft.com/office/drawing/2014/main" id="{17C6F939-4954-4EA5-BA91-2B9038A795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2" y="26560"/>
            <a:ext cx="1130218" cy="110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6242A2-99C7-43EF-9FF6-5F0AFFFDA1DF}"/>
              </a:ext>
            </a:extLst>
          </p:cNvPr>
          <p:cNvSpPr txBox="1"/>
          <p:nvPr userDrawn="1"/>
        </p:nvSpPr>
        <p:spPr>
          <a:xfrm>
            <a:off x="0" y="635438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>
                <a:hlinkClick r:id="rId4"/>
              </a:rPr>
              <a:t>https://www.cse.iitb.ac.in/~biswa/</a:t>
            </a:r>
            <a:endParaRPr lang="en-IN" sz="2800" i="1" dirty="0"/>
          </a:p>
          <a:p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16792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7915-0F56-4288-8471-3449AA53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A509-FC2C-413C-8D9B-6E84963A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2D7E-424B-47EC-A6D1-6B6B1784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FB26-2A3A-4BC7-9A52-336ED922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43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39DFA-22D9-4774-B6B2-CF85A485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A882D-3562-4909-BF1E-D5DED976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A480-B9BD-4D87-8604-BB9D03C40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6BC3-8D20-4FAA-A821-14CAB47B0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480A1-8C5A-4D78-A697-18D4DCC3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1ABE-1138-46C6-9A43-7FCD4EB2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ansfer_(computing)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9D94-0FEA-4DBE-86DF-3FB8852D3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CS230: Digital Logic Design and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76AF-9222-4BBF-BBA7-BED9C767C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Lecture 22: DRAM Organization and Controller</a:t>
            </a:r>
          </a:p>
          <a:p>
            <a:r>
              <a:rPr lang="en-US" dirty="0">
                <a:solidFill>
                  <a:srgbClr val="C00000"/>
                </a:solidFill>
              </a:rPr>
              <a:t>https://www.cse.iitb.ac.in/~biswa/courses/CS230/autumn23/main.html</a:t>
            </a:r>
          </a:p>
          <a:p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8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2306-94F3-4895-A472-F14C538A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DRAM to LLC interaction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A9D64-CC43-4641-A59D-4F17E89B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DEBC4-3CF1-4620-B06A-3D9AB0EF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4729E8-3050-4A9F-8963-802E3EB1C6A5}"/>
              </a:ext>
            </a:extLst>
          </p:cNvPr>
          <p:cNvSpPr/>
          <p:nvPr/>
        </p:nvSpPr>
        <p:spPr>
          <a:xfrm>
            <a:off x="2819400" y="2133600"/>
            <a:ext cx="457200" cy="34290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42" name="TextBox 4">
            <a:extLst>
              <a:ext uri="{FF2B5EF4-FFF2-40B4-BE49-F238E27FC236}">
                <a16:creationId xmlns:a16="http://schemas.microsoft.com/office/drawing/2014/main" id="{E90D283C-0240-4DBB-B41F-CDB206BB3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81200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 dirty="0">
                <a:latin typeface="Cambria" panose="02040503050406030204" pitchFamily="18" charset="0"/>
                <a:cs typeface="Arial" charset="0"/>
              </a:rPr>
              <a:t>0xFFFF…F</a:t>
            </a:r>
          </a:p>
        </p:txBody>
      </p:sp>
      <p:sp>
        <p:nvSpPr>
          <p:cNvPr id="43" name="TextBox 5">
            <a:extLst>
              <a:ext uri="{FF2B5EF4-FFF2-40B4-BE49-F238E27FC236}">
                <a16:creationId xmlns:a16="http://schemas.microsoft.com/office/drawing/2014/main" id="{A0F63AFE-B29F-4FE5-A69A-ADA234496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376864"/>
            <a:ext cx="914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>
                <a:latin typeface="Cambria" panose="02040503050406030204" pitchFamily="18" charset="0"/>
                <a:cs typeface="Arial" charset="0"/>
              </a:rPr>
              <a:t>0x00</a:t>
            </a:r>
          </a:p>
        </p:txBody>
      </p:sp>
      <p:sp>
        <p:nvSpPr>
          <p:cNvPr id="44" name="TextBox 6">
            <a:extLst>
              <a:ext uri="{FF2B5EF4-FFF2-40B4-BE49-F238E27FC236}">
                <a16:creationId xmlns:a16="http://schemas.microsoft.com/office/drawing/2014/main" id="{E3D046FF-74E3-4570-9348-9914312E4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267200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>
                <a:latin typeface="Cambria" panose="02040503050406030204" pitchFamily="18" charset="0"/>
                <a:cs typeface="Arial" charset="0"/>
              </a:rPr>
              <a:t>0x40</a:t>
            </a: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5E3F9E01-AEC2-4CAC-A269-094684EB19E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968500" y="306070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>
                <a:solidFill>
                  <a:srgbClr val="8064A2"/>
                </a:solidFill>
                <a:latin typeface="Cambria" panose="02040503050406030204" pitchFamily="18" charset="0"/>
                <a:cs typeface="Arial" charset="0"/>
              </a:rPr>
              <a:t>...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8AF1112-CD3A-4ACD-97F0-BBF64F53536C}"/>
              </a:ext>
            </a:extLst>
          </p:cNvPr>
          <p:cNvCxnSpPr/>
          <p:nvPr/>
        </p:nvCxnSpPr>
        <p:spPr>
          <a:xfrm rot="5400000">
            <a:off x="2857501" y="4991101"/>
            <a:ext cx="1141412" cy="158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4842529-ADF0-482D-9A2E-39E0A4F0330B}"/>
              </a:ext>
            </a:extLst>
          </p:cNvPr>
          <p:cNvSpPr/>
          <p:nvPr/>
        </p:nvSpPr>
        <p:spPr>
          <a:xfrm>
            <a:off x="2819400" y="4419600"/>
            <a:ext cx="457200" cy="1143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48" name="TextBox 14">
            <a:extLst>
              <a:ext uri="{FF2B5EF4-FFF2-40B4-BE49-F238E27FC236}">
                <a16:creationId xmlns:a16="http://schemas.microsoft.com/office/drawing/2014/main" id="{6608975B-99A2-40BD-9004-5DF2CF642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724400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64B </a:t>
            </a:r>
          </a:p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cache block</a:t>
            </a:r>
          </a:p>
        </p:txBody>
      </p:sp>
      <p:sp>
        <p:nvSpPr>
          <p:cNvPr id="49" name="TextBox 15">
            <a:extLst>
              <a:ext uri="{FF2B5EF4-FFF2-40B4-BE49-F238E27FC236}">
                <a16:creationId xmlns:a16="http://schemas.microsoft.com/office/drawing/2014/main" id="{0B5BCEB7-2AE6-4C5A-BC2C-DC46F9508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447800"/>
            <a:ext cx="2133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Physical memory space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455712A-E2D1-4110-87A1-A4305B8A2195}"/>
              </a:ext>
            </a:extLst>
          </p:cNvPr>
          <p:cNvSpPr/>
          <p:nvPr/>
        </p:nvSpPr>
        <p:spPr>
          <a:xfrm>
            <a:off x="5257800" y="2212975"/>
            <a:ext cx="4724400" cy="979488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51" name="TextBox 69">
            <a:extLst>
              <a:ext uri="{FF2B5EF4-FFF2-40B4-BE49-F238E27FC236}">
                <a16:creationId xmlns:a16="http://schemas.microsoft.com/office/drawing/2014/main" id="{2636CB8F-5338-44DF-A043-B297072AF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843089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C00000"/>
                </a:solidFill>
                <a:latin typeface="Cambria" panose="02040503050406030204" pitchFamily="18" charset="0"/>
                <a:cs typeface="Arial" charset="0"/>
              </a:rPr>
              <a:t>Rank 0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89598321-A339-4672-A115-3E481BEEF061}"/>
              </a:ext>
            </a:extLst>
          </p:cNvPr>
          <p:cNvGraphicFramePr>
            <a:graphicFrameLocks noGrp="1"/>
          </p:cNvGraphicFramePr>
          <p:nvPr/>
        </p:nvGraphicFramePr>
        <p:xfrm>
          <a:off x="5537200" y="23907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68A53474-2846-4D5C-A31D-FBD5143A27BB}"/>
              </a:ext>
            </a:extLst>
          </p:cNvPr>
          <p:cNvGraphicFramePr>
            <a:graphicFrameLocks noGrp="1"/>
          </p:cNvGraphicFramePr>
          <p:nvPr/>
        </p:nvGraphicFramePr>
        <p:xfrm>
          <a:off x="5461000" y="24923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566EA42F-8317-4893-B7FF-E39EA5204953}"/>
              </a:ext>
            </a:extLst>
          </p:cNvPr>
          <p:cNvGraphicFramePr>
            <a:graphicFrameLocks noGrp="1"/>
          </p:cNvGraphicFramePr>
          <p:nvPr/>
        </p:nvGraphicFramePr>
        <p:xfrm>
          <a:off x="9194800" y="23907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868C4A8B-3CF7-4619-B2BE-31DE933AABA1}"/>
              </a:ext>
            </a:extLst>
          </p:cNvPr>
          <p:cNvGraphicFramePr>
            <a:graphicFrameLocks noGrp="1"/>
          </p:cNvGraphicFramePr>
          <p:nvPr/>
        </p:nvGraphicFramePr>
        <p:xfrm>
          <a:off x="9118600" y="24923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BAA2C615-5B3B-4C28-9FC0-E1013234B36B}"/>
              </a:ext>
            </a:extLst>
          </p:cNvPr>
          <p:cNvGraphicFramePr>
            <a:graphicFrameLocks noGrp="1"/>
          </p:cNvGraphicFramePr>
          <p:nvPr/>
        </p:nvGraphicFramePr>
        <p:xfrm>
          <a:off x="6527800" y="23907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4E0FBE10-C39E-4C30-BFC2-C0A31D9F0B82}"/>
              </a:ext>
            </a:extLst>
          </p:cNvPr>
          <p:cNvGraphicFramePr>
            <a:graphicFrameLocks noGrp="1"/>
          </p:cNvGraphicFramePr>
          <p:nvPr/>
        </p:nvGraphicFramePr>
        <p:xfrm>
          <a:off x="6451600" y="24923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6901F91F-7A87-4CA9-8580-EFEB300AF8F6}"/>
              </a:ext>
            </a:extLst>
          </p:cNvPr>
          <p:cNvSpPr/>
          <p:nvPr/>
        </p:nvSpPr>
        <p:spPr>
          <a:xfrm>
            <a:off x="5410200" y="2060575"/>
            <a:ext cx="762000" cy="1295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C2BC02-7BA9-4237-8338-F56C3963E60E}"/>
              </a:ext>
            </a:extLst>
          </p:cNvPr>
          <p:cNvSpPr/>
          <p:nvPr/>
        </p:nvSpPr>
        <p:spPr>
          <a:xfrm>
            <a:off x="6400800" y="2060575"/>
            <a:ext cx="762000" cy="1295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9D43933-083E-42E1-8360-74C9DC073442}"/>
              </a:ext>
            </a:extLst>
          </p:cNvPr>
          <p:cNvSpPr/>
          <p:nvPr/>
        </p:nvSpPr>
        <p:spPr>
          <a:xfrm>
            <a:off x="9067800" y="2060575"/>
            <a:ext cx="762000" cy="1295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61" name="TextBox 39">
            <a:extLst>
              <a:ext uri="{FF2B5EF4-FFF2-40B4-BE49-F238E27FC236}">
                <a16:creationId xmlns:a16="http://schemas.microsoft.com/office/drawing/2014/main" id="{5B40B050-63F5-49BA-9B83-86B6AF77A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755776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Chip 0</a:t>
            </a:r>
          </a:p>
        </p:txBody>
      </p:sp>
      <p:sp>
        <p:nvSpPr>
          <p:cNvPr id="62" name="TextBox 40">
            <a:extLst>
              <a:ext uri="{FF2B5EF4-FFF2-40B4-BE49-F238E27FC236}">
                <a16:creationId xmlns:a16="http://schemas.microsoft.com/office/drawing/2014/main" id="{CA6D35A5-76A2-440D-BCFA-A38C4E24A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752601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Chip 1</a:t>
            </a:r>
          </a:p>
        </p:txBody>
      </p:sp>
      <p:sp>
        <p:nvSpPr>
          <p:cNvPr id="63" name="TextBox 41">
            <a:extLst>
              <a:ext uri="{FF2B5EF4-FFF2-40B4-BE49-F238E27FC236}">
                <a16:creationId xmlns:a16="http://schemas.microsoft.com/office/drawing/2014/main" id="{132EE584-1C2C-461B-992D-E01D08BD4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1755776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Chip 7</a:t>
            </a:r>
          </a:p>
        </p:txBody>
      </p:sp>
      <p:cxnSp>
        <p:nvCxnSpPr>
          <p:cNvPr id="64" name="Shape 9">
            <a:extLst>
              <a:ext uri="{FF2B5EF4-FFF2-40B4-BE49-F238E27FC236}">
                <a16:creationId xmlns:a16="http://schemas.microsoft.com/office/drawing/2014/main" id="{A1481D4E-163F-4F09-A2CA-FC36F641CA5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247482" y="3888582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5" name="TextBox 43">
            <a:extLst>
              <a:ext uri="{FF2B5EF4-FFF2-40B4-BE49-F238E27FC236}">
                <a16:creationId xmlns:a16="http://schemas.microsoft.com/office/drawing/2014/main" id="{AABDD676-564D-4824-B086-AFAE7152476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099844" y="3666331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C0504D"/>
                </a:solidFill>
                <a:latin typeface="Cambria" panose="02040503050406030204" pitchFamily="18" charset="0"/>
                <a:cs typeface="Arial" charset="0"/>
              </a:rPr>
              <a:t>&lt;0:7&gt;</a:t>
            </a:r>
          </a:p>
        </p:txBody>
      </p:sp>
      <p:cxnSp>
        <p:nvCxnSpPr>
          <p:cNvPr id="66" name="Shape 9">
            <a:extLst>
              <a:ext uri="{FF2B5EF4-FFF2-40B4-BE49-F238E27FC236}">
                <a16:creationId xmlns:a16="http://schemas.microsoft.com/office/drawing/2014/main" id="{1CB035EB-38F7-47F0-BC70-82877FA6539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6247607" y="3888582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7" name="TextBox 45">
            <a:extLst>
              <a:ext uri="{FF2B5EF4-FFF2-40B4-BE49-F238E27FC236}">
                <a16:creationId xmlns:a16="http://schemas.microsoft.com/office/drawing/2014/main" id="{78CDEA29-0417-4CC8-AAA0-347327F8FBB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099969" y="3666331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C0504D"/>
                </a:solidFill>
                <a:latin typeface="Cambria" panose="02040503050406030204" pitchFamily="18" charset="0"/>
                <a:cs typeface="Arial" charset="0"/>
              </a:rPr>
              <a:t>&lt;8:15&gt;</a:t>
            </a:r>
          </a:p>
        </p:txBody>
      </p:sp>
      <p:cxnSp>
        <p:nvCxnSpPr>
          <p:cNvPr id="68" name="Shape 9">
            <a:extLst>
              <a:ext uri="{FF2B5EF4-FFF2-40B4-BE49-F238E27FC236}">
                <a16:creationId xmlns:a16="http://schemas.microsoft.com/office/drawing/2014/main" id="{FD78CF69-6E60-4B03-937E-A79DBF910AB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8990807" y="3888582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9" name="TextBox 47">
            <a:extLst>
              <a:ext uri="{FF2B5EF4-FFF2-40B4-BE49-F238E27FC236}">
                <a16:creationId xmlns:a16="http://schemas.microsoft.com/office/drawing/2014/main" id="{277F774F-6F08-45CB-B2F6-BD4799716E0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790102" y="3687877"/>
            <a:ext cx="1100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C0504D"/>
                </a:solidFill>
                <a:latin typeface="Cambria" panose="02040503050406030204" pitchFamily="18" charset="0"/>
                <a:cs typeface="Arial" charset="0"/>
              </a:rPr>
              <a:t>&lt;56:63&gt;</a:t>
            </a:r>
          </a:p>
        </p:txBody>
      </p:sp>
      <p:cxnSp>
        <p:nvCxnSpPr>
          <p:cNvPr id="70" name="Shape 9">
            <a:extLst>
              <a:ext uri="{FF2B5EF4-FFF2-40B4-BE49-F238E27FC236}">
                <a16:creationId xmlns:a16="http://schemas.microsoft.com/office/drawing/2014/main" id="{F49AC9CF-2B8B-40D9-BAE9-7F0C3416E4D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7009607" y="4955382"/>
            <a:ext cx="1066800" cy="1587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" name="TextBox 50">
            <a:extLst>
              <a:ext uri="{FF2B5EF4-FFF2-40B4-BE49-F238E27FC236}">
                <a16:creationId xmlns:a16="http://schemas.microsoft.com/office/drawing/2014/main" id="{5A2C579A-3D80-4801-9254-56ABA8C4C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803775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C0504D"/>
                </a:solidFill>
                <a:latin typeface="Cambria" panose="02040503050406030204" pitchFamily="18" charset="0"/>
                <a:cs typeface="Arial" charset="0"/>
              </a:rPr>
              <a:t>Data &lt;0:63&gt;</a:t>
            </a:r>
          </a:p>
        </p:txBody>
      </p:sp>
      <p:cxnSp>
        <p:nvCxnSpPr>
          <p:cNvPr id="72" name="Shape 9">
            <a:extLst>
              <a:ext uri="{FF2B5EF4-FFF2-40B4-BE49-F238E27FC236}">
                <a16:creationId xmlns:a16="http://schemas.microsoft.com/office/drawing/2014/main" id="{BA011B08-6A0D-4B64-9EB5-1E9E7D2AE6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200" y="4419600"/>
            <a:ext cx="3733800" cy="158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3" name="TextBox 52">
            <a:extLst>
              <a:ext uri="{FF2B5EF4-FFF2-40B4-BE49-F238E27FC236}">
                <a16:creationId xmlns:a16="http://schemas.microsoft.com/office/drawing/2014/main" id="{CF4BDA9A-5187-4E55-8EA4-4FA883E83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600326"/>
            <a:ext cx="76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FF0000"/>
                </a:solidFill>
                <a:latin typeface="Cambria" panose="02040503050406030204" pitchFamily="18" charset="0"/>
                <a:cs typeface="Arial" charset="0"/>
              </a:rPr>
              <a:t>Row 0</a:t>
            </a:r>
          </a:p>
          <a:p>
            <a:pPr eaLnBrk="1" hangingPunct="1"/>
            <a:r>
              <a:rPr lang="en-US" sz="1400" dirty="0">
                <a:solidFill>
                  <a:srgbClr val="FF0000"/>
                </a:solidFill>
                <a:latin typeface="Cambria" panose="02040503050406030204" pitchFamily="18" charset="0"/>
                <a:cs typeface="Arial" charset="0"/>
              </a:rPr>
              <a:t>Col 0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D891CD-5038-41F3-BB90-3AEA537D39C1}"/>
              </a:ext>
            </a:extLst>
          </p:cNvPr>
          <p:cNvCxnSpPr>
            <a:cxnSpLocks/>
            <a:endCxn id="73" idx="3"/>
          </p:cNvCxnSpPr>
          <p:nvPr/>
        </p:nvCxnSpPr>
        <p:spPr>
          <a:xfrm flipH="1">
            <a:off x="5181600" y="2819401"/>
            <a:ext cx="304800" cy="4253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58">
            <a:extLst>
              <a:ext uri="{FF2B5EF4-FFF2-40B4-BE49-F238E27FC236}">
                <a16:creationId xmlns:a16="http://schemas.microsoft.com/office/drawing/2014/main" id="{A0F88CC1-C577-4D24-81C3-DEF71A13C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31140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98235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15E3-2ACF-4E92-BC8B-DDDBA083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DRAM to LLC interaction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484A2-8D7F-49DF-BD23-F476F922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44D4E-00A2-41E1-B3E2-D6ABBEBF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1752C4-76AE-4457-ABA9-79650E5A9622}"/>
              </a:ext>
            </a:extLst>
          </p:cNvPr>
          <p:cNvSpPr/>
          <p:nvPr/>
        </p:nvSpPr>
        <p:spPr>
          <a:xfrm>
            <a:off x="2819400" y="2100262"/>
            <a:ext cx="457200" cy="34290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4E4E568-5631-4171-8801-F19E8D0CD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47862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 dirty="0">
                <a:latin typeface="Cambria" panose="02040503050406030204" pitchFamily="18" charset="0"/>
                <a:cs typeface="Arial" charset="0"/>
              </a:rPr>
              <a:t>0xFFFF…F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AF25EECD-8FE5-4CC0-9005-8C0F3D361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343526"/>
            <a:ext cx="914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>
                <a:latin typeface="Cambria" panose="02040503050406030204" pitchFamily="18" charset="0"/>
                <a:cs typeface="Arial" charset="0"/>
              </a:rPr>
              <a:t>0x00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00341088-B141-4370-BD2A-41B8910F4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233862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>
                <a:latin typeface="Cambria" panose="02040503050406030204" pitchFamily="18" charset="0"/>
                <a:cs typeface="Arial" charset="0"/>
              </a:rPr>
              <a:t>0x40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7BE036F1-9542-4DA7-B1BC-16043E7D4EC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968500" y="3027362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dirty="0">
                <a:latin typeface="Cambria" panose="02040503050406030204" pitchFamily="18" charset="0"/>
                <a:cs typeface="Arial" charset="0"/>
              </a:rPr>
              <a:t>...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9F886C-1532-4784-900A-0D9FC8A680AC}"/>
              </a:ext>
            </a:extLst>
          </p:cNvPr>
          <p:cNvCxnSpPr/>
          <p:nvPr/>
        </p:nvCxnSpPr>
        <p:spPr>
          <a:xfrm rot="5400000">
            <a:off x="2857501" y="4957763"/>
            <a:ext cx="1141412" cy="158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588E406-FB26-4732-BD5B-C29BEB6837EC}"/>
              </a:ext>
            </a:extLst>
          </p:cNvPr>
          <p:cNvSpPr/>
          <p:nvPr/>
        </p:nvSpPr>
        <p:spPr>
          <a:xfrm>
            <a:off x="2819400" y="4386262"/>
            <a:ext cx="457200" cy="1143000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9C30B06E-8A82-4F5B-B56F-EB7AA1178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691062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64B </a:t>
            </a:r>
          </a:p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cache block</a:t>
            </a: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50BFDA4F-59A0-4B44-B2A1-D5CAF1E75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414462"/>
            <a:ext cx="2133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Physical memory space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B3E430-DE19-419C-BDA4-5792295A7B35}"/>
              </a:ext>
            </a:extLst>
          </p:cNvPr>
          <p:cNvSpPr/>
          <p:nvPr/>
        </p:nvSpPr>
        <p:spPr>
          <a:xfrm>
            <a:off x="5257800" y="2179637"/>
            <a:ext cx="4724400" cy="979488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TextBox 69">
            <a:extLst>
              <a:ext uri="{FF2B5EF4-FFF2-40B4-BE49-F238E27FC236}">
                <a16:creationId xmlns:a16="http://schemas.microsoft.com/office/drawing/2014/main" id="{2F4D18F4-5B9F-4D84-AE46-F36193A7F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809751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C00000"/>
                </a:solidFill>
                <a:latin typeface="Cambria" panose="02040503050406030204" pitchFamily="18" charset="0"/>
                <a:cs typeface="Arial" charset="0"/>
              </a:rPr>
              <a:t>Rank 0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B100983-57C0-468B-A50A-57D443256354}"/>
              </a:ext>
            </a:extLst>
          </p:cNvPr>
          <p:cNvGraphicFramePr>
            <a:graphicFrameLocks noGrp="1"/>
          </p:cNvGraphicFramePr>
          <p:nvPr/>
        </p:nvGraphicFramePr>
        <p:xfrm>
          <a:off x="5537200" y="2357437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7B3439D-AD88-4C33-9F0C-EE2D2BA66CF6}"/>
              </a:ext>
            </a:extLst>
          </p:cNvPr>
          <p:cNvGraphicFramePr>
            <a:graphicFrameLocks noGrp="1"/>
          </p:cNvGraphicFramePr>
          <p:nvPr/>
        </p:nvGraphicFramePr>
        <p:xfrm>
          <a:off x="5461000" y="2459037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E4BD1D7-4B4E-4536-8669-1B97FCCA2083}"/>
              </a:ext>
            </a:extLst>
          </p:cNvPr>
          <p:cNvGraphicFramePr>
            <a:graphicFrameLocks noGrp="1"/>
          </p:cNvGraphicFramePr>
          <p:nvPr/>
        </p:nvGraphicFramePr>
        <p:xfrm>
          <a:off x="9194800" y="2357437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0A79F26-518B-49B4-95B6-18FC0CAC3F15}"/>
              </a:ext>
            </a:extLst>
          </p:cNvPr>
          <p:cNvGraphicFramePr>
            <a:graphicFrameLocks noGrp="1"/>
          </p:cNvGraphicFramePr>
          <p:nvPr/>
        </p:nvGraphicFramePr>
        <p:xfrm>
          <a:off x="9118600" y="2459037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37C15A9-1659-4274-A56A-85A6BBAC9675}"/>
              </a:ext>
            </a:extLst>
          </p:cNvPr>
          <p:cNvGraphicFramePr>
            <a:graphicFrameLocks noGrp="1"/>
          </p:cNvGraphicFramePr>
          <p:nvPr/>
        </p:nvGraphicFramePr>
        <p:xfrm>
          <a:off x="6527800" y="2357437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6374226-545B-4DFC-889E-8AA94D673D21}"/>
              </a:ext>
            </a:extLst>
          </p:cNvPr>
          <p:cNvGraphicFramePr>
            <a:graphicFrameLocks noGrp="1"/>
          </p:cNvGraphicFramePr>
          <p:nvPr/>
        </p:nvGraphicFramePr>
        <p:xfrm>
          <a:off x="6451600" y="2459037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BB539AE6-276A-44A8-BF5D-B45EEB153391}"/>
              </a:ext>
            </a:extLst>
          </p:cNvPr>
          <p:cNvSpPr/>
          <p:nvPr/>
        </p:nvSpPr>
        <p:spPr>
          <a:xfrm>
            <a:off x="5410200" y="2027237"/>
            <a:ext cx="762000" cy="1295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12589F-DD57-40E8-95F8-746D38F10BA7}"/>
              </a:ext>
            </a:extLst>
          </p:cNvPr>
          <p:cNvSpPr/>
          <p:nvPr/>
        </p:nvSpPr>
        <p:spPr>
          <a:xfrm>
            <a:off x="6400800" y="2027237"/>
            <a:ext cx="762000" cy="1295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49C889-42B4-4576-8EFD-2DA546307094}"/>
              </a:ext>
            </a:extLst>
          </p:cNvPr>
          <p:cNvSpPr/>
          <p:nvPr/>
        </p:nvSpPr>
        <p:spPr>
          <a:xfrm>
            <a:off x="9067800" y="2027237"/>
            <a:ext cx="762000" cy="1295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26" name="TextBox 39">
            <a:extLst>
              <a:ext uri="{FF2B5EF4-FFF2-40B4-BE49-F238E27FC236}">
                <a16:creationId xmlns:a16="http://schemas.microsoft.com/office/drawing/2014/main" id="{6221421F-68FF-4767-A085-1E2FEBF53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722438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Chip 0</a:t>
            </a:r>
          </a:p>
        </p:txBody>
      </p:sp>
      <p:sp>
        <p:nvSpPr>
          <p:cNvPr id="27" name="TextBox 40">
            <a:extLst>
              <a:ext uri="{FF2B5EF4-FFF2-40B4-BE49-F238E27FC236}">
                <a16:creationId xmlns:a16="http://schemas.microsoft.com/office/drawing/2014/main" id="{4192B29A-F109-47A2-A557-31A70F2A2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719263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Chip 1</a:t>
            </a:r>
          </a:p>
        </p:txBody>
      </p:sp>
      <p:sp>
        <p:nvSpPr>
          <p:cNvPr id="28" name="TextBox 41">
            <a:extLst>
              <a:ext uri="{FF2B5EF4-FFF2-40B4-BE49-F238E27FC236}">
                <a16:creationId xmlns:a16="http://schemas.microsoft.com/office/drawing/2014/main" id="{BF5B1589-C01D-46A4-9DF7-03561B43C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1722438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Chip 7</a:t>
            </a:r>
          </a:p>
        </p:txBody>
      </p:sp>
      <p:cxnSp>
        <p:nvCxnSpPr>
          <p:cNvPr id="29" name="Shape 9">
            <a:extLst>
              <a:ext uri="{FF2B5EF4-FFF2-40B4-BE49-F238E27FC236}">
                <a16:creationId xmlns:a16="http://schemas.microsoft.com/office/drawing/2014/main" id="{D3A99703-025A-4587-BEF5-64AE747C112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247482" y="3855244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" name="TextBox 43">
            <a:extLst>
              <a:ext uri="{FF2B5EF4-FFF2-40B4-BE49-F238E27FC236}">
                <a16:creationId xmlns:a16="http://schemas.microsoft.com/office/drawing/2014/main" id="{079B6166-4359-4EDB-9D7B-0503F15255F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099844" y="3632993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C0504D"/>
                </a:solidFill>
                <a:latin typeface="Cambria" panose="02040503050406030204" pitchFamily="18" charset="0"/>
                <a:cs typeface="Arial" charset="0"/>
              </a:rPr>
              <a:t>&lt;0:7&gt;</a:t>
            </a:r>
          </a:p>
        </p:txBody>
      </p:sp>
      <p:cxnSp>
        <p:nvCxnSpPr>
          <p:cNvPr id="31" name="Shape 9">
            <a:extLst>
              <a:ext uri="{FF2B5EF4-FFF2-40B4-BE49-F238E27FC236}">
                <a16:creationId xmlns:a16="http://schemas.microsoft.com/office/drawing/2014/main" id="{FDF1DE60-D308-4E27-8508-7A1A209F718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6247607" y="3855244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" name="TextBox 45">
            <a:extLst>
              <a:ext uri="{FF2B5EF4-FFF2-40B4-BE49-F238E27FC236}">
                <a16:creationId xmlns:a16="http://schemas.microsoft.com/office/drawing/2014/main" id="{7A3D6B67-0323-4A58-BCD0-A8AA11282D1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099969" y="3632993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C0504D"/>
                </a:solidFill>
                <a:latin typeface="Cambria" panose="02040503050406030204" pitchFamily="18" charset="0"/>
                <a:cs typeface="Arial" charset="0"/>
              </a:rPr>
              <a:t>&lt;8:15&gt;</a:t>
            </a:r>
          </a:p>
        </p:txBody>
      </p:sp>
      <p:cxnSp>
        <p:nvCxnSpPr>
          <p:cNvPr id="33" name="Shape 9">
            <a:extLst>
              <a:ext uri="{FF2B5EF4-FFF2-40B4-BE49-F238E27FC236}">
                <a16:creationId xmlns:a16="http://schemas.microsoft.com/office/drawing/2014/main" id="{C66F691C-4B80-4A0D-ADB5-659448E08E0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8990807" y="3855244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" name="TextBox 47">
            <a:extLst>
              <a:ext uri="{FF2B5EF4-FFF2-40B4-BE49-F238E27FC236}">
                <a16:creationId xmlns:a16="http://schemas.microsoft.com/office/drawing/2014/main" id="{DD0A4870-3717-4C20-AA8C-7D514325120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806658" y="3669783"/>
            <a:ext cx="10636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C0504D"/>
                </a:solidFill>
                <a:latin typeface="Cambria" panose="02040503050406030204" pitchFamily="18" charset="0"/>
                <a:cs typeface="Arial" charset="0"/>
              </a:rPr>
              <a:t>&lt;56:63&gt;</a:t>
            </a:r>
          </a:p>
        </p:txBody>
      </p:sp>
      <p:cxnSp>
        <p:nvCxnSpPr>
          <p:cNvPr id="35" name="Shape 9">
            <a:extLst>
              <a:ext uri="{FF2B5EF4-FFF2-40B4-BE49-F238E27FC236}">
                <a16:creationId xmlns:a16="http://schemas.microsoft.com/office/drawing/2014/main" id="{4D2C1710-5D67-484C-A595-734D3109C7D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7009607" y="4922044"/>
            <a:ext cx="1066800" cy="1587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TextBox 50">
            <a:extLst>
              <a:ext uri="{FF2B5EF4-FFF2-40B4-BE49-F238E27FC236}">
                <a16:creationId xmlns:a16="http://schemas.microsoft.com/office/drawing/2014/main" id="{C5086475-F05B-40E9-875C-096D04052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770437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C0504D"/>
                </a:solidFill>
                <a:latin typeface="Cambria" panose="02040503050406030204" pitchFamily="18" charset="0"/>
                <a:cs typeface="Arial" charset="0"/>
              </a:rPr>
              <a:t>Data &lt;0:63&gt;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6EB4A0-B5AB-4596-B1FB-79BC63A271E3}"/>
              </a:ext>
            </a:extLst>
          </p:cNvPr>
          <p:cNvSpPr/>
          <p:nvPr/>
        </p:nvSpPr>
        <p:spPr>
          <a:xfrm>
            <a:off x="2819399" y="5194300"/>
            <a:ext cx="420689" cy="3048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  <a:latin typeface="Cambria" panose="02040503050406030204" pitchFamily="18" charset="0"/>
              </a:rPr>
              <a:t>8B</a:t>
            </a:r>
          </a:p>
        </p:txBody>
      </p:sp>
      <p:cxnSp>
        <p:nvCxnSpPr>
          <p:cNvPr id="38" name="Shape 9">
            <a:extLst>
              <a:ext uri="{FF2B5EF4-FFF2-40B4-BE49-F238E27FC236}">
                <a16:creationId xmlns:a16="http://schemas.microsoft.com/office/drawing/2014/main" id="{65CE9937-9182-4767-B8EE-11C359F79C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200" y="4386262"/>
            <a:ext cx="3733800" cy="158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" name="TextBox 53">
            <a:extLst>
              <a:ext uri="{FF2B5EF4-FFF2-40B4-BE49-F238E27FC236}">
                <a16:creationId xmlns:a16="http://schemas.microsoft.com/office/drawing/2014/main" id="{83A2E4E1-ECD1-444F-9B8C-D6A7431D6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566988"/>
            <a:ext cx="68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0000"/>
                </a:solidFill>
                <a:latin typeface="Cambria" panose="02040503050406030204" pitchFamily="18" charset="0"/>
                <a:cs typeface="Arial" charset="0"/>
              </a:rPr>
              <a:t>Row 0</a:t>
            </a:r>
          </a:p>
          <a:p>
            <a:pPr eaLnBrk="1" hangingPunct="1"/>
            <a:r>
              <a:rPr lang="en-US" sz="1400">
                <a:solidFill>
                  <a:srgbClr val="FF0000"/>
                </a:solidFill>
                <a:latin typeface="Cambria" panose="02040503050406030204" pitchFamily="18" charset="0"/>
                <a:cs typeface="Arial" charset="0"/>
              </a:rPr>
              <a:t>Col 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660B5A1-6A2A-4302-8620-CC4761CA19C4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5181600" y="2786063"/>
            <a:ext cx="304800" cy="4253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55">
            <a:extLst>
              <a:ext uri="{FF2B5EF4-FFF2-40B4-BE49-F238E27FC236}">
                <a16:creationId xmlns:a16="http://schemas.microsoft.com/office/drawing/2014/main" id="{A10EBCEE-CA77-4C9A-A6AE-23CD8EFD5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278062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. . 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B8AC3F-24BE-4664-9B5D-9F15ADF2BC49}"/>
              </a:ext>
            </a:extLst>
          </p:cNvPr>
          <p:cNvSpPr/>
          <p:nvPr/>
        </p:nvSpPr>
        <p:spPr>
          <a:xfrm>
            <a:off x="7315200" y="5453062"/>
            <a:ext cx="457200" cy="3048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  <a:latin typeface="Cambria" panose="02040503050406030204" pitchFamily="18" charset="0"/>
              </a:rPr>
              <a:t>8B</a:t>
            </a:r>
          </a:p>
        </p:txBody>
      </p:sp>
    </p:spTree>
    <p:extLst>
      <p:ext uri="{BB962C8B-B14F-4D97-AF65-F5344CB8AC3E}">
        <p14:creationId xmlns:p14="http://schemas.microsoft.com/office/powerpoint/2010/main" val="74918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4D25-8A7E-4455-A85E-F21FAF8D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DRAM to LLC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8F780-139C-4E8B-AFCB-1E205EA5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B8439-2351-4E26-A839-9E730F69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62A211-713C-41DD-A2D9-E7001C8423F3}"/>
              </a:ext>
            </a:extLst>
          </p:cNvPr>
          <p:cNvSpPr/>
          <p:nvPr/>
        </p:nvSpPr>
        <p:spPr>
          <a:xfrm>
            <a:off x="2819400" y="2100262"/>
            <a:ext cx="457200" cy="34290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52B7E52-ECF0-4417-BE54-278ACB4A5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47862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>
                <a:latin typeface="Cambria" panose="02040503050406030204" pitchFamily="18" charset="0"/>
                <a:cs typeface="Arial" charset="0"/>
              </a:rPr>
              <a:t>0xFFFF…F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F1BF0761-2781-49ED-B2F6-3577B1388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343526"/>
            <a:ext cx="914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>
                <a:latin typeface="Cambria" panose="02040503050406030204" pitchFamily="18" charset="0"/>
                <a:cs typeface="Arial" charset="0"/>
              </a:rPr>
              <a:t>0x00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6CF0F87E-C877-43EE-B3C6-BBC86533C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233862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>
                <a:latin typeface="Cambria" panose="02040503050406030204" pitchFamily="18" charset="0"/>
                <a:cs typeface="Arial" charset="0"/>
              </a:rPr>
              <a:t>0x40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0C1A6267-FD06-4213-B091-46698278123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968500" y="3027362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dirty="0">
                <a:latin typeface="Cambria" panose="02040503050406030204" pitchFamily="18" charset="0"/>
                <a:cs typeface="Arial" charset="0"/>
              </a:rPr>
              <a:t>...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C3208F-209F-4093-84B9-29EE55EFE79F}"/>
              </a:ext>
            </a:extLst>
          </p:cNvPr>
          <p:cNvCxnSpPr/>
          <p:nvPr/>
        </p:nvCxnSpPr>
        <p:spPr>
          <a:xfrm rot="5400000">
            <a:off x="2857501" y="4957763"/>
            <a:ext cx="1141412" cy="158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368742F-DEB5-4E27-8DAF-3DF2FAAE8210}"/>
              </a:ext>
            </a:extLst>
          </p:cNvPr>
          <p:cNvSpPr/>
          <p:nvPr/>
        </p:nvSpPr>
        <p:spPr>
          <a:xfrm>
            <a:off x="2819400" y="4386262"/>
            <a:ext cx="457200" cy="1143000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0CF2A774-5CD0-4E78-98EE-BB9697A1E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691062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64B </a:t>
            </a:r>
          </a:p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cache block</a:t>
            </a: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08B79CC3-356C-420E-A770-56AEC535A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414462"/>
            <a:ext cx="2133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Physical memory space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FA5AD4-1C61-43D4-B3D7-287F170CD4BD}"/>
              </a:ext>
            </a:extLst>
          </p:cNvPr>
          <p:cNvSpPr/>
          <p:nvPr/>
        </p:nvSpPr>
        <p:spPr>
          <a:xfrm>
            <a:off x="5257800" y="2179637"/>
            <a:ext cx="4724400" cy="979488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 w="254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TextBox 69">
            <a:extLst>
              <a:ext uri="{FF2B5EF4-FFF2-40B4-BE49-F238E27FC236}">
                <a16:creationId xmlns:a16="http://schemas.microsoft.com/office/drawing/2014/main" id="{47B5C12F-C753-49E2-B48A-812052ECA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809751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C00000"/>
                </a:solidFill>
                <a:latin typeface="Cambria" panose="02040503050406030204" pitchFamily="18" charset="0"/>
                <a:cs typeface="Arial" charset="0"/>
              </a:rPr>
              <a:t>Rank 0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8DED00E-13C1-4874-837D-536210895254}"/>
              </a:ext>
            </a:extLst>
          </p:cNvPr>
          <p:cNvGraphicFramePr>
            <a:graphicFrameLocks noGrp="1"/>
          </p:cNvGraphicFramePr>
          <p:nvPr/>
        </p:nvGraphicFramePr>
        <p:xfrm>
          <a:off x="5537200" y="2357437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BEB8ACF-E32A-43E8-A3A0-26FE3536C660}"/>
              </a:ext>
            </a:extLst>
          </p:cNvPr>
          <p:cNvGraphicFramePr>
            <a:graphicFrameLocks noGrp="1"/>
          </p:cNvGraphicFramePr>
          <p:nvPr/>
        </p:nvGraphicFramePr>
        <p:xfrm>
          <a:off x="5461000" y="2459037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A4DFC73-33BC-4CDF-A26D-7185162F9818}"/>
              </a:ext>
            </a:extLst>
          </p:cNvPr>
          <p:cNvGraphicFramePr>
            <a:graphicFrameLocks noGrp="1"/>
          </p:cNvGraphicFramePr>
          <p:nvPr/>
        </p:nvGraphicFramePr>
        <p:xfrm>
          <a:off x="9194800" y="2357437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DBDD2DD-7A7B-4723-9EFB-3C92427B6651}"/>
              </a:ext>
            </a:extLst>
          </p:cNvPr>
          <p:cNvGraphicFramePr>
            <a:graphicFrameLocks noGrp="1"/>
          </p:cNvGraphicFramePr>
          <p:nvPr/>
        </p:nvGraphicFramePr>
        <p:xfrm>
          <a:off x="9118600" y="2459037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BC0AF93-6F9B-41DF-8B3E-9C89613B24C0}"/>
              </a:ext>
            </a:extLst>
          </p:cNvPr>
          <p:cNvGraphicFramePr>
            <a:graphicFrameLocks noGrp="1"/>
          </p:cNvGraphicFramePr>
          <p:nvPr/>
        </p:nvGraphicFramePr>
        <p:xfrm>
          <a:off x="6527800" y="2357437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EF06E2D-AE5D-4D74-B106-049DF0220795}"/>
              </a:ext>
            </a:extLst>
          </p:cNvPr>
          <p:cNvGraphicFramePr>
            <a:graphicFrameLocks noGrp="1"/>
          </p:cNvGraphicFramePr>
          <p:nvPr/>
        </p:nvGraphicFramePr>
        <p:xfrm>
          <a:off x="6451600" y="2459037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C6A88DBC-7655-4BF2-A710-AF8EE682D134}"/>
              </a:ext>
            </a:extLst>
          </p:cNvPr>
          <p:cNvSpPr/>
          <p:nvPr/>
        </p:nvSpPr>
        <p:spPr>
          <a:xfrm>
            <a:off x="5410200" y="2027237"/>
            <a:ext cx="762000" cy="1295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5D3602-B481-4B60-84E4-C3A5C3798385}"/>
              </a:ext>
            </a:extLst>
          </p:cNvPr>
          <p:cNvSpPr/>
          <p:nvPr/>
        </p:nvSpPr>
        <p:spPr>
          <a:xfrm>
            <a:off x="6400800" y="2027237"/>
            <a:ext cx="762000" cy="1295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5467D5-5A65-418E-9639-C2E4EDA8AA40}"/>
              </a:ext>
            </a:extLst>
          </p:cNvPr>
          <p:cNvSpPr/>
          <p:nvPr/>
        </p:nvSpPr>
        <p:spPr>
          <a:xfrm>
            <a:off x="9067800" y="2027237"/>
            <a:ext cx="762000" cy="1295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26" name="TextBox 39">
            <a:extLst>
              <a:ext uri="{FF2B5EF4-FFF2-40B4-BE49-F238E27FC236}">
                <a16:creationId xmlns:a16="http://schemas.microsoft.com/office/drawing/2014/main" id="{04FA36F4-DBBC-4136-BB45-65007DFBF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722438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Chip 0</a:t>
            </a:r>
          </a:p>
        </p:txBody>
      </p:sp>
      <p:sp>
        <p:nvSpPr>
          <p:cNvPr id="27" name="TextBox 40">
            <a:extLst>
              <a:ext uri="{FF2B5EF4-FFF2-40B4-BE49-F238E27FC236}">
                <a16:creationId xmlns:a16="http://schemas.microsoft.com/office/drawing/2014/main" id="{3EFFA390-DA5A-4275-91EB-9255FCCF6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719263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Chip 1</a:t>
            </a:r>
          </a:p>
        </p:txBody>
      </p:sp>
      <p:sp>
        <p:nvSpPr>
          <p:cNvPr id="28" name="TextBox 41">
            <a:extLst>
              <a:ext uri="{FF2B5EF4-FFF2-40B4-BE49-F238E27FC236}">
                <a16:creationId xmlns:a16="http://schemas.microsoft.com/office/drawing/2014/main" id="{B7B21C98-8FAC-44AB-BF3F-6395C3477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1722438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Chip 7</a:t>
            </a:r>
          </a:p>
        </p:txBody>
      </p:sp>
      <p:cxnSp>
        <p:nvCxnSpPr>
          <p:cNvPr id="29" name="Shape 9">
            <a:extLst>
              <a:ext uri="{FF2B5EF4-FFF2-40B4-BE49-F238E27FC236}">
                <a16:creationId xmlns:a16="http://schemas.microsoft.com/office/drawing/2014/main" id="{9608192E-6E4E-4C85-AAA3-ACC4A2F2CA8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247482" y="3855244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" name="TextBox 43">
            <a:extLst>
              <a:ext uri="{FF2B5EF4-FFF2-40B4-BE49-F238E27FC236}">
                <a16:creationId xmlns:a16="http://schemas.microsoft.com/office/drawing/2014/main" id="{A64D5D17-B5F4-4324-BFC3-67D2EC6CC9D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099844" y="3632993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C0504D"/>
                </a:solidFill>
                <a:latin typeface="Cambria" panose="02040503050406030204" pitchFamily="18" charset="0"/>
                <a:cs typeface="Arial" charset="0"/>
              </a:rPr>
              <a:t>&lt;0:7&gt;</a:t>
            </a:r>
          </a:p>
        </p:txBody>
      </p:sp>
      <p:cxnSp>
        <p:nvCxnSpPr>
          <p:cNvPr id="31" name="Shape 9">
            <a:extLst>
              <a:ext uri="{FF2B5EF4-FFF2-40B4-BE49-F238E27FC236}">
                <a16:creationId xmlns:a16="http://schemas.microsoft.com/office/drawing/2014/main" id="{FC98385E-A49F-4675-879B-093603D7B92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6247607" y="3855244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" name="TextBox 45">
            <a:extLst>
              <a:ext uri="{FF2B5EF4-FFF2-40B4-BE49-F238E27FC236}">
                <a16:creationId xmlns:a16="http://schemas.microsoft.com/office/drawing/2014/main" id="{FEE6A6DF-485C-431B-92F3-F24079F75E9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101556" y="3632993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C0504D"/>
                </a:solidFill>
                <a:latin typeface="Cambria" panose="02040503050406030204" pitchFamily="18" charset="0"/>
                <a:cs typeface="Arial" charset="0"/>
              </a:rPr>
              <a:t>&lt;8:15&gt;</a:t>
            </a:r>
          </a:p>
        </p:txBody>
      </p:sp>
      <p:cxnSp>
        <p:nvCxnSpPr>
          <p:cNvPr id="33" name="Shape 9">
            <a:extLst>
              <a:ext uri="{FF2B5EF4-FFF2-40B4-BE49-F238E27FC236}">
                <a16:creationId xmlns:a16="http://schemas.microsoft.com/office/drawing/2014/main" id="{5E413411-09DF-4E3B-B1CA-1B7A791825F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8990807" y="3855244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" name="TextBox 47">
            <a:extLst>
              <a:ext uri="{FF2B5EF4-FFF2-40B4-BE49-F238E27FC236}">
                <a16:creationId xmlns:a16="http://schemas.microsoft.com/office/drawing/2014/main" id="{8A76AC2F-32CA-4E2F-BA89-6A2AA01C494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805070" y="3671371"/>
            <a:ext cx="1066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C0504D"/>
                </a:solidFill>
                <a:latin typeface="Cambria" panose="02040503050406030204" pitchFamily="18" charset="0"/>
                <a:cs typeface="Arial" charset="0"/>
              </a:rPr>
              <a:t>&lt;56:63&gt;</a:t>
            </a:r>
          </a:p>
        </p:txBody>
      </p:sp>
      <p:cxnSp>
        <p:nvCxnSpPr>
          <p:cNvPr id="35" name="Shape 9">
            <a:extLst>
              <a:ext uri="{FF2B5EF4-FFF2-40B4-BE49-F238E27FC236}">
                <a16:creationId xmlns:a16="http://schemas.microsoft.com/office/drawing/2014/main" id="{FE9C3031-8ABC-44DA-8E18-8ECE88B492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200" y="4386262"/>
            <a:ext cx="3733800" cy="158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Shape 9">
            <a:extLst>
              <a:ext uri="{FF2B5EF4-FFF2-40B4-BE49-F238E27FC236}">
                <a16:creationId xmlns:a16="http://schemas.microsoft.com/office/drawing/2014/main" id="{6D78478C-0855-4028-9C20-DF5D1B479BC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7009607" y="4922044"/>
            <a:ext cx="1066800" cy="1587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" name="TextBox 50">
            <a:extLst>
              <a:ext uri="{FF2B5EF4-FFF2-40B4-BE49-F238E27FC236}">
                <a16:creationId xmlns:a16="http://schemas.microsoft.com/office/drawing/2014/main" id="{D352816B-0539-4B86-B198-C688F8152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770437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C0504D"/>
                </a:solidFill>
                <a:latin typeface="Cambria" panose="02040503050406030204" pitchFamily="18" charset="0"/>
                <a:cs typeface="Arial" charset="0"/>
              </a:rPr>
              <a:t>Data &lt;0:63&gt;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651462-8B53-4924-AD31-74F0735926A4}"/>
              </a:ext>
            </a:extLst>
          </p:cNvPr>
          <p:cNvSpPr/>
          <p:nvPr/>
        </p:nvSpPr>
        <p:spPr>
          <a:xfrm>
            <a:off x="2819399" y="5194300"/>
            <a:ext cx="420689" cy="3048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  <a:latin typeface="Cambria" panose="02040503050406030204" pitchFamily="18" charset="0"/>
              </a:rPr>
              <a:t>8B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67A0EF-64E4-4E2D-B8EE-BDB13A4FD56F}"/>
              </a:ext>
            </a:extLst>
          </p:cNvPr>
          <p:cNvSpPr/>
          <p:nvPr/>
        </p:nvSpPr>
        <p:spPr>
          <a:xfrm>
            <a:off x="2819399" y="4811712"/>
            <a:ext cx="427039" cy="3048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  <a:latin typeface="Cambria" panose="02040503050406030204" pitchFamily="18" charset="0"/>
              </a:rPr>
              <a:t>8B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3B9D87-94AE-47D1-8F20-A2066A8B6B60}"/>
              </a:ext>
            </a:extLst>
          </p:cNvPr>
          <p:cNvCxnSpPr/>
          <p:nvPr/>
        </p:nvCxnSpPr>
        <p:spPr>
          <a:xfrm rot="10800000" flipV="1">
            <a:off x="5181600" y="2786063"/>
            <a:ext cx="457200" cy="428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57">
            <a:extLst>
              <a:ext uri="{FF2B5EF4-FFF2-40B4-BE49-F238E27FC236}">
                <a16:creationId xmlns:a16="http://schemas.microsoft.com/office/drawing/2014/main" id="{5296B3CD-4DAF-42FC-8981-D38501AAD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2566988"/>
            <a:ext cx="63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FF0000"/>
                </a:solidFill>
                <a:latin typeface="Cambria" panose="02040503050406030204" pitchFamily="18" charset="0"/>
                <a:cs typeface="Arial" charset="0"/>
              </a:rPr>
              <a:t>Row 0</a:t>
            </a:r>
          </a:p>
          <a:p>
            <a:pPr eaLnBrk="1" hangingPunct="1"/>
            <a:r>
              <a:rPr lang="en-US" sz="1400" dirty="0">
                <a:solidFill>
                  <a:srgbClr val="FF0000"/>
                </a:solidFill>
                <a:latin typeface="Cambria" panose="02040503050406030204" pitchFamily="18" charset="0"/>
                <a:cs typeface="Arial" charset="0"/>
              </a:rPr>
              <a:t>Col 1</a:t>
            </a:r>
          </a:p>
        </p:txBody>
      </p:sp>
      <p:sp>
        <p:nvSpPr>
          <p:cNvPr id="42" name="TextBox 53">
            <a:extLst>
              <a:ext uri="{FF2B5EF4-FFF2-40B4-BE49-F238E27FC236}">
                <a16:creationId xmlns:a16="http://schemas.microsoft.com/office/drawing/2014/main" id="{6C16C1D5-2289-47CC-8348-48AC2CA5E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278062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. . .</a:t>
            </a:r>
          </a:p>
        </p:txBody>
      </p:sp>
      <p:sp>
        <p:nvSpPr>
          <p:cNvPr id="43" name="Rounded Rectangle 6">
            <a:extLst>
              <a:ext uri="{FF2B5EF4-FFF2-40B4-BE49-F238E27FC236}">
                <a16:creationId xmlns:a16="http://schemas.microsoft.com/office/drawing/2014/main" id="{8CC064AF-7C10-4307-AA57-9A6DFB88FFBB}"/>
              </a:ext>
            </a:extLst>
          </p:cNvPr>
          <p:cNvSpPr/>
          <p:nvPr/>
        </p:nvSpPr>
        <p:spPr>
          <a:xfrm>
            <a:off x="1752600" y="5770564"/>
            <a:ext cx="10004612" cy="5540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8 cycles (DRAM IO): 1 cycle transfers 8 bytes from a column</a:t>
            </a:r>
            <a:endParaRPr lang="en-US" sz="2700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40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4726-758B-4111-89D1-649DB4AB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DRAM Address Mapping (One Channel)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BE14F-C150-4795-B64C-E3955D6B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A1CA4-2171-4726-A179-D5803F78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08A1ADF8-7F0F-425E-AA16-A6B8D42F5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13" y="3124195"/>
            <a:ext cx="1044575" cy="3063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Low Col. </a:t>
            </a: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724918D-F0C5-4F26-97EF-EA6656471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1" y="3124195"/>
            <a:ext cx="1373187" cy="3063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High Column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12AE4014-0BD4-47B9-98E0-6365961D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26" y="3124195"/>
            <a:ext cx="2778125" cy="3063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Row (14 bits)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FE77C610-7DBA-4C99-898B-B6021C0D4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888" y="3124195"/>
            <a:ext cx="1666875" cy="3063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Byte in bus (3 bits)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0299DDD-2BC7-4160-892F-9FD57BF88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938" y="3124195"/>
            <a:ext cx="1222375" cy="3063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Bank (3 bits)</a:t>
            </a: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ABB99083-ECBE-4FC7-8FB5-E29435DC0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2026" y="3581395"/>
            <a:ext cx="552450" cy="2778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3 bits</a:t>
            </a: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A13EB15D-2408-46F0-A820-DDD36DE05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3" y="3595683"/>
            <a:ext cx="552450" cy="2778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8 bits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E04707DF-BF5E-4F3F-A3D9-8B8B72DD3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9006" y="5001417"/>
            <a:ext cx="2419350" cy="307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Column (11 bits)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633D5D45-9C04-4C39-9799-25E784072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219" y="5001417"/>
            <a:ext cx="1220787" cy="307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Bank (3 bits)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6072A81F-92BB-4767-A21E-FB0ED1031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094" y="5001417"/>
            <a:ext cx="2778125" cy="307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Row (14 bits)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498A8BE8-2639-4504-AEA0-D999A31C0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356" y="5001417"/>
            <a:ext cx="1666875" cy="307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Byte in bus (3 bits)</a:t>
            </a: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6917FBFB-F700-4BE5-9F1A-E9F0980DB7ED}"/>
              </a:ext>
            </a:extLst>
          </p:cNvPr>
          <p:cNvSpPr/>
          <p:nvPr/>
        </p:nvSpPr>
        <p:spPr>
          <a:xfrm>
            <a:off x="1371600" y="1346992"/>
            <a:ext cx="8610600" cy="5540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2GB DRAM, 8 Banks, 16K rows, 2K Columns per bank</a:t>
            </a:r>
            <a:endParaRPr lang="en-US" sz="2700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A4BA8F8B-465D-4FBD-A4D1-883EF72B0CAD}"/>
              </a:ext>
            </a:extLst>
          </p:cNvPr>
          <p:cNvSpPr/>
          <p:nvPr/>
        </p:nvSpPr>
        <p:spPr>
          <a:xfrm>
            <a:off x="385482" y="4275552"/>
            <a:ext cx="10739718" cy="5540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Row Interleaving: Consecutive rows in consecutive banks</a:t>
            </a:r>
            <a:endParaRPr lang="en-US" sz="2700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8C3E4422-438E-42AB-B4CA-4F52C0E4D66F}"/>
              </a:ext>
            </a:extLst>
          </p:cNvPr>
          <p:cNvSpPr/>
          <p:nvPr/>
        </p:nvSpPr>
        <p:spPr>
          <a:xfrm>
            <a:off x="354013" y="2413792"/>
            <a:ext cx="10694987" cy="5540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Cache Interleaving: Consecutive cache blocks in consecutive banks</a:t>
            </a:r>
            <a:endParaRPr lang="en-US" sz="2700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77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 animBg="1"/>
      <p:bldP spid="18" grpId="0" build="allAtOnce" animBg="1"/>
      <p:bldP spid="19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5BA9-3401-4562-BD18-F88BA2EE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Access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97338-F266-407A-B977-DC639737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85F9A-10CE-409D-B3F5-18F111C5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84F34B-7B45-41C4-BEAC-68606FD65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4" y="1426369"/>
            <a:ext cx="8610600" cy="51943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latin typeface="Calibri body"/>
            </a:endParaRPr>
          </a:p>
          <a:p>
            <a:pPr marL="0" indent="0">
              <a:buNone/>
            </a:pPr>
            <a:r>
              <a:rPr lang="en-US" dirty="0">
                <a:latin typeface="Calibri body"/>
              </a:rPr>
              <a:t>A </a:t>
            </a:r>
            <a:r>
              <a:rPr lang="ja-JP" altLang="en-US" dirty="0">
                <a:latin typeface="Calibri body"/>
              </a:rPr>
              <a:t>“</a:t>
            </a:r>
            <a:r>
              <a:rPr lang="en-US" altLang="ja-JP" dirty="0">
                <a:latin typeface="Calibri body"/>
              </a:rPr>
              <a:t>DRAM row</a:t>
            </a:r>
            <a:r>
              <a:rPr lang="ja-JP" altLang="en-US" dirty="0">
                <a:latin typeface="Calibri body"/>
              </a:rPr>
              <a:t>”</a:t>
            </a:r>
            <a:r>
              <a:rPr lang="en-US" altLang="ja-JP" dirty="0">
                <a:latin typeface="Calibri body"/>
              </a:rPr>
              <a:t> is also called a </a:t>
            </a:r>
            <a:r>
              <a:rPr lang="ja-JP" altLang="en-US" dirty="0">
                <a:latin typeface="Calibri body"/>
              </a:rPr>
              <a:t>“</a:t>
            </a:r>
            <a:r>
              <a:rPr lang="en-US" altLang="ja-JP" dirty="0">
                <a:latin typeface="Calibri body"/>
              </a:rPr>
              <a:t>DRAM page</a:t>
            </a:r>
            <a:r>
              <a:rPr lang="ja-JP" altLang="en-US" dirty="0">
                <a:latin typeface="Calibri body"/>
              </a:rPr>
              <a:t>”</a:t>
            </a:r>
            <a:endParaRPr lang="en-US" altLang="ja-JP" dirty="0">
              <a:latin typeface="Calibri body"/>
            </a:endParaRPr>
          </a:p>
          <a:p>
            <a:pPr marL="0" indent="0">
              <a:buNone/>
            </a:pPr>
            <a:r>
              <a:rPr lang="ja-JP" altLang="en-US" dirty="0">
                <a:latin typeface="Calibri body"/>
              </a:rPr>
              <a:t>“</a:t>
            </a:r>
            <a:r>
              <a:rPr lang="en-US" altLang="ja-JP" dirty="0">
                <a:latin typeface="Calibri body"/>
              </a:rPr>
              <a:t>Sense amplifiers</a:t>
            </a:r>
            <a:r>
              <a:rPr lang="ja-JP" altLang="en-US" dirty="0">
                <a:latin typeface="Calibri body"/>
              </a:rPr>
              <a:t>”</a:t>
            </a:r>
            <a:r>
              <a:rPr lang="en-US" altLang="ja-JP" dirty="0">
                <a:latin typeface="Calibri body"/>
              </a:rPr>
              <a:t> also called </a:t>
            </a:r>
            <a:r>
              <a:rPr lang="ja-JP" altLang="en-US" dirty="0">
                <a:latin typeface="Calibri body"/>
              </a:rPr>
              <a:t>“</a:t>
            </a:r>
            <a:r>
              <a:rPr lang="en-US" altLang="ja-JP" dirty="0">
                <a:latin typeface="Calibri body"/>
              </a:rPr>
              <a:t>row buffer</a:t>
            </a:r>
            <a:r>
              <a:rPr lang="ja-JP" altLang="en-US" dirty="0">
                <a:latin typeface="Calibri body"/>
              </a:rPr>
              <a:t>”</a:t>
            </a:r>
            <a:endParaRPr lang="en-US" altLang="ja-JP" dirty="0">
              <a:latin typeface="Calibri body"/>
            </a:endParaRPr>
          </a:p>
          <a:p>
            <a:endParaRPr lang="en-US" dirty="0">
              <a:latin typeface="Calibri body"/>
            </a:endParaRPr>
          </a:p>
          <a:p>
            <a:pPr marL="0" indent="0">
              <a:buNone/>
            </a:pPr>
            <a:r>
              <a:rPr lang="en-US" dirty="0">
                <a:latin typeface="Calibri body"/>
              </a:rPr>
              <a:t>Each address is a &lt;</a:t>
            </a:r>
            <a:r>
              <a:rPr lang="en-US" dirty="0" err="1">
                <a:latin typeface="Calibri body"/>
              </a:rPr>
              <a:t>row,column</a:t>
            </a:r>
            <a:r>
              <a:rPr lang="en-US" dirty="0">
                <a:latin typeface="Calibri body"/>
              </a:rPr>
              <a:t>&gt; pair</a:t>
            </a:r>
          </a:p>
          <a:p>
            <a:pPr marL="0" indent="0">
              <a:buNone/>
            </a:pPr>
            <a:r>
              <a:rPr lang="en-US" dirty="0">
                <a:latin typeface="Calibri body"/>
              </a:rPr>
              <a:t>Access to a </a:t>
            </a:r>
            <a:r>
              <a:rPr lang="ja-JP" altLang="en-US" dirty="0">
                <a:latin typeface="Calibri body"/>
              </a:rPr>
              <a:t>“</a:t>
            </a:r>
            <a:r>
              <a:rPr lang="en-US" altLang="ja-JP" dirty="0">
                <a:latin typeface="Calibri body"/>
              </a:rPr>
              <a:t>closed row</a:t>
            </a:r>
            <a:r>
              <a:rPr lang="ja-JP" altLang="en-US" dirty="0">
                <a:latin typeface="Calibri body"/>
              </a:rPr>
              <a:t>”</a:t>
            </a:r>
            <a:endParaRPr lang="en-US" altLang="ja-JP" dirty="0">
              <a:latin typeface="Calibri body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alibri body"/>
                <a:ea typeface="ＭＳ Ｐゴシック" charset="0"/>
              </a:rPr>
              <a:t>Activate</a:t>
            </a:r>
            <a:r>
              <a:rPr lang="en-US" dirty="0">
                <a:latin typeface="Calibri body"/>
                <a:ea typeface="ＭＳ Ｐゴシック" charset="0"/>
              </a:rPr>
              <a:t> command opens row (placed into row buffer)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alibri body"/>
                <a:ea typeface="ＭＳ Ｐゴシック" charset="0"/>
              </a:rPr>
              <a:t>Read/write</a:t>
            </a:r>
            <a:r>
              <a:rPr lang="en-US" dirty="0">
                <a:latin typeface="Calibri body"/>
                <a:ea typeface="ＭＳ Ｐゴシック" charset="0"/>
              </a:rPr>
              <a:t> command reads/writes column in the row buffer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alibri body"/>
                <a:ea typeface="ＭＳ Ｐゴシック" charset="0"/>
              </a:rPr>
              <a:t>Precharge</a:t>
            </a:r>
            <a:r>
              <a:rPr lang="en-US" dirty="0">
                <a:solidFill>
                  <a:srgbClr val="FF0000"/>
                </a:solidFill>
                <a:latin typeface="Calibri body"/>
                <a:ea typeface="ＭＳ Ｐゴシック" charset="0"/>
              </a:rPr>
              <a:t> </a:t>
            </a:r>
            <a:r>
              <a:rPr lang="en-US" dirty="0">
                <a:latin typeface="Calibri body"/>
                <a:ea typeface="ＭＳ Ｐゴシック" charset="0"/>
              </a:rPr>
              <a:t>command closes the row and prepares the bank for next access</a:t>
            </a:r>
          </a:p>
          <a:p>
            <a:pPr marL="0" indent="0">
              <a:buNone/>
            </a:pPr>
            <a:r>
              <a:rPr lang="en-US" dirty="0">
                <a:latin typeface="Calibri body"/>
              </a:rPr>
              <a:t>Access to an </a:t>
            </a:r>
            <a:r>
              <a:rPr lang="ja-JP" altLang="en-US" dirty="0">
                <a:latin typeface="Calibri body"/>
              </a:rPr>
              <a:t>“</a:t>
            </a:r>
            <a:r>
              <a:rPr lang="en-US" altLang="ja-JP" dirty="0">
                <a:latin typeface="Calibri body"/>
              </a:rPr>
              <a:t>open row</a:t>
            </a:r>
            <a:r>
              <a:rPr lang="ja-JP" altLang="en-US" dirty="0">
                <a:latin typeface="Calibri body"/>
              </a:rPr>
              <a:t>”</a:t>
            </a:r>
            <a:endParaRPr lang="en-US" altLang="ja-JP" dirty="0">
              <a:latin typeface="Calibri body"/>
            </a:endParaRPr>
          </a:p>
          <a:p>
            <a:pPr lvl="1"/>
            <a:r>
              <a:rPr lang="en-US" dirty="0">
                <a:latin typeface="Calibri body"/>
                <a:ea typeface="ＭＳ Ｐゴシック" charset="0"/>
              </a:rPr>
              <a:t>No need for activate command</a:t>
            </a:r>
          </a:p>
          <a:p>
            <a:pPr lvl="1"/>
            <a:endParaRPr lang="en-US" dirty="0">
              <a:latin typeface="Calibri body"/>
              <a:ea typeface="ＭＳ Ｐゴシック" charset="0"/>
            </a:endParaRPr>
          </a:p>
          <a:p>
            <a:pPr lvl="1"/>
            <a:endParaRPr lang="en-US" dirty="0">
              <a:latin typeface="Calibri body"/>
              <a:ea typeface="ＭＳ Ｐゴシック" charset="0"/>
            </a:endParaRPr>
          </a:p>
          <a:p>
            <a:endParaRPr lang="en-US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155855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C3DA-BD8D-4C15-99E0-F837CFD8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Buffer hit/miss/conflict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28D6B-0799-4186-89FE-8C140726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D6C33-7F81-489A-8655-9A7CC682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017C340-9312-4151-BEBC-345FC915F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288" y="2035175"/>
            <a:ext cx="1612900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DDC81FB0-85DC-44D6-8445-B91CD0049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288" y="2324100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B63FA6E7-690A-4478-9694-72A523865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288" y="2611437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4562C252-BE0B-47BF-AC84-6FBC51B74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288" y="2900362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EB86A4E0-C872-48D6-B23D-643100781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288" y="3187700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CE760F8D-18E0-46F4-802B-9BCC63BE9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288" y="3475037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41BB2DB7-DAD5-4827-8001-DD12D40C9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288" y="3763962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329A56-E333-4F02-940E-C31F774E4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288" y="4857750"/>
            <a:ext cx="16129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25531E62-2CA4-482E-82FF-16207D207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8" y="4281487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78AE800B-B195-4904-A7FC-01DDF8FDF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1" y="4800600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CC0000"/>
                </a:solidFill>
                <a:cs typeface="Arial" charset="0"/>
              </a:rPr>
              <a:t>Row Buffer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D28D6904-75F0-4C7E-830A-5A070B44C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1636712"/>
            <a:ext cx="2171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3399"/>
                </a:solidFill>
                <a:cs typeface="Arial" charset="0"/>
              </a:rPr>
              <a:t>(Row 0, Column 0)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95DC92-C9AD-4337-9C18-0FF200AEA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1" y="2035175"/>
            <a:ext cx="461962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E00FEBF0-A3B0-4A5A-9DF2-AE7723282D9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247232" y="2988469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Row decoder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AE49DE73-3BC6-4106-AFDF-E33A1D9A1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963" y="5448300"/>
            <a:ext cx="1479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Column mux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3728C5C6-CE2E-4322-B47F-87F5F3A5D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6" y="2035175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CC700201-AD10-4186-9DFE-8909C1D8A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3663" y="2035175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B4F3A7ED-CFD9-4253-82FB-C351001CE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5438" y="2035175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A31524C4-B31E-4DCB-984B-F1CAECDF7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626" y="2035175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3028A517-CCFF-4D07-AFF5-AD47C01A0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5813" y="2035175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388ECCB7-000B-4547-AC3C-7F133656CE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1" y="2035175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64FBA325-C5EB-4CF7-91E4-498CDE4EF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288" y="4029075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3E90C461-59A4-4E5D-BCEE-D57AD3AB29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2913" y="3187700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58ADFCCD-7F15-4E6E-9D5A-77F4BA432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7676" y="5146675"/>
            <a:ext cx="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Line 39">
            <a:extLst>
              <a:ext uri="{FF2B5EF4-FFF2-40B4-BE49-F238E27FC236}">
                <a16:creationId xmlns:a16="http://schemas.microsoft.com/office/drawing/2014/main" id="{93B90107-F442-42F8-8F2B-46FD356A1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7538" y="3187700"/>
            <a:ext cx="633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Text Box 40">
            <a:extLst>
              <a:ext uri="{FF2B5EF4-FFF2-40B4-BE49-F238E27FC236}">
                <a16:creationId xmlns:a16="http://schemas.microsoft.com/office/drawing/2014/main" id="{D4FA89DC-7AEE-4CB6-A46E-F93769753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388" y="2957512"/>
            <a:ext cx="170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Row address 0</a:t>
            </a:r>
          </a:p>
        </p:txBody>
      </p:sp>
      <p:sp>
        <p:nvSpPr>
          <p:cNvPr id="31" name="Text Box 41">
            <a:extLst>
              <a:ext uri="{FF2B5EF4-FFF2-40B4-BE49-F238E27FC236}">
                <a16:creationId xmlns:a16="http://schemas.microsoft.com/office/drawing/2014/main" id="{2629CEDA-5BAB-4CFE-BBAC-31F26BCB2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2338" y="5470525"/>
            <a:ext cx="203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Column address 0</a:t>
            </a:r>
          </a:p>
        </p:txBody>
      </p:sp>
      <p:sp>
        <p:nvSpPr>
          <p:cNvPr id="32" name="Line 42">
            <a:extLst>
              <a:ext uri="{FF2B5EF4-FFF2-40B4-BE49-F238E27FC236}">
                <a16:creationId xmlns:a16="http://schemas.microsoft.com/office/drawing/2014/main" id="{894557B3-F289-4CC9-A7B3-34CBB7F45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5301" y="5664200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43">
            <a:extLst>
              <a:ext uri="{FF2B5EF4-FFF2-40B4-BE49-F238E27FC236}">
                <a16:creationId xmlns:a16="http://schemas.microsoft.com/office/drawing/2014/main" id="{20E8DE4C-815F-4F47-9E5F-667C06C44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8" y="5837237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Text Box 44">
            <a:extLst>
              <a:ext uri="{FF2B5EF4-FFF2-40B4-BE49-F238E27FC236}">
                <a16:creationId xmlns:a16="http://schemas.microsoft.com/office/drawing/2014/main" id="{2683DF5E-5433-4AEE-B289-D45FECCF2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663" y="6126162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Data</a:t>
            </a:r>
          </a:p>
        </p:txBody>
      </p:sp>
      <p:sp>
        <p:nvSpPr>
          <p:cNvPr id="35" name="Rectangle 45">
            <a:extLst>
              <a:ext uri="{FF2B5EF4-FFF2-40B4-BE49-F238E27FC236}">
                <a16:creationId xmlns:a16="http://schemas.microsoft.com/office/drawing/2014/main" id="{272FF469-0C03-49DB-A4C8-9922AFB78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288" y="2035175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ctangle 47">
            <a:extLst>
              <a:ext uri="{FF2B5EF4-FFF2-40B4-BE49-F238E27FC236}">
                <a16:creationId xmlns:a16="http://schemas.microsoft.com/office/drawing/2014/main" id="{4327A782-6CC4-4548-85FD-0B0609B4C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288" y="4857750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ctangle 48">
            <a:extLst>
              <a:ext uri="{FF2B5EF4-FFF2-40B4-BE49-F238E27FC236}">
                <a16:creationId xmlns:a16="http://schemas.microsoft.com/office/drawing/2014/main" id="{66905D3C-F375-4855-B133-EF8B1D729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288" y="4857750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Text Box 49">
            <a:extLst>
              <a:ext uri="{FF2B5EF4-FFF2-40B4-BE49-F238E27FC236}">
                <a16:creationId xmlns:a16="http://schemas.microsoft.com/office/drawing/2014/main" id="{7E219BC4-63CB-40C9-BD1D-34F3E97D1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3" y="4813300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cs typeface="Arial" charset="0"/>
              </a:rPr>
              <a:t>Row 0</a:t>
            </a:r>
          </a:p>
        </p:txBody>
      </p:sp>
      <p:sp>
        <p:nvSpPr>
          <p:cNvPr id="39" name="Text Box 50">
            <a:extLst>
              <a:ext uri="{FF2B5EF4-FFF2-40B4-BE49-F238E27FC236}">
                <a16:creationId xmlns:a16="http://schemas.microsoft.com/office/drawing/2014/main" id="{3496AC50-AC44-41A0-AB41-41CBE7425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6" y="4813300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Empty</a:t>
            </a:r>
          </a:p>
        </p:txBody>
      </p:sp>
      <p:sp>
        <p:nvSpPr>
          <p:cNvPr id="40" name="Text Box 51">
            <a:extLst>
              <a:ext uri="{FF2B5EF4-FFF2-40B4-BE49-F238E27FC236}">
                <a16:creationId xmlns:a16="http://schemas.microsoft.com/office/drawing/2014/main" id="{6AA16E98-B12C-4751-BD1D-39D85CD18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6" y="1922462"/>
            <a:ext cx="2301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3399"/>
                </a:solidFill>
                <a:cs typeface="Arial" charset="0"/>
              </a:rPr>
              <a:t>  (Row 0, Column 1)</a:t>
            </a:r>
          </a:p>
        </p:txBody>
      </p:sp>
      <p:sp>
        <p:nvSpPr>
          <p:cNvPr id="41" name="Text Box 52">
            <a:extLst>
              <a:ext uri="{FF2B5EF4-FFF2-40B4-BE49-F238E27FC236}">
                <a16:creationId xmlns:a16="http://schemas.microsoft.com/office/drawing/2014/main" id="{5C8C6F33-81F3-4C29-8B70-6904C57F9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2338" y="5470525"/>
            <a:ext cx="203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Column address 1</a:t>
            </a:r>
          </a:p>
        </p:txBody>
      </p:sp>
      <p:sp>
        <p:nvSpPr>
          <p:cNvPr id="42" name="Rectangle 53">
            <a:extLst>
              <a:ext uri="{FF2B5EF4-FFF2-40B4-BE49-F238E27FC236}">
                <a16:creationId xmlns:a16="http://schemas.microsoft.com/office/drawing/2014/main" id="{6D347655-CB0B-457A-8897-719431EAE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4857750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Text Box 54">
            <a:extLst>
              <a:ext uri="{FF2B5EF4-FFF2-40B4-BE49-F238E27FC236}">
                <a16:creationId xmlns:a16="http://schemas.microsoft.com/office/drawing/2014/main" id="{F783A9B5-9897-410A-B930-02F8B44FD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189162"/>
            <a:ext cx="223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3399"/>
                </a:solidFill>
                <a:cs typeface="Arial" charset="0"/>
              </a:rPr>
              <a:t>(Row 0, Column 85)</a:t>
            </a:r>
          </a:p>
        </p:txBody>
      </p:sp>
      <p:sp>
        <p:nvSpPr>
          <p:cNvPr id="44" name="Rectangle 55">
            <a:extLst>
              <a:ext uri="{FF2B5EF4-FFF2-40B4-BE49-F238E27FC236}">
                <a16:creationId xmlns:a16="http://schemas.microsoft.com/office/drawing/2014/main" id="{F23E19C0-51BD-46C4-A0BD-AEF021256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963" y="4857750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Text Box 56">
            <a:extLst>
              <a:ext uri="{FF2B5EF4-FFF2-40B4-BE49-F238E27FC236}">
                <a16:creationId xmlns:a16="http://schemas.microsoft.com/office/drawing/2014/main" id="{78A0C15D-ADF8-4DD3-AD8D-9396EE07A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2338" y="5470525"/>
            <a:ext cx="218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Column address 85</a:t>
            </a:r>
          </a:p>
        </p:txBody>
      </p:sp>
      <p:sp>
        <p:nvSpPr>
          <p:cNvPr id="46" name="Text Box 58">
            <a:extLst>
              <a:ext uri="{FF2B5EF4-FFF2-40B4-BE49-F238E27FC236}">
                <a16:creationId xmlns:a16="http://schemas.microsoft.com/office/drawing/2014/main" id="{236E0B97-FA70-4C46-95AD-7F2C22AF9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1" y="2462212"/>
            <a:ext cx="2173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3399"/>
                </a:solidFill>
                <a:cs typeface="Arial" charset="0"/>
              </a:rPr>
              <a:t>(Row 1, Column 0)</a:t>
            </a:r>
          </a:p>
        </p:txBody>
      </p:sp>
      <p:sp>
        <p:nvSpPr>
          <p:cNvPr id="47" name="Text Box 59">
            <a:extLst>
              <a:ext uri="{FF2B5EF4-FFF2-40B4-BE49-F238E27FC236}">
                <a16:creationId xmlns:a16="http://schemas.microsoft.com/office/drawing/2014/main" id="{374A715C-DBB1-4BF7-8EB7-5F73CFD36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6" y="4800600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3B812F"/>
                </a:solidFill>
                <a:cs typeface="Arial" charset="0"/>
              </a:rPr>
              <a:t>HIT</a:t>
            </a:r>
          </a:p>
        </p:txBody>
      </p:sp>
      <p:sp>
        <p:nvSpPr>
          <p:cNvPr id="48" name="Text Box 60">
            <a:extLst>
              <a:ext uri="{FF2B5EF4-FFF2-40B4-BE49-F238E27FC236}">
                <a16:creationId xmlns:a16="http://schemas.microsoft.com/office/drawing/2014/main" id="{5D5CFDD9-A131-4277-A8E2-A2C4323AE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088" y="4800600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3B812F"/>
                </a:solidFill>
                <a:cs typeface="Arial" charset="0"/>
              </a:rPr>
              <a:t>HIT</a:t>
            </a:r>
          </a:p>
        </p:txBody>
      </p:sp>
      <p:sp>
        <p:nvSpPr>
          <p:cNvPr id="49" name="Text Box 61">
            <a:extLst>
              <a:ext uri="{FF2B5EF4-FFF2-40B4-BE49-F238E27FC236}">
                <a16:creationId xmlns:a16="http://schemas.microsoft.com/office/drawing/2014/main" id="{66D000B3-00CB-4492-BD2F-7F76CB2E1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563" y="2957512"/>
            <a:ext cx="170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Row address 1</a:t>
            </a:r>
          </a:p>
        </p:txBody>
      </p:sp>
      <p:sp>
        <p:nvSpPr>
          <p:cNvPr id="50" name="Rectangle 62">
            <a:extLst>
              <a:ext uri="{FF2B5EF4-FFF2-40B4-BE49-F238E27FC236}">
                <a16:creationId xmlns:a16="http://schemas.microsoft.com/office/drawing/2014/main" id="{276E0AC9-2A2D-4CD2-96E7-D7069904C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288" y="2324100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Rectangle 63">
            <a:extLst>
              <a:ext uri="{FF2B5EF4-FFF2-40B4-BE49-F238E27FC236}">
                <a16:creationId xmlns:a16="http://schemas.microsoft.com/office/drawing/2014/main" id="{6FD960B4-46A9-49FC-BBFC-99A703074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288" y="4857750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Rectangle 64">
            <a:extLst>
              <a:ext uri="{FF2B5EF4-FFF2-40B4-BE49-F238E27FC236}">
                <a16:creationId xmlns:a16="http://schemas.microsoft.com/office/drawing/2014/main" id="{5A4D7746-08B9-4FB5-A086-A9AF84E3B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288" y="4857750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Text Box 65">
            <a:extLst>
              <a:ext uri="{FF2B5EF4-FFF2-40B4-BE49-F238E27FC236}">
                <a16:creationId xmlns:a16="http://schemas.microsoft.com/office/drawing/2014/main" id="{DCD4DF77-6991-4401-BC2D-9BD471626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138" y="4811712"/>
            <a:ext cx="83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cs typeface="Arial" charset="0"/>
              </a:rPr>
              <a:t>Row 1</a:t>
            </a:r>
          </a:p>
        </p:txBody>
      </p:sp>
      <p:sp>
        <p:nvSpPr>
          <p:cNvPr id="54" name="Text Box 66">
            <a:extLst>
              <a:ext uri="{FF2B5EF4-FFF2-40B4-BE49-F238E27FC236}">
                <a16:creationId xmlns:a16="http://schemas.microsoft.com/office/drawing/2014/main" id="{F1FD54D2-CC6E-42C6-9C93-6D3218F6F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2338" y="5468937"/>
            <a:ext cx="203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Column address 0</a:t>
            </a:r>
          </a:p>
        </p:txBody>
      </p:sp>
      <p:sp>
        <p:nvSpPr>
          <p:cNvPr id="55" name="Text Box 67">
            <a:extLst>
              <a:ext uri="{FF2B5EF4-FFF2-40B4-BE49-F238E27FC236}">
                <a16:creationId xmlns:a16="http://schemas.microsoft.com/office/drawing/2014/main" id="{434C41F6-B556-4AD6-8281-90352AC5D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3" y="4800600"/>
            <a:ext cx="145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CONFLICT !</a:t>
            </a:r>
          </a:p>
        </p:txBody>
      </p:sp>
      <p:sp>
        <p:nvSpPr>
          <p:cNvPr id="56" name="Text Box 69">
            <a:extLst>
              <a:ext uri="{FF2B5EF4-FFF2-40B4-BE49-F238E27FC236}">
                <a16:creationId xmlns:a16="http://schemas.microsoft.com/office/drawing/2014/main" id="{326AE894-98B3-4D87-9902-62AC2F194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6" y="1689100"/>
            <a:ext cx="1085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Columns</a:t>
            </a:r>
          </a:p>
        </p:txBody>
      </p:sp>
      <p:sp>
        <p:nvSpPr>
          <p:cNvPr id="57" name="Text Box 70">
            <a:extLst>
              <a:ext uri="{FF2B5EF4-FFF2-40B4-BE49-F238E27FC236}">
                <a16:creationId xmlns:a16="http://schemas.microsoft.com/office/drawing/2014/main" id="{BEFEF4A6-42C2-4DD0-A1B9-7B92EE3E988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111082" y="3029744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Rows</a:t>
            </a:r>
          </a:p>
        </p:txBody>
      </p:sp>
      <p:sp>
        <p:nvSpPr>
          <p:cNvPr id="58" name="Text Box 15">
            <a:extLst>
              <a:ext uri="{FF2B5EF4-FFF2-40B4-BE49-F238E27FC236}">
                <a16:creationId xmlns:a16="http://schemas.microsoft.com/office/drawing/2014/main" id="{ED774866-445B-4F58-83BB-39DAC62BB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6" y="1371600"/>
            <a:ext cx="207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3399"/>
                </a:solidFill>
                <a:cs typeface="Arial" charset="0"/>
              </a:rPr>
              <a:t>  Access Address: </a:t>
            </a:r>
          </a:p>
        </p:txBody>
      </p:sp>
      <p:sp>
        <p:nvSpPr>
          <p:cNvPr id="59" name="Trapezoid 58">
            <a:extLst>
              <a:ext uri="{FF2B5EF4-FFF2-40B4-BE49-F238E27FC236}">
                <a16:creationId xmlns:a16="http://schemas.microsoft.com/office/drawing/2014/main" id="{9B3178CF-FF6E-49AD-B34B-FA8CA265DDF7}"/>
              </a:ext>
            </a:extLst>
          </p:cNvPr>
          <p:cNvSpPr/>
          <p:nvPr/>
        </p:nvSpPr>
        <p:spPr bwMode="auto">
          <a:xfrm rot="10800000">
            <a:off x="4705351" y="5418137"/>
            <a:ext cx="1617662" cy="422275"/>
          </a:xfrm>
          <a:prstGeom prst="trapezoi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54 0.00232 L 0.07899 0.0007 L 0.07413 0.22616 " pathEditMode="relative" ptsTypes="AAA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2 0.0007 C 0.02622 0.00116 0.05243 0.00232 0.05243 0.00232 L 0.04879 0.22778 " pathEditMode="relative" ptsTypes="fAA">
                                      <p:cBhvr>
                                        <p:cTn id="10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07 0.00232 L -0.05695 0.00232 L -0.05816 0.22616 " pathEditMode="relative" ptsTypes="AAA">
                                      <p:cBhvr>
                                        <p:cTn id="1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54 0.00232 L 0.07899 0.0007 L 0.07413 0.22616 " pathEditMode="relative" ptsTypes="AAA">
                                      <p:cBhvr>
                                        <p:cTn id="1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6" grpId="1"/>
      <p:bldP spid="17" grpId="0" animBg="1"/>
      <p:bldP spid="18" grpId="0"/>
      <p:bldP spid="19" grpId="0"/>
      <p:bldP spid="27" grpId="0" animBg="1"/>
      <p:bldP spid="28" grpId="0" animBg="1"/>
      <p:bldP spid="29" grpId="0" animBg="1"/>
      <p:bldP spid="30" grpId="0"/>
      <p:bldP spid="30" grpId="1"/>
      <p:bldP spid="31" grpId="0"/>
      <p:bldP spid="31" grpId="1"/>
      <p:bldP spid="32" grpId="0" animBg="1"/>
      <p:bldP spid="33" grpId="0" animBg="1"/>
      <p:bldP spid="34" grpId="0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7" grpId="2" animBg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 animBg="1"/>
      <p:bldP spid="42" grpId="1" animBg="1"/>
      <p:bldP spid="42" grpId="2" animBg="1"/>
      <p:bldP spid="43" grpId="0"/>
      <p:bldP spid="43" grpId="1"/>
      <p:bldP spid="44" grpId="0" animBg="1"/>
      <p:bldP spid="44" grpId="1" animBg="1"/>
      <p:bldP spid="44" grpId="2" animBg="1"/>
      <p:bldP spid="45" grpId="0"/>
      <p:bldP spid="45" grpId="1"/>
      <p:bldP spid="46" grpId="0"/>
      <p:bldP spid="47" grpId="0"/>
      <p:bldP spid="47" grpId="1"/>
      <p:bldP spid="48" grpId="0"/>
      <p:bldP spid="48" grpId="1"/>
      <p:bldP spid="49" grpId="0"/>
      <p:bldP spid="49" grpId="1"/>
      <p:bldP spid="50" grpId="0" animBg="1"/>
      <p:bldP spid="50" grpId="1" animBg="1"/>
      <p:bldP spid="51" grpId="0" animBg="1"/>
      <p:bldP spid="52" grpId="0" animBg="1"/>
      <p:bldP spid="52" grpId="1" animBg="1"/>
      <p:bldP spid="53" grpId="0"/>
      <p:bldP spid="54" grpId="0"/>
      <p:bldP spid="55" grpId="0"/>
      <p:bldP spid="55" grpId="1"/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9990-18EF-476B-89AC-24747ACD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DRAM Timing Constraints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3F041-E4BE-4F5B-9B6F-E04F3E672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tRAS</a:t>
            </a:r>
            <a:r>
              <a:rPr lang="en-US" dirty="0"/>
              <a:t>: Row address strobe latency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tRP</a:t>
            </a:r>
            <a:r>
              <a:rPr lang="en-US" dirty="0"/>
              <a:t>: </a:t>
            </a:r>
            <a:r>
              <a:rPr lang="en-US" dirty="0" err="1"/>
              <a:t>Precharge</a:t>
            </a:r>
            <a:r>
              <a:rPr lang="en-US" dirty="0"/>
              <a:t> latency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tCAS</a:t>
            </a:r>
            <a:r>
              <a:rPr lang="en-US" dirty="0"/>
              <a:t>: Column address strobe latency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tRC</a:t>
            </a:r>
            <a:r>
              <a:rPr lang="en-US" dirty="0"/>
              <a:t>: Row cycle time: </a:t>
            </a:r>
            <a:r>
              <a:rPr lang="en-US" dirty="0" err="1"/>
              <a:t>tRAS+tRP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C6924-3442-4A60-8A53-CBE7410E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581F9-25D7-48CE-858C-FBDBD14C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69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2F19-F239-4092-905B-D8330857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(Page) Policies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606AD-1C7A-44E4-9BEC-2971CA623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1825625"/>
            <a:ext cx="1198244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Open Page </a:t>
            </a:r>
            <a:r>
              <a:rPr lang="en-US" dirty="0"/>
              <a:t>(do not get confused with an OS page)</a:t>
            </a:r>
          </a:p>
          <a:p>
            <a:pPr marL="0" indent="0">
              <a:buNone/>
            </a:pPr>
            <a:r>
              <a:rPr lang="en-US" dirty="0"/>
              <a:t>After an access: Keep the </a:t>
            </a:r>
            <a:r>
              <a:rPr lang="en-US" dirty="0">
                <a:solidFill>
                  <a:srgbClr val="C00000"/>
                </a:solidFill>
              </a:rPr>
              <a:t>page in the row-buffer </a:t>
            </a:r>
          </a:p>
          <a:p>
            <a:pPr marL="0" indent="0">
              <a:buNone/>
            </a:pPr>
            <a:r>
              <a:rPr lang="en-US" dirty="0"/>
              <a:t>Consecutive accesses to the same page : </a:t>
            </a:r>
            <a:r>
              <a:rPr lang="en-US" dirty="0">
                <a:solidFill>
                  <a:srgbClr val="C00000"/>
                </a:solidFill>
              </a:rPr>
              <a:t>Row-buffer Hit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On an access to different page: </a:t>
            </a:r>
            <a:r>
              <a:rPr lang="en-US" dirty="0">
                <a:solidFill>
                  <a:srgbClr val="C00000"/>
                </a:solidFill>
              </a:rPr>
              <a:t>Close the row and open the new one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Closed page: </a:t>
            </a:r>
          </a:p>
          <a:p>
            <a:pPr marL="0" indent="0">
              <a:buNone/>
            </a:pPr>
            <a:r>
              <a:rPr lang="en-US" dirty="0"/>
              <a:t>After an access: Close the page if there are no accesses to the same row in the request queue. </a:t>
            </a:r>
          </a:p>
          <a:p>
            <a:pPr marL="0" indent="0">
              <a:buNone/>
            </a:pPr>
            <a:r>
              <a:rPr lang="en-US" dirty="0"/>
              <a:t>Consecutive accesses to different page : </a:t>
            </a:r>
            <a:r>
              <a:rPr lang="en-US" dirty="0">
                <a:solidFill>
                  <a:srgbClr val="C00000"/>
                </a:solidFill>
              </a:rPr>
              <a:t>Low latency </a:t>
            </a:r>
          </a:p>
          <a:p>
            <a:pPr marL="0" indent="0">
              <a:buNone/>
            </a:pPr>
            <a:r>
              <a:rPr lang="en-US" dirty="0"/>
              <a:t>On an access to different page: </a:t>
            </a:r>
            <a:r>
              <a:rPr lang="en-US" dirty="0">
                <a:solidFill>
                  <a:srgbClr val="C00000"/>
                </a:solidFill>
              </a:rPr>
              <a:t>No need to close the row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6B2FD-53A5-47A6-B1A2-A164A3A5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DB8E5-A41C-4B95-A984-96BC39FC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079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F0CD-7CF3-4996-8AE0-85FB2531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10K view on the latency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6009F-8991-4E21-8126-E98B04A94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Page Empty: </a:t>
            </a:r>
            <a:r>
              <a:rPr lang="en-US" dirty="0"/>
              <a:t>ACT + CAS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Page Hit: </a:t>
            </a:r>
            <a:r>
              <a:rPr lang="en-US" dirty="0"/>
              <a:t>CAS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Page Miss: </a:t>
            </a:r>
            <a:r>
              <a:rPr lang="en-US" dirty="0"/>
              <a:t>PRE+ACT+CAS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90318-8AF9-4941-8D05-801B66C6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85ADD-C22D-4D8F-90CB-BF7F71E6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132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B743-B2A4-4AF2-B06F-17DC812D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DRAM Controller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174C-FEB8-49DD-8DF3-768AD5D3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1F140-6224-484E-9A80-98B601AF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0CD0404A-284B-4A25-B67A-2D320237775E}"/>
              </a:ext>
            </a:extLst>
          </p:cNvPr>
          <p:cNvSpPr txBox="1"/>
          <p:nvPr/>
        </p:nvSpPr>
        <p:spPr>
          <a:xfrm>
            <a:off x="4424171" y="1216026"/>
            <a:ext cx="2505710" cy="533400"/>
          </a:xfrm>
          <a:prstGeom prst="rect">
            <a:avLst/>
          </a:prstGeom>
          <a:solidFill>
            <a:srgbClr val="9DC3E6"/>
          </a:solidFill>
          <a:ln w="12192">
            <a:solidFill>
              <a:srgbClr val="000000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2000" spc="-10" dirty="0">
                <a:latin typeface="Calibri Light"/>
                <a:cs typeface="Calibri Light"/>
              </a:rPr>
              <a:t>LLC</a:t>
            </a:r>
            <a:endParaRPr sz="2000">
              <a:latin typeface="Calibri Light"/>
              <a:cs typeface="Calibri Light"/>
            </a:endParaRPr>
          </a:p>
        </p:txBody>
      </p:sp>
      <p:grpSp>
        <p:nvGrpSpPr>
          <p:cNvPr id="8" name="object 5">
            <a:extLst>
              <a:ext uri="{FF2B5EF4-FFF2-40B4-BE49-F238E27FC236}">
                <a16:creationId xmlns:a16="http://schemas.microsoft.com/office/drawing/2014/main" id="{C8C91FB4-B47D-46B9-B7DF-398C03BF9036}"/>
              </a:ext>
            </a:extLst>
          </p:cNvPr>
          <p:cNvGrpSpPr/>
          <p:nvPr/>
        </p:nvGrpSpPr>
        <p:grpSpPr>
          <a:xfrm>
            <a:off x="2163826" y="1749426"/>
            <a:ext cx="7426959" cy="2673350"/>
            <a:chOff x="2163826" y="1621536"/>
            <a:chExt cx="7426959" cy="2673350"/>
          </a:xfrm>
        </p:grpSpPr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6E1DB3C8-4450-4F6D-8FAA-75E83B5F979C}"/>
                </a:ext>
              </a:extLst>
            </p:cNvPr>
            <p:cNvSpPr/>
            <p:nvPr/>
          </p:nvSpPr>
          <p:spPr>
            <a:xfrm>
              <a:off x="2170176" y="2002536"/>
              <a:ext cx="7414259" cy="2286000"/>
            </a:xfrm>
            <a:custGeom>
              <a:avLst/>
              <a:gdLst/>
              <a:ahLst/>
              <a:cxnLst/>
              <a:rect l="l" t="t" r="r" b="b"/>
              <a:pathLst>
                <a:path w="7414259" h="2286000">
                  <a:moveTo>
                    <a:pt x="0" y="2286000"/>
                  </a:moveTo>
                  <a:lnTo>
                    <a:pt x="7414259" y="2286000"/>
                  </a:lnTo>
                  <a:lnTo>
                    <a:pt x="7414259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DCD7DA61-9DA6-4F39-9C2F-81AA9414E139}"/>
                </a:ext>
              </a:extLst>
            </p:cNvPr>
            <p:cNvSpPr/>
            <p:nvPr/>
          </p:nvSpPr>
          <p:spPr>
            <a:xfrm>
              <a:off x="5503291" y="1621536"/>
              <a:ext cx="103505" cy="381000"/>
            </a:xfrm>
            <a:custGeom>
              <a:avLst/>
              <a:gdLst/>
              <a:ahLst/>
              <a:cxnLst/>
              <a:rect l="l" t="t" r="r" b="b"/>
              <a:pathLst>
                <a:path w="103504" h="381000">
                  <a:moveTo>
                    <a:pt x="7112" y="284988"/>
                  </a:moveTo>
                  <a:lnTo>
                    <a:pt x="1016" y="288543"/>
                  </a:lnTo>
                  <a:lnTo>
                    <a:pt x="0" y="292353"/>
                  </a:lnTo>
                  <a:lnTo>
                    <a:pt x="51688" y="381000"/>
                  </a:lnTo>
                  <a:lnTo>
                    <a:pt x="59020" y="368426"/>
                  </a:lnTo>
                  <a:lnTo>
                    <a:pt x="45338" y="368426"/>
                  </a:lnTo>
                  <a:lnTo>
                    <a:pt x="45338" y="345004"/>
                  </a:lnTo>
                  <a:lnTo>
                    <a:pt x="10922" y="286003"/>
                  </a:lnTo>
                  <a:lnTo>
                    <a:pt x="7112" y="284988"/>
                  </a:lnTo>
                  <a:close/>
                </a:path>
                <a:path w="103504" h="381000">
                  <a:moveTo>
                    <a:pt x="45339" y="345004"/>
                  </a:moveTo>
                  <a:lnTo>
                    <a:pt x="45338" y="368426"/>
                  </a:lnTo>
                  <a:lnTo>
                    <a:pt x="58038" y="368426"/>
                  </a:lnTo>
                  <a:lnTo>
                    <a:pt x="58038" y="365251"/>
                  </a:lnTo>
                  <a:lnTo>
                    <a:pt x="46228" y="365251"/>
                  </a:lnTo>
                  <a:lnTo>
                    <a:pt x="51688" y="355890"/>
                  </a:lnTo>
                  <a:lnTo>
                    <a:pt x="45339" y="345004"/>
                  </a:lnTo>
                  <a:close/>
                </a:path>
                <a:path w="103504" h="381000">
                  <a:moveTo>
                    <a:pt x="96266" y="284988"/>
                  </a:moveTo>
                  <a:lnTo>
                    <a:pt x="92456" y="286003"/>
                  </a:lnTo>
                  <a:lnTo>
                    <a:pt x="58038" y="345004"/>
                  </a:lnTo>
                  <a:lnTo>
                    <a:pt x="58038" y="368426"/>
                  </a:lnTo>
                  <a:lnTo>
                    <a:pt x="59020" y="368426"/>
                  </a:lnTo>
                  <a:lnTo>
                    <a:pt x="103378" y="292353"/>
                  </a:lnTo>
                  <a:lnTo>
                    <a:pt x="102362" y="288543"/>
                  </a:lnTo>
                  <a:lnTo>
                    <a:pt x="96266" y="284988"/>
                  </a:lnTo>
                  <a:close/>
                </a:path>
                <a:path w="103504" h="381000">
                  <a:moveTo>
                    <a:pt x="51688" y="355890"/>
                  </a:moveTo>
                  <a:lnTo>
                    <a:pt x="46228" y="365251"/>
                  </a:lnTo>
                  <a:lnTo>
                    <a:pt x="57150" y="365251"/>
                  </a:lnTo>
                  <a:lnTo>
                    <a:pt x="51688" y="355890"/>
                  </a:lnTo>
                  <a:close/>
                </a:path>
                <a:path w="103504" h="381000">
                  <a:moveTo>
                    <a:pt x="58038" y="345004"/>
                  </a:moveTo>
                  <a:lnTo>
                    <a:pt x="51688" y="355890"/>
                  </a:lnTo>
                  <a:lnTo>
                    <a:pt x="57150" y="365251"/>
                  </a:lnTo>
                  <a:lnTo>
                    <a:pt x="58038" y="365251"/>
                  </a:lnTo>
                  <a:lnTo>
                    <a:pt x="58038" y="345004"/>
                  </a:lnTo>
                  <a:close/>
                </a:path>
                <a:path w="103504" h="381000">
                  <a:moveTo>
                    <a:pt x="58038" y="0"/>
                  </a:moveTo>
                  <a:lnTo>
                    <a:pt x="45338" y="0"/>
                  </a:lnTo>
                  <a:lnTo>
                    <a:pt x="45339" y="345004"/>
                  </a:lnTo>
                  <a:lnTo>
                    <a:pt x="51688" y="355890"/>
                  </a:lnTo>
                  <a:lnTo>
                    <a:pt x="58038" y="345004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A921C170-9753-407F-8E71-D93254A9F98B}"/>
              </a:ext>
            </a:extLst>
          </p:cNvPr>
          <p:cNvSpPr txBox="1"/>
          <p:nvPr/>
        </p:nvSpPr>
        <p:spPr>
          <a:xfrm>
            <a:off x="3750564" y="2206625"/>
            <a:ext cx="3237230" cy="304800"/>
          </a:xfrm>
          <a:prstGeom prst="rect">
            <a:avLst/>
          </a:prstGeom>
          <a:solidFill>
            <a:srgbClr val="C00000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9480">
              <a:lnSpc>
                <a:spcPts val="2275"/>
              </a:lnSpc>
            </a:pPr>
            <a:r>
              <a:rPr sz="2000" spc="-45" dirty="0">
                <a:solidFill>
                  <a:srgbClr val="FFFFFF"/>
                </a:solidFill>
                <a:latin typeface="Calibri Light"/>
                <a:cs typeface="Calibri Light"/>
              </a:rPr>
              <a:t>Addr.</a:t>
            </a:r>
            <a:r>
              <a:rPr sz="20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Mapper</a:t>
            </a:r>
            <a:endParaRPr sz="2000">
              <a:latin typeface="Calibri Light"/>
              <a:cs typeface="Calibri Light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53773097-7361-4FB3-B0B7-B5470EB5D122}"/>
              </a:ext>
            </a:extLst>
          </p:cNvPr>
          <p:cNvGrpSpPr/>
          <p:nvPr/>
        </p:nvGrpSpPr>
        <p:grpSpPr>
          <a:xfrm>
            <a:off x="4145026" y="2657475"/>
            <a:ext cx="2256155" cy="317500"/>
            <a:chOff x="4145026" y="2529585"/>
            <a:chExt cx="2256155" cy="317500"/>
          </a:xfrm>
        </p:grpSpPr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86F1D145-0BDD-43EE-91C3-C745B8639641}"/>
                </a:ext>
              </a:extLst>
            </p:cNvPr>
            <p:cNvSpPr/>
            <p:nvPr/>
          </p:nvSpPr>
          <p:spPr>
            <a:xfrm>
              <a:off x="4151376" y="2535935"/>
              <a:ext cx="1252855" cy="304800"/>
            </a:xfrm>
            <a:custGeom>
              <a:avLst/>
              <a:gdLst/>
              <a:ahLst/>
              <a:cxnLst/>
              <a:rect l="l" t="t" r="r" b="b"/>
              <a:pathLst>
                <a:path w="1252854" h="304800">
                  <a:moveTo>
                    <a:pt x="12527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52727" y="304800"/>
                  </a:lnTo>
                  <a:lnTo>
                    <a:pt x="125272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A6046229-5B65-4F10-8E59-16B4D171A919}"/>
                </a:ext>
              </a:extLst>
            </p:cNvPr>
            <p:cNvSpPr/>
            <p:nvPr/>
          </p:nvSpPr>
          <p:spPr>
            <a:xfrm>
              <a:off x="4151376" y="2535935"/>
              <a:ext cx="1252855" cy="304800"/>
            </a:xfrm>
            <a:custGeom>
              <a:avLst/>
              <a:gdLst/>
              <a:ahLst/>
              <a:cxnLst/>
              <a:rect l="l" t="t" r="r" b="b"/>
              <a:pathLst>
                <a:path w="1252854" h="304800">
                  <a:moveTo>
                    <a:pt x="0" y="304800"/>
                  </a:moveTo>
                  <a:lnTo>
                    <a:pt x="1252727" y="304800"/>
                  </a:lnTo>
                  <a:lnTo>
                    <a:pt x="12527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E84FC6B8-34EB-47C4-9396-680FE43DFA2E}"/>
                </a:ext>
              </a:extLst>
            </p:cNvPr>
            <p:cNvSpPr/>
            <p:nvPr/>
          </p:nvSpPr>
          <p:spPr>
            <a:xfrm>
              <a:off x="5141976" y="2535935"/>
              <a:ext cx="1252855" cy="304800"/>
            </a:xfrm>
            <a:custGeom>
              <a:avLst/>
              <a:gdLst/>
              <a:ahLst/>
              <a:cxnLst/>
              <a:rect l="l" t="t" r="r" b="b"/>
              <a:pathLst>
                <a:path w="1252854" h="304800">
                  <a:moveTo>
                    <a:pt x="12527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52727" y="304800"/>
                  </a:lnTo>
                  <a:lnTo>
                    <a:pt x="125272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814FB2AE-9436-4EDE-ACB7-82402D8D566B}"/>
                </a:ext>
              </a:extLst>
            </p:cNvPr>
            <p:cNvSpPr/>
            <p:nvPr/>
          </p:nvSpPr>
          <p:spPr>
            <a:xfrm>
              <a:off x="5141976" y="2535935"/>
              <a:ext cx="1252855" cy="304800"/>
            </a:xfrm>
            <a:custGeom>
              <a:avLst/>
              <a:gdLst/>
              <a:ahLst/>
              <a:cxnLst/>
              <a:rect l="l" t="t" r="r" b="b"/>
              <a:pathLst>
                <a:path w="1252854" h="304800">
                  <a:moveTo>
                    <a:pt x="0" y="304800"/>
                  </a:moveTo>
                  <a:lnTo>
                    <a:pt x="1252727" y="304800"/>
                  </a:lnTo>
                  <a:lnTo>
                    <a:pt x="12527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4">
            <a:extLst>
              <a:ext uri="{FF2B5EF4-FFF2-40B4-BE49-F238E27FC236}">
                <a16:creationId xmlns:a16="http://schemas.microsoft.com/office/drawing/2014/main" id="{8634535B-CCDD-4F6D-9B87-ED05C6F2F97D}"/>
              </a:ext>
            </a:extLst>
          </p:cNvPr>
          <p:cNvSpPr txBox="1"/>
          <p:nvPr/>
        </p:nvSpPr>
        <p:spPr>
          <a:xfrm>
            <a:off x="4627117" y="2634616"/>
            <a:ext cx="1346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946150" algn="l"/>
              </a:tabLst>
            </a:pPr>
            <a:r>
              <a:rPr sz="2000" spc="-2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Q	</a:t>
            </a:r>
            <a:r>
              <a:rPr sz="2000" spc="-30" dirty="0">
                <a:solidFill>
                  <a:srgbClr val="FFFFFF"/>
                </a:solidFill>
                <a:latin typeface="Calibri Light"/>
                <a:cs typeface="Calibri Light"/>
              </a:rPr>
              <a:t>WQ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EEC20F69-E5E9-4191-A2F7-3D781C860235}"/>
              </a:ext>
            </a:extLst>
          </p:cNvPr>
          <p:cNvSpPr txBox="1"/>
          <p:nvPr/>
        </p:nvSpPr>
        <p:spPr>
          <a:xfrm>
            <a:off x="2447798" y="2212214"/>
            <a:ext cx="10375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 Light"/>
                <a:cs typeface="Calibri Light"/>
              </a:rPr>
              <a:t>DRAM</a:t>
            </a:r>
            <a:endParaRPr sz="2000">
              <a:latin typeface="Calibri Light"/>
              <a:cs typeface="Calibri Light"/>
            </a:endParaRPr>
          </a:p>
          <a:p>
            <a:pPr marR="5080" algn="ctr">
              <a:lnSpc>
                <a:spcPct val="100000"/>
              </a:lnSpc>
            </a:pPr>
            <a:r>
              <a:rPr sz="2000" spc="-5" dirty="0">
                <a:latin typeface="Calibri Light"/>
                <a:cs typeface="Calibri Light"/>
              </a:rPr>
              <a:t>Co</a:t>
            </a:r>
            <a:r>
              <a:rPr sz="2000" spc="-30" dirty="0">
                <a:latin typeface="Calibri Light"/>
                <a:cs typeface="Calibri Light"/>
              </a:rPr>
              <a:t>n</a:t>
            </a:r>
            <a:r>
              <a:rPr sz="2000" dirty="0">
                <a:latin typeface="Calibri Light"/>
                <a:cs typeface="Calibri Light"/>
              </a:rPr>
              <a:t>t</a:t>
            </a:r>
            <a:r>
              <a:rPr sz="2000" spc="-30" dirty="0">
                <a:latin typeface="Calibri Light"/>
                <a:cs typeface="Calibri Light"/>
              </a:rPr>
              <a:t>r</a:t>
            </a:r>
            <a:r>
              <a:rPr sz="2000" spc="-5" dirty="0">
                <a:latin typeface="Calibri Light"/>
                <a:cs typeface="Calibri Light"/>
              </a:rPr>
              <a:t>oll</a:t>
            </a:r>
            <a:r>
              <a:rPr sz="2000" spc="5" dirty="0">
                <a:latin typeface="Calibri Light"/>
                <a:cs typeface="Calibri Light"/>
              </a:rPr>
              <a:t>e</a:t>
            </a:r>
            <a:r>
              <a:rPr sz="2000" dirty="0">
                <a:latin typeface="Calibri Light"/>
                <a:cs typeface="Calibri Light"/>
              </a:rPr>
              <a:t>r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E48EFF63-3369-4603-8CF2-CAF1696D149A}"/>
              </a:ext>
            </a:extLst>
          </p:cNvPr>
          <p:cNvSpPr txBox="1"/>
          <p:nvPr/>
        </p:nvSpPr>
        <p:spPr>
          <a:xfrm>
            <a:off x="3281171" y="3197225"/>
            <a:ext cx="731520" cy="609600"/>
          </a:xfrm>
          <a:prstGeom prst="rect">
            <a:avLst/>
          </a:prstGeom>
          <a:solidFill>
            <a:srgbClr val="C00000"/>
          </a:solidFill>
          <a:ln w="12192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1075"/>
              </a:spcBef>
            </a:pPr>
            <a:r>
              <a:rPr sz="2000" spc="-30" dirty="0">
                <a:solidFill>
                  <a:srgbClr val="FFFFFF"/>
                </a:solidFill>
                <a:latin typeface="Calibri Light"/>
                <a:cs typeface="Calibri Light"/>
              </a:rPr>
              <a:t>CQ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348ECF0D-C9FF-47BE-A920-BE472D40D565}"/>
              </a:ext>
            </a:extLst>
          </p:cNvPr>
          <p:cNvSpPr txBox="1"/>
          <p:nvPr/>
        </p:nvSpPr>
        <p:spPr>
          <a:xfrm>
            <a:off x="4119371" y="3197225"/>
            <a:ext cx="731520" cy="609600"/>
          </a:xfrm>
          <a:prstGeom prst="rect">
            <a:avLst/>
          </a:prstGeom>
          <a:solidFill>
            <a:srgbClr val="C00000"/>
          </a:solidFill>
          <a:ln w="12192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1075"/>
              </a:spcBef>
            </a:pPr>
            <a:r>
              <a:rPr sz="2000" spc="-30" dirty="0">
                <a:solidFill>
                  <a:srgbClr val="FFFFFF"/>
                </a:solidFill>
                <a:latin typeface="Calibri Light"/>
                <a:cs typeface="Calibri Light"/>
              </a:rPr>
              <a:t>CQ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43662285-14FA-4E86-ABA7-B7599FE095C9}"/>
              </a:ext>
            </a:extLst>
          </p:cNvPr>
          <p:cNvSpPr txBox="1"/>
          <p:nvPr/>
        </p:nvSpPr>
        <p:spPr>
          <a:xfrm>
            <a:off x="4957571" y="3197225"/>
            <a:ext cx="731520" cy="609600"/>
          </a:xfrm>
          <a:prstGeom prst="rect">
            <a:avLst/>
          </a:prstGeom>
          <a:solidFill>
            <a:srgbClr val="C00000"/>
          </a:solidFill>
          <a:ln w="12192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1075"/>
              </a:spcBef>
            </a:pPr>
            <a:r>
              <a:rPr sz="2000" spc="-30" dirty="0">
                <a:solidFill>
                  <a:srgbClr val="FFFFFF"/>
                </a:solidFill>
                <a:latin typeface="Calibri Light"/>
                <a:cs typeface="Calibri Light"/>
              </a:rPr>
              <a:t>CQ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201EFE76-A65A-41B6-8CB2-34C315EC1ACB}"/>
              </a:ext>
            </a:extLst>
          </p:cNvPr>
          <p:cNvSpPr txBox="1"/>
          <p:nvPr/>
        </p:nvSpPr>
        <p:spPr>
          <a:xfrm>
            <a:off x="5795771" y="3197225"/>
            <a:ext cx="731520" cy="609600"/>
          </a:xfrm>
          <a:prstGeom prst="rect">
            <a:avLst/>
          </a:prstGeom>
          <a:solidFill>
            <a:srgbClr val="C00000"/>
          </a:solidFill>
          <a:ln w="12192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1075"/>
              </a:spcBef>
            </a:pPr>
            <a:r>
              <a:rPr sz="2000" spc="-30" dirty="0">
                <a:solidFill>
                  <a:srgbClr val="FFFFFF"/>
                </a:solidFill>
                <a:latin typeface="Calibri Light"/>
                <a:cs typeface="Calibri Light"/>
              </a:rPr>
              <a:t>CQ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F53AC660-F514-400A-AAAB-F8652D3A86D2}"/>
              </a:ext>
            </a:extLst>
          </p:cNvPr>
          <p:cNvSpPr txBox="1"/>
          <p:nvPr/>
        </p:nvSpPr>
        <p:spPr>
          <a:xfrm>
            <a:off x="2776727" y="3959225"/>
            <a:ext cx="4803775" cy="304800"/>
          </a:xfrm>
          <a:prstGeom prst="rect">
            <a:avLst/>
          </a:prstGeom>
          <a:solidFill>
            <a:srgbClr val="C00000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75"/>
              </a:lnSpc>
            </a:pPr>
            <a:r>
              <a:rPr sz="2000" spc="-5" dirty="0">
                <a:solidFill>
                  <a:srgbClr val="FFFFFF"/>
                </a:solidFill>
                <a:latin typeface="Calibri Light"/>
                <a:cs typeface="Calibri Light"/>
              </a:rPr>
              <a:t>Command</a:t>
            </a:r>
            <a:r>
              <a:rPr sz="20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 Light"/>
                <a:cs typeface="Calibri Light"/>
              </a:rPr>
              <a:t>Scheduler</a:t>
            </a:r>
            <a:endParaRPr sz="2000">
              <a:latin typeface="Calibri Light"/>
              <a:cs typeface="Calibri Light"/>
            </a:endParaRPr>
          </a:p>
        </p:txBody>
      </p:sp>
      <p:grpSp>
        <p:nvGrpSpPr>
          <p:cNvPr id="24" name="object 21">
            <a:extLst>
              <a:ext uri="{FF2B5EF4-FFF2-40B4-BE49-F238E27FC236}">
                <a16:creationId xmlns:a16="http://schemas.microsoft.com/office/drawing/2014/main" id="{B10D30C3-F9B5-4754-B31C-C084808447F2}"/>
              </a:ext>
            </a:extLst>
          </p:cNvPr>
          <p:cNvGrpSpPr/>
          <p:nvPr/>
        </p:nvGrpSpPr>
        <p:grpSpPr>
          <a:xfrm>
            <a:off x="4745482" y="4562475"/>
            <a:ext cx="949960" cy="927100"/>
            <a:chOff x="4745482" y="4434585"/>
            <a:chExt cx="949960" cy="927100"/>
          </a:xfrm>
        </p:grpSpPr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57218582-115D-4C43-8E7C-4E4683BABC61}"/>
                </a:ext>
              </a:extLst>
            </p:cNvPr>
            <p:cNvSpPr/>
            <p:nvPr/>
          </p:nvSpPr>
          <p:spPr>
            <a:xfrm>
              <a:off x="4751832" y="4440935"/>
              <a:ext cx="213360" cy="914400"/>
            </a:xfrm>
            <a:custGeom>
              <a:avLst/>
              <a:gdLst/>
              <a:ahLst/>
              <a:cxnLst/>
              <a:rect l="l" t="t" r="r" b="b"/>
              <a:pathLst>
                <a:path w="213360" h="914400">
                  <a:moveTo>
                    <a:pt x="160019" y="0"/>
                  </a:moveTo>
                  <a:lnTo>
                    <a:pt x="53339" y="0"/>
                  </a:lnTo>
                  <a:lnTo>
                    <a:pt x="53339" y="807719"/>
                  </a:lnTo>
                  <a:lnTo>
                    <a:pt x="0" y="807719"/>
                  </a:lnTo>
                  <a:lnTo>
                    <a:pt x="106679" y="914400"/>
                  </a:lnTo>
                  <a:lnTo>
                    <a:pt x="213359" y="807719"/>
                  </a:lnTo>
                  <a:lnTo>
                    <a:pt x="160019" y="807719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B4A71C87-4289-4711-BFE3-B8B19706F36E}"/>
                </a:ext>
              </a:extLst>
            </p:cNvPr>
            <p:cNvSpPr/>
            <p:nvPr/>
          </p:nvSpPr>
          <p:spPr>
            <a:xfrm>
              <a:off x="4751832" y="4440935"/>
              <a:ext cx="213360" cy="914400"/>
            </a:xfrm>
            <a:custGeom>
              <a:avLst/>
              <a:gdLst/>
              <a:ahLst/>
              <a:cxnLst/>
              <a:rect l="l" t="t" r="r" b="b"/>
              <a:pathLst>
                <a:path w="213360" h="914400">
                  <a:moveTo>
                    <a:pt x="0" y="807719"/>
                  </a:moveTo>
                  <a:lnTo>
                    <a:pt x="53339" y="807719"/>
                  </a:lnTo>
                  <a:lnTo>
                    <a:pt x="53339" y="0"/>
                  </a:lnTo>
                  <a:lnTo>
                    <a:pt x="160019" y="0"/>
                  </a:lnTo>
                  <a:lnTo>
                    <a:pt x="160019" y="807719"/>
                  </a:lnTo>
                  <a:lnTo>
                    <a:pt x="213359" y="807719"/>
                  </a:lnTo>
                  <a:lnTo>
                    <a:pt x="106679" y="914400"/>
                  </a:lnTo>
                  <a:lnTo>
                    <a:pt x="0" y="80771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F22C2A7D-6FF8-4F80-A4F5-83D6A6C5D797}"/>
                </a:ext>
              </a:extLst>
            </p:cNvPr>
            <p:cNvSpPr/>
            <p:nvPr/>
          </p:nvSpPr>
          <p:spPr>
            <a:xfrm>
              <a:off x="5423916" y="4440935"/>
              <a:ext cx="265430" cy="914400"/>
            </a:xfrm>
            <a:custGeom>
              <a:avLst/>
              <a:gdLst/>
              <a:ahLst/>
              <a:cxnLst/>
              <a:rect l="l" t="t" r="r" b="b"/>
              <a:pathLst>
                <a:path w="265429" h="914400">
                  <a:moveTo>
                    <a:pt x="132587" y="0"/>
                  </a:moveTo>
                  <a:lnTo>
                    <a:pt x="0" y="132587"/>
                  </a:lnTo>
                  <a:lnTo>
                    <a:pt x="66294" y="132587"/>
                  </a:lnTo>
                  <a:lnTo>
                    <a:pt x="66294" y="781812"/>
                  </a:lnTo>
                  <a:lnTo>
                    <a:pt x="0" y="781812"/>
                  </a:lnTo>
                  <a:lnTo>
                    <a:pt x="132587" y="914400"/>
                  </a:lnTo>
                  <a:lnTo>
                    <a:pt x="265175" y="781812"/>
                  </a:lnTo>
                  <a:lnTo>
                    <a:pt x="198882" y="781812"/>
                  </a:lnTo>
                  <a:lnTo>
                    <a:pt x="198882" y="132587"/>
                  </a:lnTo>
                  <a:lnTo>
                    <a:pt x="265175" y="132587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8DA0278A-E3BE-4963-8BE3-D33C21A0FFC4}"/>
                </a:ext>
              </a:extLst>
            </p:cNvPr>
            <p:cNvSpPr/>
            <p:nvPr/>
          </p:nvSpPr>
          <p:spPr>
            <a:xfrm>
              <a:off x="5423916" y="4440935"/>
              <a:ext cx="265430" cy="914400"/>
            </a:xfrm>
            <a:custGeom>
              <a:avLst/>
              <a:gdLst/>
              <a:ahLst/>
              <a:cxnLst/>
              <a:rect l="l" t="t" r="r" b="b"/>
              <a:pathLst>
                <a:path w="265429" h="914400">
                  <a:moveTo>
                    <a:pt x="0" y="132587"/>
                  </a:moveTo>
                  <a:lnTo>
                    <a:pt x="132587" y="0"/>
                  </a:lnTo>
                  <a:lnTo>
                    <a:pt x="265175" y="132587"/>
                  </a:lnTo>
                  <a:lnTo>
                    <a:pt x="198882" y="132587"/>
                  </a:lnTo>
                  <a:lnTo>
                    <a:pt x="198882" y="781812"/>
                  </a:lnTo>
                  <a:lnTo>
                    <a:pt x="265175" y="781812"/>
                  </a:lnTo>
                  <a:lnTo>
                    <a:pt x="132587" y="914400"/>
                  </a:lnTo>
                  <a:lnTo>
                    <a:pt x="0" y="781812"/>
                  </a:lnTo>
                  <a:lnTo>
                    <a:pt x="66294" y="781812"/>
                  </a:lnTo>
                  <a:lnTo>
                    <a:pt x="66294" y="132587"/>
                  </a:lnTo>
                  <a:lnTo>
                    <a:pt x="0" y="132587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6">
            <a:extLst>
              <a:ext uri="{FF2B5EF4-FFF2-40B4-BE49-F238E27FC236}">
                <a16:creationId xmlns:a16="http://schemas.microsoft.com/office/drawing/2014/main" id="{F80126D1-715E-48D9-B692-2622CADED551}"/>
              </a:ext>
            </a:extLst>
          </p:cNvPr>
          <p:cNvSpPr txBox="1"/>
          <p:nvPr/>
        </p:nvSpPr>
        <p:spPr>
          <a:xfrm>
            <a:off x="5689091" y="4925286"/>
            <a:ext cx="628859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Calibri Light"/>
                <a:cs typeface="Calibri Light"/>
              </a:rPr>
              <a:t>Data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bus</a:t>
            </a:r>
            <a:r>
              <a:rPr lang="en-US" sz="2000" dirty="0">
                <a:latin typeface="Calibri Light"/>
                <a:cs typeface="Calibri Light"/>
              </a:rPr>
              <a:t> (burst length= eight beats each of 64-bits)</a:t>
            </a:r>
            <a:endParaRPr sz="2000" dirty="0">
              <a:latin typeface="Calibri Light"/>
              <a:cs typeface="Calibri Light"/>
            </a:endParaRPr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F24706D0-7B05-4BA3-A376-6F56F7E6072C}"/>
              </a:ext>
            </a:extLst>
          </p:cNvPr>
          <p:cNvSpPr txBox="1"/>
          <p:nvPr/>
        </p:nvSpPr>
        <p:spPr>
          <a:xfrm>
            <a:off x="1938908" y="4585970"/>
            <a:ext cx="2813050" cy="190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3655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 Light"/>
                <a:cs typeface="Calibri Light"/>
              </a:rPr>
              <a:t>Command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and </a:t>
            </a:r>
            <a:r>
              <a:rPr sz="2000" spc="-434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Address</a:t>
            </a:r>
            <a:r>
              <a:rPr sz="2000" spc="-5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bus</a:t>
            </a:r>
            <a:endParaRPr sz="2000">
              <a:latin typeface="Calibri Light"/>
              <a:cs typeface="Calibri Light"/>
            </a:endParaRPr>
          </a:p>
          <a:p>
            <a:pPr marL="12700" marR="958850" indent="761365">
              <a:lnSpc>
                <a:spcPct val="102200"/>
              </a:lnSpc>
              <a:spcBef>
                <a:spcPts val="305"/>
              </a:spcBef>
            </a:pPr>
            <a:r>
              <a:rPr sz="2000" dirty="0">
                <a:latin typeface="Calibri Light"/>
                <a:cs typeface="Calibri Light"/>
              </a:rPr>
              <a:t>F</a:t>
            </a:r>
            <a:r>
              <a:rPr sz="2000" spc="-20" dirty="0">
                <a:latin typeface="Calibri Light"/>
                <a:cs typeface="Calibri Light"/>
              </a:rPr>
              <a:t>r</a:t>
            </a:r>
            <a:r>
              <a:rPr sz="2000" spc="-5" dirty="0">
                <a:latin typeface="Calibri Light"/>
                <a:cs typeface="Calibri Light"/>
              </a:rPr>
              <a:t>eq</a:t>
            </a:r>
            <a:r>
              <a:rPr sz="2000" dirty="0">
                <a:latin typeface="Calibri Light"/>
                <a:cs typeface="Calibri Light"/>
              </a:rPr>
              <a:t>u</a:t>
            </a:r>
            <a:r>
              <a:rPr sz="2000" spc="-10" dirty="0">
                <a:latin typeface="Calibri Light"/>
                <a:cs typeface="Calibri Light"/>
              </a:rPr>
              <a:t>e</a:t>
            </a:r>
            <a:r>
              <a:rPr sz="2000" dirty="0">
                <a:latin typeface="Calibri Light"/>
                <a:cs typeface="Calibri Light"/>
              </a:rPr>
              <a:t>ncy  800MHz</a:t>
            </a:r>
            <a:endParaRPr sz="2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 Light"/>
                <a:cs typeface="Calibri Light"/>
              </a:rPr>
              <a:t>1066MHz</a:t>
            </a:r>
            <a:endParaRPr sz="2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 Light"/>
                <a:cs typeface="Calibri Light"/>
              </a:rPr>
              <a:t>1333MHz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FA4BAC2D-4138-421D-9D79-9C924FCBC98E}"/>
              </a:ext>
            </a:extLst>
          </p:cNvPr>
          <p:cNvSpPr txBox="1"/>
          <p:nvPr/>
        </p:nvSpPr>
        <p:spPr>
          <a:xfrm>
            <a:off x="6535928" y="5237988"/>
            <a:ext cx="1097915" cy="12287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285"/>
              </a:spcBef>
            </a:pPr>
            <a:r>
              <a:rPr sz="2000" dirty="0">
                <a:latin typeface="Calibri Light"/>
                <a:cs typeface="Calibri Light"/>
              </a:rPr>
              <a:t>F</a:t>
            </a:r>
            <a:r>
              <a:rPr sz="2000" spc="-20" dirty="0">
                <a:latin typeface="Calibri Light"/>
                <a:cs typeface="Calibri Light"/>
              </a:rPr>
              <a:t>r</a:t>
            </a:r>
            <a:r>
              <a:rPr sz="2000" dirty="0">
                <a:latin typeface="Calibri Light"/>
                <a:cs typeface="Calibri Light"/>
              </a:rPr>
              <a:t>equency  1600MHz</a:t>
            </a:r>
            <a:endParaRPr sz="2000">
              <a:latin typeface="Calibri Light"/>
              <a:cs typeface="Calibri Light"/>
            </a:endParaRPr>
          </a:p>
          <a:p>
            <a:pPr marL="12700">
              <a:lnSpc>
                <a:spcPts val="2345"/>
              </a:lnSpc>
            </a:pPr>
            <a:r>
              <a:rPr sz="2000" dirty="0">
                <a:latin typeface="Calibri Light"/>
                <a:cs typeface="Calibri Light"/>
              </a:rPr>
              <a:t>2133MHz</a:t>
            </a:r>
            <a:endParaRPr sz="2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 Light"/>
                <a:cs typeface="Calibri Light"/>
              </a:rPr>
              <a:t>2666MHz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id="{CD500C64-AC16-4AE1-A0F9-E7FBF048380C}"/>
              </a:ext>
            </a:extLst>
          </p:cNvPr>
          <p:cNvSpPr txBox="1"/>
          <p:nvPr/>
        </p:nvSpPr>
        <p:spPr>
          <a:xfrm>
            <a:off x="5730240" y="4690746"/>
            <a:ext cx="2423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 Light"/>
                <a:cs typeface="Calibri Light"/>
              </a:rPr>
              <a:t>Double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Data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Rate</a:t>
            </a:r>
            <a:r>
              <a:rPr sz="2000" spc="-6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(DDR)</a:t>
            </a:r>
            <a:endParaRPr sz="2000" dirty="0">
              <a:latin typeface="Calibri Light"/>
              <a:cs typeface="Calibri Light"/>
            </a:endParaRPr>
          </a:p>
        </p:txBody>
      </p:sp>
      <p:pic>
        <p:nvPicPr>
          <p:cNvPr id="33" name="object 30">
            <a:extLst>
              <a:ext uri="{FF2B5EF4-FFF2-40B4-BE49-F238E27FC236}">
                <a16:creationId xmlns:a16="http://schemas.microsoft.com/office/drawing/2014/main" id="{02ABA714-7665-4FBD-9CB8-1D37AE67393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1376" y="5525898"/>
            <a:ext cx="2374392" cy="76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9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69F0-D2A2-463F-936B-3C352A17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DRAM Organization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9CF27-A064-4FF4-BEAD-F11DD6BA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441C1-D8F8-4DE4-A766-87180A69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86F21677-37F7-4AE1-BF7E-C931475C21C7}"/>
              </a:ext>
            </a:extLst>
          </p:cNvPr>
          <p:cNvSpPr/>
          <p:nvPr/>
        </p:nvSpPr>
        <p:spPr>
          <a:xfrm>
            <a:off x="76200" y="1271595"/>
            <a:ext cx="16764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Channel</a:t>
            </a:r>
            <a:endParaRPr lang="en-US" sz="2700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9A9AF07D-F6D7-4858-BF8B-D51A11C80821}"/>
              </a:ext>
            </a:extLst>
          </p:cNvPr>
          <p:cNvSpPr/>
          <p:nvPr/>
        </p:nvSpPr>
        <p:spPr>
          <a:xfrm>
            <a:off x="2895600" y="2871795"/>
            <a:ext cx="1143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Rank</a:t>
            </a:r>
            <a:endParaRPr lang="en-US" sz="2700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2ACFFA67-DD02-4735-9A00-B1B63B671082}"/>
              </a:ext>
            </a:extLst>
          </p:cNvPr>
          <p:cNvSpPr/>
          <p:nvPr/>
        </p:nvSpPr>
        <p:spPr>
          <a:xfrm>
            <a:off x="4191000" y="3709995"/>
            <a:ext cx="1143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Chip</a:t>
            </a:r>
            <a:endParaRPr lang="en-US" sz="2700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108F6143-7E5E-49AE-8864-0F910869A965}"/>
              </a:ext>
            </a:extLst>
          </p:cNvPr>
          <p:cNvSpPr/>
          <p:nvPr/>
        </p:nvSpPr>
        <p:spPr>
          <a:xfrm>
            <a:off x="5638800" y="4548195"/>
            <a:ext cx="1143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Bank</a:t>
            </a:r>
            <a:endParaRPr lang="en-US" sz="2700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5D4CDFD3-1135-4685-9D44-2F6B76DBF187}"/>
              </a:ext>
            </a:extLst>
          </p:cNvPr>
          <p:cNvSpPr/>
          <p:nvPr/>
        </p:nvSpPr>
        <p:spPr>
          <a:xfrm>
            <a:off x="7239000" y="5233995"/>
            <a:ext cx="1143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Row</a:t>
            </a:r>
            <a:endParaRPr lang="en-US" sz="2700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203181C2-6C04-418D-9C36-D18DA4A0255D}"/>
              </a:ext>
            </a:extLst>
          </p:cNvPr>
          <p:cNvSpPr/>
          <p:nvPr/>
        </p:nvSpPr>
        <p:spPr>
          <a:xfrm>
            <a:off x="8763000" y="5919795"/>
            <a:ext cx="15240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Column</a:t>
            </a:r>
            <a:endParaRPr lang="en-US" sz="2700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3" descr="DIMM_crop.jpg">
            <a:extLst>
              <a:ext uri="{FF2B5EF4-FFF2-40B4-BE49-F238E27FC236}">
                <a16:creationId xmlns:a16="http://schemas.microsoft.com/office/drawing/2014/main" id="{7ED2233F-0079-4DAB-9EED-538053C9F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10556"/>
            <a:ext cx="5867400" cy="144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38">
            <a:extLst>
              <a:ext uri="{FF2B5EF4-FFF2-40B4-BE49-F238E27FC236}">
                <a16:creationId xmlns:a16="http://schemas.microsoft.com/office/drawing/2014/main" id="{0212640D-7812-4503-AE87-3763F1DE5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3276600"/>
            <a:ext cx="312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 b="1" dirty="0">
                <a:latin typeface="Cambria" panose="02040503050406030204" pitchFamily="18" charset="0"/>
                <a:cs typeface="Arial" pitchFamily="34" charset="0"/>
              </a:rPr>
              <a:t>Rank 0 with 8 chips</a:t>
            </a:r>
            <a:endParaRPr lang="en-US" altLang="en-US" sz="1800" dirty="0"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14" name="TextBox 38">
            <a:extLst>
              <a:ext uri="{FF2B5EF4-FFF2-40B4-BE49-F238E27FC236}">
                <a16:creationId xmlns:a16="http://schemas.microsoft.com/office/drawing/2014/main" id="{F9BC7EBB-EAD6-480A-AFF8-36491CB42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892307"/>
            <a:ext cx="312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ambria" panose="02040503050406030204" pitchFamily="18" charset="0"/>
                <a:cs typeface="Arial" pitchFamily="34" charset="0"/>
              </a:rPr>
              <a:t>Rank 1 with 8 chips</a:t>
            </a:r>
          </a:p>
        </p:txBody>
      </p:sp>
      <p:sp>
        <p:nvSpPr>
          <p:cNvPr id="15" name="Rounded Rectangle 13">
            <a:extLst>
              <a:ext uri="{FF2B5EF4-FFF2-40B4-BE49-F238E27FC236}">
                <a16:creationId xmlns:a16="http://schemas.microsoft.com/office/drawing/2014/main" id="{8006BA8F-0559-41A5-935F-9E0CAFA54ADA}"/>
              </a:ext>
            </a:extLst>
          </p:cNvPr>
          <p:cNvSpPr/>
          <p:nvPr/>
        </p:nvSpPr>
        <p:spPr>
          <a:xfrm>
            <a:off x="1676400" y="2033595"/>
            <a:ext cx="13716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DIMM</a:t>
            </a:r>
            <a:endParaRPr lang="en-US" sz="2700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05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  <p:bldP spid="8" grpId="0" build="allAtOnce" animBg="1"/>
      <p:bldP spid="9" grpId="0" build="allAtOnce" animBg="1"/>
      <p:bldP spid="10" grpId="0" build="allAtOnce" animBg="1"/>
      <p:bldP spid="11" grpId="0" build="allAtOnce" animBg="1"/>
      <p:bldP spid="15" grpId="0" uiExpand="1" build="allAtOnce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8318-9783-4999-8B24-8067D82F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 and Writes(Writebacks)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49441-19FF-4435-93B6-480644E9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04483-F42F-40E2-AF08-551F2BCD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20</a:t>
            </a:fld>
            <a:endParaRPr lang="en-IN" dirty="0"/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80077CEB-0F39-48D2-8BF2-1D62B3F82906}"/>
              </a:ext>
            </a:extLst>
          </p:cNvPr>
          <p:cNvGrpSpPr/>
          <p:nvPr/>
        </p:nvGrpSpPr>
        <p:grpSpPr>
          <a:xfrm>
            <a:off x="711135" y="1690688"/>
            <a:ext cx="5140960" cy="757555"/>
            <a:chOff x="458723" y="1097280"/>
            <a:chExt cx="5140960" cy="757555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480A7B6E-C5C8-48EC-AA39-E0C4CD44ABCD}"/>
                </a:ext>
              </a:extLst>
            </p:cNvPr>
            <p:cNvSpPr/>
            <p:nvPr/>
          </p:nvSpPr>
          <p:spPr>
            <a:xfrm>
              <a:off x="461771" y="1100328"/>
              <a:ext cx="5134610" cy="751840"/>
            </a:xfrm>
            <a:custGeom>
              <a:avLst/>
              <a:gdLst/>
              <a:ahLst/>
              <a:cxnLst/>
              <a:rect l="l" t="t" r="r" b="b"/>
              <a:pathLst>
                <a:path w="5134610" h="751839">
                  <a:moveTo>
                    <a:pt x="5009133" y="0"/>
                  </a:moveTo>
                  <a:lnTo>
                    <a:pt x="125222" y="0"/>
                  </a:lnTo>
                  <a:lnTo>
                    <a:pt x="76482" y="9832"/>
                  </a:lnTo>
                  <a:lnTo>
                    <a:pt x="36679" y="36655"/>
                  </a:lnTo>
                  <a:lnTo>
                    <a:pt x="9841" y="76455"/>
                  </a:lnTo>
                  <a:lnTo>
                    <a:pt x="0" y="125222"/>
                  </a:lnTo>
                  <a:lnTo>
                    <a:pt x="0" y="626110"/>
                  </a:lnTo>
                  <a:lnTo>
                    <a:pt x="9841" y="674876"/>
                  </a:lnTo>
                  <a:lnTo>
                    <a:pt x="36679" y="714676"/>
                  </a:lnTo>
                  <a:lnTo>
                    <a:pt x="76482" y="741499"/>
                  </a:lnTo>
                  <a:lnTo>
                    <a:pt x="125222" y="751332"/>
                  </a:lnTo>
                  <a:lnTo>
                    <a:pt x="5009133" y="751332"/>
                  </a:lnTo>
                  <a:lnTo>
                    <a:pt x="5057900" y="741499"/>
                  </a:lnTo>
                  <a:lnTo>
                    <a:pt x="5097700" y="714676"/>
                  </a:lnTo>
                  <a:lnTo>
                    <a:pt x="5124523" y="674876"/>
                  </a:lnTo>
                  <a:lnTo>
                    <a:pt x="5134356" y="626110"/>
                  </a:lnTo>
                  <a:lnTo>
                    <a:pt x="5134356" y="125222"/>
                  </a:lnTo>
                  <a:lnTo>
                    <a:pt x="5124523" y="76455"/>
                  </a:lnTo>
                  <a:lnTo>
                    <a:pt x="5097700" y="36655"/>
                  </a:lnTo>
                  <a:lnTo>
                    <a:pt x="5057900" y="9832"/>
                  </a:lnTo>
                  <a:lnTo>
                    <a:pt x="500913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2600">
                <a:latin typeface="Calibri body"/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DB20CDC2-55D9-41F5-A832-3B97375A8FD9}"/>
                </a:ext>
              </a:extLst>
            </p:cNvPr>
            <p:cNvSpPr/>
            <p:nvPr/>
          </p:nvSpPr>
          <p:spPr>
            <a:xfrm>
              <a:off x="461771" y="1100328"/>
              <a:ext cx="5134610" cy="751840"/>
            </a:xfrm>
            <a:custGeom>
              <a:avLst/>
              <a:gdLst/>
              <a:ahLst/>
              <a:cxnLst/>
              <a:rect l="l" t="t" r="r" b="b"/>
              <a:pathLst>
                <a:path w="5134610" h="751839">
                  <a:moveTo>
                    <a:pt x="0" y="125222"/>
                  </a:moveTo>
                  <a:lnTo>
                    <a:pt x="9841" y="76455"/>
                  </a:lnTo>
                  <a:lnTo>
                    <a:pt x="36679" y="36655"/>
                  </a:lnTo>
                  <a:lnTo>
                    <a:pt x="76482" y="9832"/>
                  </a:lnTo>
                  <a:lnTo>
                    <a:pt x="125222" y="0"/>
                  </a:lnTo>
                  <a:lnTo>
                    <a:pt x="5009133" y="0"/>
                  </a:lnTo>
                  <a:lnTo>
                    <a:pt x="5057900" y="9832"/>
                  </a:lnTo>
                  <a:lnTo>
                    <a:pt x="5097700" y="36655"/>
                  </a:lnTo>
                  <a:lnTo>
                    <a:pt x="5124523" y="76455"/>
                  </a:lnTo>
                  <a:lnTo>
                    <a:pt x="5134356" y="125222"/>
                  </a:lnTo>
                  <a:lnTo>
                    <a:pt x="5134356" y="626110"/>
                  </a:lnTo>
                  <a:lnTo>
                    <a:pt x="5124523" y="674876"/>
                  </a:lnTo>
                  <a:lnTo>
                    <a:pt x="5097700" y="714676"/>
                  </a:lnTo>
                  <a:lnTo>
                    <a:pt x="5057900" y="741499"/>
                  </a:lnTo>
                  <a:lnTo>
                    <a:pt x="5009133" y="751332"/>
                  </a:lnTo>
                  <a:lnTo>
                    <a:pt x="125222" y="751332"/>
                  </a:lnTo>
                  <a:lnTo>
                    <a:pt x="76482" y="741499"/>
                  </a:lnTo>
                  <a:lnTo>
                    <a:pt x="36679" y="714676"/>
                  </a:lnTo>
                  <a:lnTo>
                    <a:pt x="9841" y="674876"/>
                  </a:lnTo>
                  <a:lnTo>
                    <a:pt x="0" y="626110"/>
                  </a:lnTo>
                  <a:lnTo>
                    <a:pt x="0" y="12522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00">
                <a:latin typeface="Calibri body"/>
              </a:endParaRPr>
            </a:p>
          </p:txBody>
        </p:sp>
      </p:grpSp>
      <p:sp>
        <p:nvSpPr>
          <p:cNvPr id="9" name="object 6">
            <a:extLst>
              <a:ext uri="{FF2B5EF4-FFF2-40B4-BE49-F238E27FC236}">
                <a16:creationId xmlns:a16="http://schemas.microsoft.com/office/drawing/2014/main" id="{8882C3D6-31ED-4BAA-BC8E-74A53C1E3DA1}"/>
              </a:ext>
            </a:extLst>
          </p:cNvPr>
          <p:cNvSpPr txBox="1"/>
          <p:nvPr/>
        </p:nvSpPr>
        <p:spPr>
          <a:xfrm>
            <a:off x="829499" y="1820989"/>
            <a:ext cx="4672330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30" dirty="0">
                <a:latin typeface="Calibri body"/>
                <a:cs typeface="Calibri Light"/>
              </a:rPr>
              <a:t>Reads</a:t>
            </a:r>
            <a:r>
              <a:rPr sz="2600" spc="-60" dirty="0">
                <a:latin typeface="Calibri body"/>
                <a:cs typeface="Calibri Light"/>
              </a:rPr>
              <a:t> </a:t>
            </a:r>
            <a:r>
              <a:rPr sz="2600" spc="-25" dirty="0">
                <a:latin typeface="Calibri body"/>
                <a:cs typeface="Calibri Light"/>
              </a:rPr>
              <a:t>are</a:t>
            </a:r>
            <a:r>
              <a:rPr sz="2600" spc="-75" dirty="0">
                <a:latin typeface="Calibri body"/>
                <a:cs typeface="Calibri Light"/>
              </a:rPr>
              <a:t> </a:t>
            </a:r>
            <a:r>
              <a:rPr sz="2600" spc="-15" dirty="0">
                <a:latin typeface="Calibri body"/>
                <a:cs typeface="Calibri Light"/>
              </a:rPr>
              <a:t>critical</a:t>
            </a:r>
            <a:r>
              <a:rPr sz="2600" spc="-50" dirty="0">
                <a:latin typeface="Calibri body"/>
                <a:cs typeface="Calibri Light"/>
              </a:rPr>
              <a:t> </a:t>
            </a:r>
            <a:r>
              <a:rPr sz="2600" spc="-20" dirty="0">
                <a:latin typeface="Calibri body"/>
                <a:cs typeface="Calibri Light"/>
              </a:rPr>
              <a:t>to</a:t>
            </a:r>
            <a:r>
              <a:rPr sz="2600" spc="-40" dirty="0">
                <a:latin typeface="Calibri body"/>
                <a:cs typeface="Calibri Light"/>
              </a:rPr>
              <a:t> </a:t>
            </a:r>
            <a:r>
              <a:rPr sz="2600" spc="-30" dirty="0">
                <a:latin typeface="Calibri body"/>
                <a:cs typeface="Calibri Light"/>
              </a:rPr>
              <a:t>performance</a:t>
            </a:r>
            <a:endParaRPr sz="2600" dirty="0">
              <a:latin typeface="Calibri body"/>
              <a:cs typeface="Calibri Light"/>
            </a:endParaRPr>
          </a:p>
        </p:txBody>
      </p:sp>
      <p:grpSp>
        <p:nvGrpSpPr>
          <p:cNvPr id="10" name="object 7">
            <a:extLst>
              <a:ext uri="{FF2B5EF4-FFF2-40B4-BE49-F238E27FC236}">
                <a16:creationId xmlns:a16="http://schemas.microsoft.com/office/drawing/2014/main" id="{0D15483C-7A70-4213-82DE-7673B51B94DD}"/>
              </a:ext>
            </a:extLst>
          </p:cNvPr>
          <p:cNvGrpSpPr/>
          <p:nvPr/>
        </p:nvGrpSpPr>
        <p:grpSpPr>
          <a:xfrm>
            <a:off x="711135" y="2909887"/>
            <a:ext cx="8327390" cy="759460"/>
            <a:chOff x="458723" y="2316479"/>
            <a:chExt cx="8327390" cy="759460"/>
          </a:xfrm>
        </p:grpSpPr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EF8FBF93-68DD-42AA-B091-A60B0B2279DB}"/>
                </a:ext>
              </a:extLst>
            </p:cNvPr>
            <p:cNvSpPr/>
            <p:nvPr/>
          </p:nvSpPr>
          <p:spPr>
            <a:xfrm>
              <a:off x="461771" y="2319527"/>
              <a:ext cx="8321040" cy="753110"/>
            </a:xfrm>
            <a:custGeom>
              <a:avLst/>
              <a:gdLst/>
              <a:ahLst/>
              <a:cxnLst/>
              <a:rect l="l" t="t" r="r" b="b"/>
              <a:pathLst>
                <a:path w="8321040" h="753110">
                  <a:moveTo>
                    <a:pt x="8195563" y="0"/>
                  </a:moveTo>
                  <a:lnTo>
                    <a:pt x="125476" y="0"/>
                  </a:lnTo>
                  <a:lnTo>
                    <a:pt x="76638" y="9854"/>
                  </a:lnTo>
                  <a:lnTo>
                    <a:pt x="36753" y="36734"/>
                  </a:lnTo>
                  <a:lnTo>
                    <a:pt x="9861" y="76616"/>
                  </a:lnTo>
                  <a:lnTo>
                    <a:pt x="0" y="125475"/>
                  </a:lnTo>
                  <a:lnTo>
                    <a:pt x="0" y="627380"/>
                  </a:lnTo>
                  <a:lnTo>
                    <a:pt x="9861" y="676239"/>
                  </a:lnTo>
                  <a:lnTo>
                    <a:pt x="36753" y="716121"/>
                  </a:lnTo>
                  <a:lnTo>
                    <a:pt x="76638" y="743001"/>
                  </a:lnTo>
                  <a:lnTo>
                    <a:pt x="125476" y="752856"/>
                  </a:lnTo>
                  <a:lnTo>
                    <a:pt x="8195563" y="752856"/>
                  </a:lnTo>
                  <a:lnTo>
                    <a:pt x="8244423" y="743001"/>
                  </a:lnTo>
                  <a:lnTo>
                    <a:pt x="8284305" y="716121"/>
                  </a:lnTo>
                  <a:lnTo>
                    <a:pt x="8311185" y="676239"/>
                  </a:lnTo>
                  <a:lnTo>
                    <a:pt x="8321039" y="627380"/>
                  </a:lnTo>
                  <a:lnTo>
                    <a:pt x="8321039" y="125475"/>
                  </a:lnTo>
                  <a:lnTo>
                    <a:pt x="8311185" y="76616"/>
                  </a:lnTo>
                  <a:lnTo>
                    <a:pt x="8284305" y="36734"/>
                  </a:lnTo>
                  <a:lnTo>
                    <a:pt x="8244423" y="9854"/>
                  </a:lnTo>
                  <a:lnTo>
                    <a:pt x="819556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2600">
                <a:latin typeface="Calibri body"/>
              </a:endParaRPr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26C07F45-28D5-42E7-9001-DF79417E999A}"/>
                </a:ext>
              </a:extLst>
            </p:cNvPr>
            <p:cNvSpPr/>
            <p:nvPr/>
          </p:nvSpPr>
          <p:spPr>
            <a:xfrm>
              <a:off x="461771" y="2319527"/>
              <a:ext cx="8321040" cy="753110"/>
            </a:xfrm>
            <a:custGeom>
              <a:avLst/>
              <a:gdLst/>
              <a:ahLst/>
              <a:cxnLst/>
              <a:rect l="l" t="t" r="r" b="b"/>
              <a:pathLst>
                <a:path w="8321040" h="753110">
                  <a:moveTo>
                    <a:pt x="0" y="125475"/>
                  </a:moveTo>
                  <a:lnTo>
                    <a:pt x="9861" y="76616"/>
                  </a:lnTo>
                  <a:lnTo>
                    <a:pt x="36753" y="36734"/>
                  </a:lnTo>
                  <a:lnTo>
                    <a:pt x="76638" y="9854"/>
                  </a:lnTo>
                  <a:lnTo>
                    <a:pt x="125476" y="0"/>
                  </a:lnTo>
                  <a:lnTo>
                    <a:pt x="8195563" y="0"/>
                  </a:lnTo>
                  <a:lnTo>
                    <a:pt x="8244423" y="9854"/>
                  </a:lnTo>
                  <a:lnTo>
                    <a:pt x="8284305" y="36734"/>
                  </a:lnTo>
                  <a:lnTo>
                    <a:pt x="8311185" y="76616"/>
                  </a:lnTo>
                  <a:lnTo>
                    <a:pt x="8321039" y="125475"/>
                  </a:lnTo>
                  <a:lnTo>
                    <a:pt x="8321039" y="627380"/>
                  </a:lnTo>
                  <a:lnTo>
                    <a:pt x="8311185" y="676239"/>
                  </a:lnTo>
                  <a:lnTo>
                    <a:pt x="8284305" y="716121"/>
                  </a:lnTo>
                  <a:lnTo>
                    <a:pt x="8244423" y="743001"/>
                  </a:lnTo>
                  <a:lnTo>
                    <a:pt x="8195563" y="752856"/>
                  </a:lnTo>
                  <a:lnTo>
                    <a:pt x="125476" y="752856"/>
                  </a:lnTo>
                  <a:lnTo>
                    <a:pt x="76638" y="743001"/>
                  </a:lnTo>
                  <a:lnTo>
                    <a:pt x="36753" y="716121"/>
                  </a:lnTo>
                  <a:lnTo>
                    <a:pt x="9861" y="676239"/>
                  </a:lnTo>
                  <a:lnTo>
                    <a:pt x="0" y="627380"/>
                  </a:lnTo>
                  <a:lnTo>
                    <a:pt x="0" y="125475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00">
                <a:latin typeface="Calibri body"/>
              </a:endParaRPr>
            </a:p>
          </p:txBody>
        </p:sp>
      </p:grpSp>
      <p:sp>
        <p:nvSpPr>
          <p:cNvPr id="13" name="object 10">
            <a:extLst>
              <a:ext uri="{FF2B5EF4-FFF2-40B4-BE49-F238E27FC236}">
                <a16:creationId xmlns:a16="http://schemas.microsoft.com/office/drawing/2014/main" id="{BE55CAB1-DAC1-41F4-BAE0-1C3436ED5295}"/>
              </a:ext>
            </a:extLst>
          </p:cNvPr>
          <p:cNvSpPr txBox="1"/>
          <p:nvPr/>
        </p:nvSpPr>
        <p:spPr>
          <a:xfrm>
            <a:off x="829499" y="2827972"/>
            <a:ext cx="7569834" cy="8124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600" spc="-35" dirty="0">
                <a:latin typeface="Calibri body"/>
                <a:cs typeface="Calibri Light"/>
              </a:rPr>
              <a:t>Write</a:t>
            </a:r>
            <a:r>
              <a:rPr sz="2600" spc="-60" dirty="0">
                <a:latin typeface="Calibri body"/>
                <a:cs typeface="Calibri Light"/>
              </a:rPr>
              <a:t> </a:t>
            </a:r>
            <a:r>
              <a:rPr sz="2600" spc="-20" dirty="0">
                <a:latin typeface="Calibri body"/>
                <a:cs typeface="Calibri Light"/>
              </a:rPr>
              <a:t>Queue</a:t>
            </a:r>
            <a:r>
              <a:rPr sz="2600" spc="-55" dirty="0">
                <a:latin typeface="Calibri body"/>
                <a:cs typeface="Calibri Light"/>
              </a:rPr>
              <a:t> </a:t>
            </a:r>
            <a:r>
              <a:rPr sz="2600" spc="-35" dirty="0">
                <a:latin typeface="Calibri body"/>
                <a:cs typeface="Calibri Light"/>
              </a:rPr>
              <a:t>stores</a:t>
            </a:r>
            <a:r>
              <a:rPr sz="2600" spc="-55" dirty="0">
                <a:latin typeface="Calibri body"/>
                <a:cs typeface="Calibri Light"/>
              </a:rPr>
              <a:t> </a:t>
            </a:r>
            <a:r>
              <a:rPr sz="2600" spc="-20" dirty="0">
                <a:latin typeface="Calibri body"/>
                <a:cs typeface="Calibri Light"/>
              </a:rPr>
              <a:t>writes</a:t>
            </a:r>
            <a:r>
              <a:rPr sz="2600" spc="-55" dirty="0">
                <a:latin typeface="Calibri body"/>
                <a:cs typeface="Calibri Light"/>
              </a:rPr>
              <a:t> </a:t>
            </a:r>
            <a:r>
              <a:rPr sz="2600" spc="-15" dirty="0">
                <a:latin typeface="Calibri body"/>
                <a:cs typeface="Calibri Light"/>
              </a:rPr>
              <a:t>and</a:t>
            </a:r>
            <a:r>
              <a:rPr sz="2600" spc="-60" dirty="0">
                <a:latin typeface="Calibri body"/>
                <a:cs typeface="Calibri Light"/>
              </a:rPr>
              <a:t> </a:t>
            </a:r>
            <a:r>
              <a:rPr sz="2600" spc="-15" dirty="0">
                <a:latin typeface="Calibri body"/>
                <a:cs typeface="Calibri Light"/>
              </a:rPr>
              <a:t>the</a:t>
            </a:r>
            <a:r>
              <a:rPr sz="2600" spc="-60" dirty="0">
                <a:latin typeface="Calibri body"/>
                <a:cs typeface="Calibri Light"/>
              </a:rPr>
              <a:t> </a:t>
            </a:r>
            <a:r>
              <a:rPr sz="2600" spc="-20" dirty="0">
                <a:latin typeface="Calibri body"/>
                <a:cs typeface="Calibri Light"/>
              </a:rPr>
              <a:t>writes</a:t>
            </a:r>
            <a:r>
              <a:rPr sz="2600" spc="-55" dirty="0">
                <a:latin typeface="Calibri body"/>
                <a:cs typeface="Calibri Light"/>
              </a:rPr>
              <a:t> </a:t>
            </a:r>
            <a:r>
              <a:rPr sz="2600" spc="-25" dirty="0">
                <a:latin typeface="Calibri body"/>
                <a:cs typeface="Calibri Light"/>
              </a:rPr>
              <a:t>are</a:t>
            </a:r>
            <a:r>
              <a:rPr sz="2600" spc="-60" dirty="0">
                <a:latin typeface="Calibri body"/>
                <a:cs typeface="Calibri Light"/>
              </a:rPr>
              <a:t> </a:t>
            </a:r>
            <a:r>
              <a:rPr sz="2600" spc="-15" dirty="0">
                <a:latin typeface="Calibri body"/>
                <a:cs typeface="Calibri Light"/>
              </a:rPr>
              <a:t>serviced </a:t>
            </a:r>
            <a:r>
              <a:rPr sz="2600" spc="-615" dirty="0">
                <a:latin typeface="Calibri body"/>
                <a:cs typeface="Calibri Light"/>
              </a:rPr>
              <a:t> </a:t>
            </a:r>
            <a:r>
              <a:rPr sz="2600" spc="-20" dirty="0">
                <a:latin typeface="Calibri body"/>
                <a:cs typeface="Calibri Light"/>
              </a:rPr>
              <a:t>after</a:t>
            </a:r>
            <a:r>
              <a:rPr sz="2600" spc="-70" dirty="0">
                <a:latin typeface="Calibri body"/>
                <a:cs typeface="Calibri Light"/>
              </a:rPr>
              <a:t> </a:t>
            </a:r>
            <a:r>
              <a:rPr sz="2600" spc="-5" dirty="0">
                <a:latin typeface="Calibri body"/>
                <a:cs typeface="Calibri Light"/>
              </a:rPr>
              <a:t>#</a:t>
            </a:r>
            <a:r>
              <a:rPr sz="2600" spc="-35" dirty="0">
                <a:latin typeface="Calibri body"/>
                <a:cs typeface="Calibri Light"/>
              </a:rPr>
              <a:t> </a:t>
            </a:r>
            <a:r>
              <a:rPr sz="2600" spc="-20" dirty="0">
                <a:latin typeface="Calibri body"/>
                <a:cs typeface="Calibri Light"/>
              </a:rPr>
              <a:t>writes</a:t>
            </a:r>
            <a:r>
              <a:rPr sz="2600" spc="-50" dirty="0">
                <a:latin typeface="Calibri body"/>
                <a:cs typeface="Calibri Light"/>
              </a:rPr>
              <a:t> </a:t>
            </a:r>
            <a:r>
              <a:rPr sz="2600" spc="-25" dirty="0">
                <a:latin typeface="Calibri body"/>
                <a:cs typeface="Calibri Light"/>
              </a:rPr>
              <a:t>reach</a:t>
            </a:r>
            <a:r>
              <a:rPr sz="2600" spc="-70" dirty="0">
                <a:latin typeface="Calibri body"/>
                <a:cs typeface="Calibri Light"/>
              </a:rPr>
              <a:t> </a:t>
            </a:r>
            <a:r>
              <a:rPr sz="2600" spc="-5" dirty="0">
                <a:latin typeface="Calibri body"/>
                <a:cs typeface="Calibri Light"/>
              </a:rPr>
              <a:t>a</a:t>
            </a:r>
            <a:r>
              <a:rPr sz="2600" spc="-40" dirty="0">
                <a:latin typeface="Calibri body"/>
                <a:cs typeface="Calibri Light"/>
              </a:rPr>
              <a:t> </a:t>
            </a:r>
            <a:r>
              <a:rPr sz="2600" spc="-25" dirty="0">
                <a:latin typeface="Calibri body"/>
                <a:cs typeface="Calibri Light"/>
              </a:rPr>
              <a:t>threshold</a:t>
            </a:r>
            <a:endParaRPr sz="2600">
              <a:latin typeface="Calibri body"/>
              <a:cs typeface="Calibri Light"/>
            </a:endParaRPr>
          </a:p>
        </p:txBody>
      </p:sp>
      <p:grpSp>
        <p:nvGrpSpPr>
          <p:cNvPr id="14" name="object 11">
            <a:extLst>
              <a:ext uri="{FF2B5EF4-FFF2-40B4-BE49-F238E27FC236}">
                <a16:creationId xmlns:a16="http://schemas.microsoft.com/office/drawing/2014/main" id="{B1ECF427-CB5B-4C8B-8F7E-326490A49247}"/>
              </a:ext>
            </a:extLst>
          </p:cNvPr>
          <p:cNvGrpSpPr/>
          <p:nvPr/>
        </p:nvGrpSpPr>
        <p:grpSpPr>
          <a:xfrm>
            <a:off x="9737788" y="2627947"/>
            <a:ext cx="1129665" cy="757555"/>
            <a:chOff x="9485376" y="2034539"/>
            <a:chExt cx="1129665" cy="757555"/>
          </a:xfrm>
        </p:grpSpPr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52166FD4-B870-4745-861A-D41F6C012C90}"/>
                </a:ext>
              </a:extLst>
            </p:cNvPr>
            <p:cNvSpPr/>
            <p:nvPr/>
          </p:nvSpPr>
          <p:spPr>
            <a:xfrm>
              <a:off x="9488424" y="2037587"/>
              <a:ext cx="1123315" cy="751840"/>
            </a:xfrm>
            <a:custGeom>
              <a:avLst/>
              <a:gdLst/>
              <a:ahLst/>
              <a:cxnLst/>
              <a:rect l="l" t="t" r="r" b="b"/>
              <a:pathLst>
                <a:path w="1123315" h="751839">
                  <a:moveTo>
                    <a:pt x="997966" y="0"/>
                  </a:moveTo>
                  <a:lnTo>
                    <a:pt x="125222" y="0"/>
                  </a:lnTo>
                  <a:lnTo>
                    <a:pt x="76455" y="9832"/>
                  </a:lnTo>
                  <a:lnTo>
                    <a:pt x="36655" y="36655"/>
                  </a:lnTo>
                  <a:lnTo>
                    <a:pt x="9832" y="76455"/>
                  </a:lnTo>
                  <a:lnTo>
                    <a:pt x="0" y="125222"/>
                  </a:lnTo>
                  <a:lnTo>
                    <a:pt x="0" y="626110"/>
                  </a:lnTo>
                  <a:lnTo>
                    <a:pt x="9832" y="674876"/>
                  </a:lnTo>
                  <a:lnTo>
                    <a:pt x="36655" y="714676"/>
                  </a:lnTo>
                  <a:lnTo>
                    <a:pt x="76455" y="741499"/>
                  </a:lnTo>
                  <a:lnTo>
                    <a:pt x="125222" y="751332"/>
                  </a:lnTo>
                  <a:lnTo>
                    <a:pt x="997966" y="751332"/>
                  </a:lnTo>
                  <a:lnTo>
                    <a:pt x="1046732" y="741499"/>
                  </a:lnTo>
                  <a:lnTo>
                    <a:pt x="1086532" y="714676"/>
                  </a:lnTo>
                  <a:lnTo>
                    <a:pt x="1113355" y="674876"/>
                  </a:lnTo>
                  <a:lnTo>
                    <a:pt x="1123187" y="626110"/>
                  </a:lnTo>
                  <a:lnTo>
                    <a:pt x="1123187" y="125222"/>
                  </a:lnTo>
                  <a:lnTo>
                    <a:pt x="1113355" y="76455"/>
                  </a:lnTo>
                  <a:lnTo>
                    <a:pt x="1086532" y="36655"/>
                  </a:lnTo>
                  <a:lnTo>
                    <a:pt x="1046732" y="9832"/>
                  </a:lnTo>
                  <a:lnTo>
                    <a:pt x="99796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2600">
                <a:latin typeface="Calibri body"/>
              </a:endParaRPr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5BD3DF3D-E213-4443-B152-2475D65E50E4}"/>
                </a:ext>
              </a:extLst>
            </p:cNvPr>
            <p:cNvSpPr/>
            <p:nvPr/>
          </p:nvSpPr>
          <p:spPr>
            <a:xfrm>
              <a:off x="9488424" y="2037587"/>
              <a:ext cx="1123315" cy="751840"/>
            </a:xfrm>
            <a:custGeom>
              <a:avLst/>
              <a:gdLst/>
              <a:ahLst/>
              <a:cxnLst/>
              <a:rect l="l" t="t" r="r" b="b"/>
              <a:pathLst>
                <a:path w="1123315" h="751839">
                  <a:moveTo>
                    <a:pt x="0" y="125222"/>
                  </a:moveTo>
                  <a:lnTo>
                    <a:pt x="9832" y="76455"/>
                  </a:lnTo>
                  <a:lnTo>
                    <a:pt x="36655" y="36655"/>
                  </a:lnTo>
                  <a:lnTo>
                    <a:pt x="76455" y="9832"/>
                  </a:lnTo>
                  <a:lnTo>
                    <a:pt x="125222" y="0"/>
                  </a:lnTo>
                  <a:lnTo>
                    <a:pt x="997966" y="0"/>
                  </a:lnTo>
                  <a:lnTo>
                    <a:pt x="1046732" y="9832"/>
                  </a:lnTo>
                  <a:lnTo>
                    <a:pt x="1086532" y="36655"/>
                  </a:lnTo>
                  <a:lnTo>
                    <a:pt x="1113355" y="76455"/>
                  </a:lnTo>
                  <a:lnTo>
                    <a:pt x="1123187" y="125222"/>
                  </a:lnTo>
                  <a:lnTo>
                    <a:pt x="1123187" y="626110"/>
                  </a:lnTo>
                  <a:lnTo>
                    <a:pt x="1113355" y="674876"/>
                  </a:lnTo>
                  <a:lnTo>
                    <a:pt x="1086532" y="714676"/>
                  </a:lnTo>
                  <a:lnTo>
                    <a:pt x="1046732" y="741499"/>
                  </a:lnTo>
                  <a:lnTo>
                    <a:pt x="997966" y="751332"/>
                  </a:lnTo>
                  <a:lnTo>
                    <a:pt x="125222" y="751332"/>
                  </a:lnTo>
                  <a:lnTo>
                    <a:pt x="76455" y="741499"/>
                  </a:lnTo>
                  <a:lnTo>
                    <a:pt x="36655" y="714676"/>
                  </a:lnTo>
                  <a:lnTo>
                    <a:pt x="9832" y="674876"/>
                  </a:lnTo>
                  <a:lnTo>
                    <a:pt x="0" y="626110"/>
                  </a:lnTo>
                  <a:lnTo>
                    <a:pt x="0" y="12522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00">
                <a:latin typeface="Calibri body"/>
              </a:endParaRPr>
            </a:p>
          </p:txBody>
        </p:sp>
      </p:grpSp>
      <p:sp>
        <p:nvSpPr>
          <p:cNvPr id="17" name="object 14">
            <a:extLst>
              <a:ext uri="{FF2B5EF4-FFF2-40B4-BE49-F238E27FC236}">
                <a16:creationId xmlns:a16="http://schemas.microsoft.com/office/drawing/2014/main" id="{B12163C0-6829-4C70-BAD8-FC61DBB7111B}"/>
              </a:ext>
            </a:extLst>
          </p:cNvPr>
          <p:cNvSpPr txBox="1"/>
          <p:nvPr/>
        </p:nvSpPr>
        <p:spPr>
          <a:xfrm>
            <a:off x="9857421" y="2758757"/>
            <a:ext cx="975994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i="1" spc="-40" dirty="0">
                <a:solidFill>
                  <a:srgbClr val="C00000"/>
                </a:solidFill>
                <a:latin typeface="Calibri body"/>
                <a:cs typeface="Calibri Light"/>
              </a:rPr>
              <a:t>Why?</a:t>
            </a:r>
            <a:r>
              <a:rPr sz="2600" i="1" spc="-45" dirty="0">
                <a:solidFill>
                  <a:srgbClr val="C00000"/>
                </a:solidFill>
                <a:latin typeface="Calibri body"/>
                <a:cs typeface="Calibri Light"/>
              </a:rPr>
              <a:t> </a:t>
            </a:r>
            <a:r>
              <a:rPr sz="2600" i="1" dirty="0">
                <a:solidFill>
                  <a:srgbClr val="C00000"/>
                </a:solidFill>
                <a:latin typeface="Calibri body"/>
                <a:cs typeface="Calibri Light"/>
              </a:rPr>
              <a:t> </a:t>
            </a:r>
            <a:endParaRPr sz="2600">
              <a:latin typeface="Calibri body"/>
              <a:cs typeface="Calibri Light"/>
            </a:endParaRPr>
          </a:p>
        </p:txBody>
      </p:sp>
      <p:grpSp>
        <p:nvGrpSpPr>
          <p:cNvPr id="18" name="object 15">
            <a:extLst>
              <a:ext uri="{FF2B5EF4-FFF2-40B4-BE49-F238E27FC236}">
                <a16:creationId xmlns:a16="http://schemas.microsoft.com/office/drawing/2014/main" id="{F130DAC4-C7CF-4367-B232-1291FFEAE307}"/>
              </a:ext>
            </a:extLst>
          </p:cNvPr>
          <p:cNvGrpSpPr/>
          <p:nvPr/>
        </p:nvGrpSpPr>
        <p:grpSpPr>
          <a:xfrm>
            <a:off x="714183" y="4081145"/>
            <a:ext cx="9451975" cy="757555"/>
            <a:chOff x="458723" y="3534155"/>
            <a:chExt cx="9451975" cy="757555"/>
          </a:xfrm>
        </p:grpSpPr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5BC9FCAB-7239-4631-8188-3296793FB8C9}"/>
                </a:ext>
              </a:extLst>
            </p:cNvPr>
            <p:cNvSpPr/>
            <p:nvPr/>
          </p:nvSpPr>
          <p:spPr>
            <a:xfrm>
              <a:off x="461771" y="3537203"/>
              <a:ext cx="9446260" cy="751840"/>
            </a:xfrm>
            <a:custGeom>
              <a:avLst/>
              <a:gdLst/>
              <a:ahLst/>
              <a:cxnLst/>
              <a:rect l="l" t="t" r="r" b="b"/>
              <a:pathLst>
                <a:path w="9446260" h="751839">
                  <a:moveTo>
                    <a:pt x="9320530" y="0"/>
                  </a:moveTo>
                  <a:lnTo>
                    <a:pt x="125222" y="0"/>
                  </a:lnTo>
                  <a:lnTo>
                    <a:pt x="76477" y="9832"/>
                  </a:lnTo>
                  <a:lnTo>
                    <a:pt x="36674" y="36655"/>
                  </a:lnTo>
                  <a:lnTo>
                    <a:pt x="9839" y="76455"/>
                  </a:lnTo>
                  <a:lnTo>
                    <a:pt x="0" y="125222"/>
                  </a:lnTo>
                  <a:lnTo>
                    <a:pt x="0" y="626110"/>
                  </a:lnTo>
                  <a:lnTo>
                    <a:pt x="9839" y="674876"/>
                  </a:lnTo>
                  <a:lnTo>
                    <a:pt x="36674" y="714676"/>
                  </a:lnTo>
                  <a:lnTo>
                    <a:pt x="76477" y="741499"/>
                  </a:lnTo>
                  <a:lnTo>
                    <a:pt x="125222" y="751332"/>
                  </a:lnTo>
                  <a:lnTo>
                    <a:pt x="9320530" y="751332"/>
                  </a:lnTo>
                  <a:lnTo>
                    <a:pt x="9369296" y="741499"/>
                  </a:lnTo>
                  <a:lnTo>
                    <a:pt x="9409096" y="714676"/>
                  </a:lnTo>
                  <a:lnTo>
                    <a:pt x="9435919" y="674876"/>
                  </a:lnTo>
                  <a:lnTo>
                    <a:pt x="9445752" y="626110"/>
                  </a:lnTo>
                  <a:lnTo>
                    <a:pt x="9445752" y="125222"/>
                  </a:lnTo>
                  <a:lnTo>
                    <a:pt x="9435919" y="76455"/>
                  </a:lnTo>
                  <a:lnTo>
                    <a:pt x="9409096" y="36655"/>
                  </a:lnTo>
                  <a:lnTo>
                    <a:pt x="9369296" y="9832"/>
                  </a:lnTo>
                  <a:lnTo>
                    <a:pt x="93205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2600">
                <a:latin typeface="Calibri body"/>
              </a:endParaRPr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A5F281A8-52ED-4376-B98F-BCFA7ABC786D}"/>
                </a:ext>
              </a:extLst>
            </p:cNvPr>
            <p:cNvSpPr/>
            <p:nvPr/>
          </p:nvSpPr>
          <p:spPr>
            <a:xfrm>
              <a:off x="461771" y="3537203"/>
              <a:ext cx="9446260" cy="751840"/>
            </a:xfrm>
            <a:custGeom>
              <a:avLst/>
              <a:gdLst/>
              <a:ahLst/>
              <a:cxnLst/>
              <a:rect l="l" t="t" r="r" b="b"/>
              <a:pathLst>
                <a:path w="9446260" h="751839">
                  <a:moveTo>
                    <a:pt x="0" y="125222"/>
                  </a:moveTo>
                  <a:lnTo>
                    <a:pt x="9839" y="76455"/>
                  </a:lnTo>
                  <a:lnTo>
                    <a:pt x="36674" y="36655"/>
                  </a:lnTo>
                  <a:lnTo>
                    <a:pt x="76477" y="9832"/>
                  </a:lnTo>
                  <a:lnTo>
                    <a:pt x="125222" y="0"/>
                  </a:lnTo>
                  <a:lnTo>
                    <a:pt x="9320530" y="0"/>
                  </a:lnTo>
                  <a:lnTo>
                    <a:pt x="9369296" y="9832"/>
                  </a:lnTo>
                  <a:lnTo>
                    <a:pt x="9409096" y="36655"/>
                  </a:lnTo>
                  <a:lnTo>
                    <a:pt x="9435919" y="76455"/>
                  </a:lnTo>
                  <a:lnTo>
                    <a:pt x="9445752" y="125222"/>
                  </a:lnTo>
                  <a:lnTo>
                    <a:pt x="9445752" y="626110"/>
                  </a:lnTo>
                  <a:lnTo>
                    <a:pt x="9435919" y="674876"/>
                  </a:lnTo>
                  <a:lnTo>
                    <a:pt x="9409096" y="714676"/>
                  </a:lnTo>
                  <a:lnTo>
                    <a:pt x="9369296" y="741499"/>
                  </a:lnTo>
                  <a:lnTo>
                    <a:pt x="9320530" y="751332"/>
                  </a:lnTo>
                  <a:lnTo>
                    <a:pt x="125222" y="751332"/>
                  </a:lnTo>
                  <a:lnTo>
                    <a:pt x="76477" y="741499"/>
                  </a:lnTo>
                  <a:lnTo>
                    <a:pt x="36674" y="714676"/>
                  </a:lnTo>
                  <a:lnTo>
                    <a:pt x="9839" y="674876"/>
                  </a:lnTo>
                  <a:lnTo>
                    <a:pt x="0" y="626110"/>
                  </a:lnTo>
                  <a:lnTo>
                    <a:pt x="0" y="125222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00">
                <a:latin typeface="Calibri body"/>
              </a:endParaRPr>
            </a:p>
          </p:txBody>
        </p:sp>
      </p:grpSp>
      <p:grpSp>
        <p:nvGrpSpPr>
          <p:cNvPr id="21" name="object 18">
            <a:extLst>
              <a:ext uri="{FF2B5EF4-FFF2-40B4-BE49-F238E27FC236}">
                <a16:creationId xmlns:a16="http://schemas.microsoft.com/office/drawing/2014/main" id="{F8A6AF3F-0D0B-49CF-9CB5-9AEDFA7804A5}"/>
              </a:ext>
            </a:extLst>
          </p:cNvPr>
          <p:cNvGrpSpPr/>
          <p:nvPr/>
        </p:nvGrpSpPr>
        <p:grpSpPr>
          <a:xfrm>
            <a:off x="711516" y="5113756"/>
            <a:ext cx="9451975" cy="757555"/>
            <a:chOff x="458723" y="4657344"/>
            <a:chExt cx="9451975" cy="757555"/>
          </a:xfrm>
        </p:grpSpPr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E0E70E1A-FFAF-411C-9706-B266E7E6D4F2}"/>
                </a:ext>
              </a:extLst>
            </p:cNvPr>
            <p:cNvSpPr/>
            <p:nvPr/>
          </p:nvSpPr>
          <p:spPr>
            <a:xfrm>
              <a:off x="461771" y="4660392"/>
              <a:ext cx="9446260" cy="751840"/>
            </a:xfrm>
            <a:custGeom>
              <a:avLst/>
              <a:gdLst/>
              <a:ahLst/>
              <a:cxnLst/>
              <a:rect l="l" t="t" r="r" b="b"/>
              <a:pathLst>
                <a:path w="9446260" h="751839">
                  <a:moveTo>
                    <a:pt x="9320530" y="0"/>
                  </a:moveTo>
                  <a:lnTo>
                    <a:pt x="125222" y="0"/>
                  </a:lnTo>
                  <a:lnTo>
                    <a:pt x="76477" y="9832"/>
                  </a:lnTo>
                  <a:lnTo>
                    <a:pt x="36674" y="36655"/>
                  </a:lnTo>
                  <a:lnTo>
                    <a:pt x="9839" y="76455"/>
                  </a:lnTo>
                  <a:lnTo>
                    <a:pt x="0" y="125221"/>
                  </a:lnTo>
                  <a:lnTo>
                    <a:pt x="0" y="626109"/>
                  </a:lnTo>
                  <a:lnTo>
                    <a:pt x="9839" y="674876"/>
                  </a:lnTo>
                  <a:lnTo>
                    <a:pt x="36674" y="714676"/>
                  </a:lnTo>
                  <a:lnTo>
                    <a:pt x="76477" y="741499"/>
                  </a:lnTo>
                  <a:lnTo>
                    <a:pt x="125222" y="751331"/>
                  </a:lnTo>
                  <a:lnTo>
                    <a:pt x="9320530" y="751331"/>
                  </a:lnTo>
                  <a:lnTo>
                    <a:pt x="9369296" y="741499"/>
                  </a:lnTo>
                  <a:lnTo>
                    <a:pt x="9409096" y="714676"/>
                  </a:lnTo>
                  <a:lnTo>
                    <a:pt x="9435919" y="674876"/>
                  </a:lnTo>
                  <a:lnTo>
                    <a:pt x="9445752" y="626109"/>
                  </a:lnTo>
                  <a:lnTo>
                    <a:pt x="9445752" y="125221"/>
                  </a:lnTo>
                  <a:lnTo>
                    <a:pt x="9435919" y="76455"/>
                  </a:lnTo>
                  <a:lnTo>
                    <a:pt x="9409096" y="36655"/>
                  </a:lnTo>
                  <a:lnTo>
                    <a:pt x="9369296" y="9832"/>
                  </a:lnTo>
                  <a:lnTo>
                    <a:pt x="93205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2600">
                <a:latin typeface="Calibri body"/>
              </a:endParaRPr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112E1389-2CEE-499A-B4A9-AD0604070F7C}"/>
                </a:ext>
              </a:extLst>
            </p:cNvPr>
            <p:cNvSpPr/>
            <p:nvPr/>
          </p:nvSpPr>
          <p:spPr>
            <a:xfrm>
              <a:off x="461771" y="4660392"/>
              <a:ext cx="9446260" cy="751840"/>
            </a:xfrm>
            <a:custGeom>
              <a:avLst/>
              <a:gdLst/>
              <a:ahLst/>
              <a:cxnLst/>
              <a:rect l="l" t="t" r="r" b="b"/>
              <a:pathLst>
                <a:path w="9446260" h="751839">
                  <a:moveTo>
                    <a:pt x="0" y="125221"/>
                  </a:moveTo>
                  <a:lnTo>
                    <a:pt x="9839" y="76455"/>
                  </a:lnTo>
                  <a:lnTo>
                    <a:pt x="36674" y="36655"/>
                  </a:lnTo>
                  <a:lnTo>
                    <a:pt x="76477" y="9832"/>
                  </a:lnTo>
                  <a:lnTo>
                    <a:pt x="125222" y="0"/>
                  </a:lnTo>
                  <a:lnTo>
                    <a:pt x="9320530" y="0"/>
                  </a:lnTo>
                  <a:lnTo>
                    <a:pt x="9369296" y="9832"/>
                  </a:lnTo>
                  <a:lnTo>
                    <a:pt x="9409096" y="36655"/>
                  </a:lnTo>
                  <a:lnTo>
                    <a:pt x="9435919" y="76455"/>
                  </a:lnTo>
                  <a:lnTo>
                    <a:pt x="9445752" y="125221"/>
                  </a:lnTo>
                  <a:lnTo>
                    <a:pt x="9445752" y="626109"/>
                  </a:lnTo>
                  <a:lnTo>
                    <a:pt x="9435919" y="674876"/>
                  </a:lnTo>
                  <a:lnTo>
                    <a:pt x="9409096" y="714676"/>
                  </a:lnTo>
                  <a:lnTo>
                    <a:pt x="9369296" y="741499"/>
                  </a:lnTo>
                  <a:lnTo>
                    <a:pt x="9320530" y="751331"/>
                  </a:lnTo>
                  <a:lnTo>
                    <a:pt x="125222" y="751331"/>
                  </a:lnTo>
                  <a:lnTo>
                    <a:pt x="76477" y="741499"/>
                  </a:lnTo>
                  <a:lnTo>
                    <a:pt x="36674" y="714676"/>
                  </a:lnTo>
                  <a:lnTo>
                    <a:pt x="9839" y="674876"/>
                  </a:lnTo>
                  <a:lnTo>
                    <a:pt x="0" y="626109"/>
                  </a:lnTo>
                  <a:lnTo>
                    <a:pt x="0" y="125221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00">
                <a:latin typeface="Calibri body"/>
              </a:endParaRPr>
            </a:p>
          </p:txBody>
        </p:sp>
      </p:grpSp>
      <p:sp>
        <p:nvSpPr>
          <p:cNvPr id="24" name="object 21">
            <a:extLst>
              <a:ext uri="{FF2B5EF4-FFF2-40B4-BE49-F238E27FC236}">
                <a16:creationId xmlns:a16="http://schemas.microsoft.com/office/drawing/2014/main" id="{728BB27B-BF54-4EB3-936D-E489020FED83}"/>
              </a:ext>
            </a:extLst>
          </p:cNvPr>
          <p:cNvSpPr txBox="1"/>
          <p:nvPr/>
        </p:nvSpPr>
        <p:spPr>
          <a:xfrm>
            <a:off x="829499" y="4258119"/>
            <a:ext cx="9117965" cy="16126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15" dirty="0">
                <a:latin typeface="Calibri body"/>
                <a:cs typeface="Calibri Light"/>
              </a:rPr>
              <a:t>The</a:t>
            </a:r>
            <a:r>
              <a:rPr sz="2600" spc="-65" dirty="0">
                <a:latin typeface="Calibri body"/>
                <a:cs typeface="Calibri Light"/>
              </a:rPr>
              <a:t> </a:t>
            </a:r>
            <a:r>
              <a:rPr sz="2600" spc="-20" dirty="0">
                <a:latin typeface="Calibri body"/>
                <a:cs typeface="Calibri Light"/>
              </a:rPr>
              <a:t>direction</a:t>
            </a:r>
            <a:r>
              <a:rPr sz="2600" spc="-65" dirty="0">
                <a:latin typeface="Calibri body"/>
                <a:cs typeface="Calibri Light"/>
              </a:rPr>
              <a:t> </a:t>
            </a:r>
            <a:r>
              <a:rPr sz="2600" spc="-15" dirty="0">
                <a:latin typeface="Calibri body"/>
                <a:cs typeface="Calibri Light"/>
              </a:rPr>
              <a:t>of the</a:t>
            </a:r>
            <a:r>
              <a:rPr sz="2600" spc="-60" dirty="0">
                <a:latin typeface="Calibri body"/>
                <a:cs typeface="Calibri Light"/>
              </a:rPr>
              <a:t> </a:t>
            </a:r>
            <a:r>
              <a:rPr sz="2600" spc="-30" dirty="0">
                <a:latin typeface="Calibri body"/>
                <a:cs typeface="Calibri Light"/>
              </a:rPr>
              <a:t>data</a:t>
            </a:r>
            <a:r>
              <a:rPr sz="2600" spc="-75" dirty="0">
                <a:latin typeface="Calibri body"/>
                <a:cs typeface="Calibri Light"/>
              </a:rPr>
              <a:t> </a:t>
            </a:r>
            <a:r>
              <a:rPr sz="2600" spc="-15" dirty="0">
                <a:latin typeface="Calibri body"/>
                <a:cs typeface="Calibri Light"/>
              </a:rPr>
              <a:t>bus</a:t>
            </a:r>
            <a:r>
              <a:rPr sz="2600" spc="-55" dirty="0">
                <a:latin typeface="Calibri body"/>
                <a:cs typeface="Calibri Light"/>
              </a:rPr>
              <a:t> </a:t>
            </a:r>
            <a:r>
              <a:rPr sz="2600" spc="-25" dirty="0">
                <a:latin typeface="Calibri body"/>
                <a:cs typeface="Calibri Light"/>
              </a:rPr>
              <a:t>changes</a:t>
            </a:r>
            <a:r>
              <a:rPr sz="2600" spc="-55" dirty="0">
                <a:latin typeface="Calibri body"/>
                <a:cs typeface="Calibri Light"/>
              </a:rPr>
              <a:t> </a:t>
            </a:r>
            <a:r>
              <a:rPr sz="2600" spc="-30" dirty="0">
                <a:latin typeface="Calibri body"/>
                <a:cs typeface="Calibri Light"/>
              </a:rPr>
              <a:t>from</a:t>
            </a:r>
            <a:r>
              <a:rPr sz="2600" spc="-55" dirty="0">
                <a:latin typeface="Calibri body"/>
                <a:cs typeface="Calibri Light"/>
              </a:rPr>
              <a:t> </a:t>
            </a:r>
            <a:r>
              <a:rPr sz="2600" spc="-25" dirty="0">
                <a:latin typeface="Calibri body"/>
                <a:cs typeface="Calibri Light"/>
              </a:rPr>
              <a:t>reads</a:t>
            </a:r>
            <a:r>
              <a:rPr sz="2600" spc="-70" dirty="0">
                <a:latin typeface="Calibri body"/>
                <a:cs typeface="Calibri Light"/>
              </a:rPr>
              <a:t> </a:t>
            </a:r>
            <a:r>
              <a:rPr sz="2600" spc="-20" dirty="0">
                <a:latin typeface="Calibri body"/>
                <a:cs typeface="Calibri Light"/>
              </a:rPr>
              <a:t>to</a:t>
            </a:r>
            <a:r>
              <a:rPr sz="2600" spc="-35" dirty="0">
                <a:latin typeface="Calibri body"/>
                <a:cs typeface="Calibri Light"/>
              </a:rPr>
              <a:t> </a:t>
            </a:r>
            <a:r>
              <a:rPr sz="2600" spc="-20" dirty="0">
                <a:latin typeface="Calibri body"/>
                <a:cs typeface="Calibri Light"/>
              </a:rPr>
              <a:t>writes.</a:t>
            </a:r>
            <a:r>
              <a:rPr sz="2600" spc="-40" dirty="0">
                <a:latin typeface="Calibri body"/>
                <a:cs typeface="Calibri Light"/>
              </a:rPr>
              <a:t> </a:t>
            </a:r>
            <a:r>
              <a:rPr sz="2600" spc="-5" dirty="0">
                <a:latin typeface="Calibri body"/>
                <a:cs typeface="Calibri Light"/>
              </a:rPr>
              <a:t>So</a:t>
            </a:r>
            <a:r>
              <a:rPr sz="2600" spc="-45" dirty="0">
                <a:latin typeface="Calibri body"/>
                <a:cs typeface="Calibri Light"/>
              </a:rPr>
              <a:t> </a:t>
            </a:r>
            <a:r>
              <a:rPr sz="2600" spc="-10" dirty="0">
                <a:latin typeface="Calibri body"/>
                <a:cs typeface="Calibri Light"/>
              </a:rPr>
              <a:t>??</a:t>
            </a:r>
            <a:endParaRPr sz="2600" dirty="0">
              <a:latin typeface="Calibri body"/>
              <a:cs typeface="Calibri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 dirty="0">
              <a:latin typeface="Calibri body"/>
              <a:cs typeface="Calibri Light"/>
            </a:endParaRPr>
          </a:p>
          <a:p>
            <a:pPr marL="12700" marR="411480">
              <a:lnSpc>
                <a:spcPct val="100000"/>
              </a:lnSpc>
            </a:pPr>
            <a:r>
              <a:rPr sz="2600" spc="-20" dirty="0">
                <a:latin typeface="Calibri body"/>
                <a:cs typeface="Calibri Light"/>
              </a:rPr>
              <a:t>DRAM</a:t>
            </a:r>
            <a:r>
              <a:rPr sz="2600" spc="-90" dirty="0">
                <a:latin typeface="Calibri body"/>
                <a:cs typeface="Calibri Light"/>
              </a:rPr>
              <a:t> </a:t>
            </a:r>
            <a:r>
              <a:rPr sz="2600" spc="-30" dirty="0">
                <a:latin typeface="Calibri body"/>
                <a:cs typeface="Calibri Light"/>
              </a:rPr>
              <a:t>controller</a:t>
            </a:r>
            <a:r>
              <a:rPr sz="2600" spc="-45" dirty="0">
                <a:latin typeface="Calibri body"/>
                <a:cs typeface="Calibri Light"/>
              </a:rPr>
              <a:t> </a:t>
            </a:r>
            <a:r>
              <a:rPr sz="2600" spc="-30" dirty="0">
                <a:latin typeface="Calibri body"/>
                <a:cs typeface="Calibri Light"/>
              </a:rPr>
              <a:t>creates</a:t>
            </a:r>
            <a:r>
              <a:rPr sz="2600" spc="-50" dirty="0">
                <a:latin typeface="Calibri body"/>
                <a:cs typeface="Calibri Light"/>
              </a:rPr>
              <a:t> </a:t>
            </a:r>
            <a:r>
              <a:rPr sz="2600" spc="-20" dirty="0">
                <a:latin typeface="Calibri body"/>
                <a:cs typeface="Calibri Light"/>
              </a:rPr>
              <a:t>DRAM</a:t>
            </a:r>
            <a:r>
              <a:rPr sz="2600" spc="-75" dirty="0">
                <a:latin typeface="Calibri body"/>
                <a:cs typeface="Calibri Light"/>
              </a:rPr>
              <a:t> </a:t>
            </a:r>
            <a:r>
              <a:rPr sz="2600" spc="-30" dirty="0">
                <a:latin typeface="Calibri body"/>
                <a:cs typeface="Calibri Light"/>
              </a:rPr>
              <a:t>commands</a:t>
            </a:r>
            <a:r>
              <a:rPr sz="2600" spc="-70" dirty="0">
                <a:latin typeface="Calibri body"/>
                <a:cs typeface="Calibri Light"/>
              </a:rPr>
              <a:t> </a:t>
            </a:r>
            <a:r>
              <a:rPr sz="2600" spc="-30" dirty="0">
                <a:latin typeface="Calibri body"/>
                <a:cs typeface="Calibri Light"/>
              </a:rPr>
              <a:t>from</a:t>
            </a:r>
            <a:r>
              <a:rPr sz="2600" spc="-40" dirty="0">
                <a:latin typeface="Calibri body"/>
                <a:cs typeface="Calibri Light"/>
              </a:rPr>
              <a:t> </a:t>
            </a:r>
            <a:r>
              <a:rPr sz="2600" spc="-20" dirty="0">
                <a:latin typeface="Calibri body"/>
                <a:cs typeface="Calibri Light"/>
              </a:rPr>
              <a:t>based</a:t>
            </a:r>
            <a:r>
              <a:rPr sz="2600" spc="-65" dirty="0">
                <a:latin typeface="Calibri body"/>
                <a:cs typeface="Calibri Light"/>
              </a:rPr>
              <a:t> </a:t>
            </a:r>
            <a:r>
              <a:rPr sz="2600" spc="-15" dirty="0">
                <a:latin typeface="Calibri body"/>
                <a:cs typeface="Calibri Light"/>
              </a:rPr>
              <a:t>on</a:t>
            </a:r>
            <a:r>
              <a:rPr sz="2600" spc="-25" dirty="0">
                <a:latin typeface="Calibri body"/>
                <a:cs typeface="Calibri Light"/>
              </a:rPr>
              <a:t> </a:t>
            </a:r>
            <a:r>
              <a:rPr sz="2600" spc="-15" dirty="0">
                <a:latin typeface="Calibri body"/>
                <a:cs typeface="Calibri Light"/>
              </a:rPr>
              <a:t>the </a:t>
            </a:r>
            <a:r>
              <a:rPr sz="2600" spc="-620" dirty="0">
                <a:latin typeface="Calibri body"/>
                <a:cs typeface="Calibri Light"/>
              </a:rPr>
              <a:t> </a:t>
            </a:r>
            <a:r>
              <a:rPr sz="2600" spc="-30" dirty="0">
                <a:latin typeface="Calibri body"/>
                <a:cs typeface="Calibri Light"/>
              </a:rPr>
              <a:t>requests</a:t>
            </a:r>
            <a:r>
              <a:rPr sz="2600" spc="-65" dirty="0">
                <a:latin typeface="Calibri body"/>
                <a:cs typeface="Calibri Light"/>
              </a:rPr>
              <a:t> </a:t>
            </a:r>
            <a:r>
              <a:rPr sz="2600" spc="-20" dirty="0">
                <a:latin typeface="Calibri body"/>
                <a:cs typeface="Calibri Light"/>
              </a:rPr>
              <a:t>at</a:t>
            </a:r>
            <a:r>
              <a:rPr sz="2600" spc="-55" dirty="0">
                <a:latin typeface="Calibri body"/>
                <a:cs typeface="Calibri Light"/>
              </a:rPr>
              <a:t> </a:t>
            </a:r>
            <a:r>
              <a:rPr sz="2600" spc="-25" dirty="0">
                <a:latin typeface="Calibri body"/>
                <a:cs typeface="Calibri Light"/>
              </a:rPr>
              <a:t>read</a:t>
            </a:r>
            <a:r>
              <a:rPr sz="2600" spc="-70" dirty="0">
                <a:latin typeface="Calibri body"/>
                <a:cs typeface="Calibri Light"/>
              </a:rPr>
              <a:t> </a:t>
            </a:r>
            <a:r>
              <a:rPr sz="2600" spc="-5" dirty="0">
                <a:latin typeface="Calibri body"/>
                <a:cs typeface="Calibri Light"/>
              </a:rPr>
              <a:t>Q</a:t>
            </a:r>
            <a:r>
              <a:rPr sz="2600" spc="-50" dirty="0">
                <a:latin typeface="Calibri body"/>
                <a:cs typeface="Calibri Light"/>
              </a:rPr>
              <a:t> </a:t>
            </a:r>
            <a:r>
              <a:rPr sz="2600" spc="-15" dirty="0">
                <a:latin typeface="Calibri body"/>
                <a:cs typeface="Calibri Light"/>
              </a:rPr>
              <a:t>and</a:t>
            </a:r>
            <a:r>
              <a:rPr sz="2600" spc="-70" dirty="0">
                <a:latin typeface="Calibri body"/>
                <a:cs typeface="Calibri Light"/>
              </a:rPr>
              <a:t> </a:t>
            </a:r>
            <a:r>
              <a:rPr sz="2600" spc="-15" dirty="0">
                <a:latin typeface="Calibri body"/>
                <a:cs typeface="Calibri Light"/>
              </a:rPr>
              <a:t>write</a:t>
            </a:r>
            <a:r>
              <a:rPr sz="2600" spc="-75" dirty="0">
                <a:latin typeface="Calibri body"/>
                <a:cs typeface="Calibri Light"/>
              </a:rPr>
              <a:t> </a:t>
            </a:r>
            <a:r>
              <a:rPr sz="2600" spc="-5" dirty="0">
                <a:latin typeface="Calibri body"/>
                <a:cs typeface="Calibri Light"/>
              </a:rPr>
              <a:t>Q</a:t>
            </a:r>
            <a:endParaRPr sz="2600" dirty="0">
              <a:latin typeface="Calibri body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39721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A14D-F253-40E2-9453-73F183D0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DRAM Scheduling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44CED-68B5-4E2D-BFDE-F5E4ED91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0BBDB-D0F6-422E-8324-DE1D2211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21</a:t>
            </a:fld>
            <a:endParaRPr lang="en-IN" dirty="0"/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99E383BE-BF6C-4631-817C-4DEF05BC541B}"/>
              </a:ext>
            </a:extLst>
          </p:cNvPr>
          <p:cNvGrpSpPr/>
          <p:nvPr/>
        </p:nvGrpSpPr>
        <p:grpSpPr>
          <a:xfrm>
            <a:off x="420813" y="5160085"/>
            <a:ext cx="2489200" cy="757555"/>
            <a:chOff x="492251" y="5125211"/>
            <a:chExt cx="2489200" cy="757555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47F5D320-BC18-4703-BB0D-442F0A9914B9}"/>
                </a:ext>
              </a:extLst>
            </p:cNvPr>
            <p:cNvSpPr/>
            <p:nvPr/>
          </p:nvSpPr>
          <p:spPr>
            <a:xfrm>
              <a:off x="495299" y="5128259"/>
              <a:ext cx="2482850" cy="751840"/>
            </a:xfrm>
            <a:custGeom>
              <a:avLst/>
              <a:gdLst/>
              <a:ahLst/>
              <a:cxnLst/>
              <a:rect l="l" t="t" r="r" b="b"/>
              <a:pathLst>
                <a:path w="2482850" h="751839">
                  <a:moveTo>
                    <a:pt x="2357374" y="0"/>
                  </a:moveTo>
                  <a:lnTo>
                    <a:pt x="125222" y="0"/>
                  </a:lnTo>
                  <a:lnTo>
                    <a:pt x="76482" y="9832"/>
                  </a:lnTo>
                  <a:lnTo>
                    <a:pt x="36679" y="36655"/>
                  </a:lnTo>
                  <a:lnTo>
                    <a:pt x="9841" y="76455"/>
                  </a:lnTo>
                  <a:lnTo>
                    <a:pt x="0" y="125221"/>
                  </a:lnTo>
                  <a:lnTo>
                    <a:pt x="0" y="626109"/>
                  </a:lnTo>
                  <a:lnTo>
                    <a:pt x="9841" y="674849"/>
                  </a:lnTo>
                  <a:lnTo>
                    <a:pt x="36679" y="714652"/>
                  </a:lnTo>
                  <a:lnTo>
                    <a:pt x="76482" y="741490"/>
                  </a:lnTo>
                  <a:lnTo>
                    <a:pt x="125222" y="751331"/>
                  </a:lnTo>
                  <a:lnTo>
                    <a:pt x="2357374" y="751331"/>
                  </a:lnTo>
                  <a:lnTo>
                    <a:pt x="2406140" y="741490"/>
                  </a:lnTo>
                  <a:lnTo>
                    <a:pt x="2445940" y="714652"/>
                  </a:lnTo>
                  <a:lnTo>
                    <a:pt x="2472763" y="674849"/>
                  </a:lnTo>
                  <a:lnTo>
                    <a:pt x="2482596" y="626109"/>
                  </a:lnTo>
                  <a:lnTo>
                    <a:pt x="2482596" y="125221"/>
                  </a:lnTo>
                  <a:lnTo>
                    <a:pt x="2472763" y="76455"/>
                  </a:lnTo>
                  <a:lnTo>
                    <a:pt x="2445940" y="36655"/>
                  </a:lnTo>
                  <a:lnTo>
                    <a:pt x="2406140" y="9832"/>
                  </a:lnTo>
                  <a:lnTo>
                    <a:pt x="235737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>
                <a:latin typeface="Calibri body"/>
              </a:endParaRPr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D6E285BB-CAC4-4031-B7CF-93E6600064C5}"/>
                </a:ext>
              </a:extLst>
            </p:cNvPr>
            <p:cNvSpPr/>
            <p:nvPr/>
          </p:nvSpPr>
          <p:spPr>
            <a:xfrm>
              <a:off x="495299" y="5128259"/>
              <a:ext cx="2482850" cy="751840"/>
            </a:xfrm>
            <a:custGeom>
              <a:avLst/>
              <a:gdLst/>
              <a:ahLst/>
              <a:cxnLst/>
              <a:rect l="l" t="t" r="r" b="b"/>
              <a:pathLst>
                <a:path w="2482850" h="751839">
                  <a:moveTo>
                    <a:pt x="0" y="125221"/>
                  </a:moveTo>
                  <a:lnTo>
                    <a:pt x="9841" y="76455"/>
                  </a:lnTo>
                  <a:lnTo>
                    <a:pt x="36679" y="36655"/>
                  </a:lnTo>
                  <a:lnTo>
                    <a:pt x="76482" y="9832"/>
                  </a:lnTo>
                  <a:lnTo>
                    <a:pt x="125222" y="0"/>
                  </a:lnTo>
                  <a:lnTo>
                    <a:pt x="2357374" y="0"/>
                  </a:lnTo>
                  <a:lnTo>
                    <a:pt x="2406140" y="9832"/>
                  </a:lnTo>
                  <a:lnTo>
                    <a:pt x="2445940" y="36655"/>
                  </a:lnTo>
                  <a:lnTo>
                    <a:pt x="2472763" y="76455"/>
                  </a:lnTo>
                  <a:lnTo>
                    <a:pt x="2482596" y="125221"/>
                  </a:lnTo>
                  <a:lnTo>
                    <a:pt x="2482596" y="626109"/>
                  </a:lnTo>
                  <a:lnTo>
                    <a:pt x="2472763" y="674849"/>
                  </a:lnTo>
                  <a:lnTo>
                    <a:pt x="2445940" y="714652"/>
                  </a:lnTo>
                  <a:lnTo>
                    <a:pt x="2406140" y="741490"/>
                  </a:lnTo>
                  <a:lnTo>
                    <a:pt x="2357374" y="751331"/>
                  </a:lnTo>
                  <a:lnTo>
                    <a:pt x="125222" y="751331"/>
                  </a:lnTo>
                  <a:lnTo>
                    <a:pt x="76482" y="741490"/>
                  </a:lnTo>
                  <a:lnTo>
                    <a:pt x="36679" y="714652"/>
                  </a:lnTo>
                  <a:lnTo>
                    <a:pt x="9841" y="674849"/>
                  </a:lnTo>
                  <a:lnTo>
                    <a:pt x="0" y="626109"/>
                  </a:lnTo>
                  <a:lnTo>
                    <a:pt x="0" y="125221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libri body"/>
              </a:endParaRPr>
            </a:p>
          </p:txBody>
        </p:sp>
      </p:grpSp>
      <p:sp>
        <p:nvSpPr>
          <p:cNvPr id="10" name="object 7">
            <a:extLst>
              <a:ext uri="{FF2B5EF4-FFF2-40B4-BE49-F238E27FC236}">
                <a16:creationId xmlns:a16="http://schemas.microsoft.com/office/drawing/2014/main" id="{33030AE7-D224-47FF-B201-A7E12E8402AF}"/>
              </a:ext>
            </a:extLst>
          </p:cNvPr>
          <p:cNvSpPr txBox="1"/>
          <p:nvPr/>
        </p:nvSpPr>
        <p:spPr>
          <a:xfrm>
            <a:off x="604887" y="5202865"/>
            <a:ext cx="2482849" cy="539891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1825625" algn="l"/>
              </a:tabLst>
            </a:pPr>
            <a:r>
              <a:rPr sz="2800" spc="-30" dirty="0">
                <a:latin typeface="Calibri body"/>
                <a:cs typeface="Calibri Light"/>
              </a:rPr>
              <a:t>FR-FCFS </a:t>
            </a:r>
            <a:endParaRPr sz="2800" dirty="0">
              <a:latin typeface="Calibri body"/>
              <a:cs typeface="Calibri Light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76C4DC0E-11F3-4DD3-8697-7AB07806F73D}"/>
              </a:ext>
            </a:extLst>
          </p:cNvPr>
          <p:cNvGrpSpPr/>
          <p:nvPr/>
        </p:nvGrpSpPr>
        <p:grpSpPr>
          <a:xfrm>
            <a:off x="3361944" y="5093208"/>
            <a:ext cx="8746490" cy="759460"/>
            <a:chOff x="3361944" y="5093208"/>
            <a:chExt cx="8746490" cy="75946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52544B82-8668-408A-BF69-9B3515D6B8FC}"/>
                </a:ext>
              </a:extLst>
            </p:cNvPr>
            <p:cNvSpPr/>
            <p:nvPr/>
          </p:nvSpPr>
          <p:spPr>
            <a:xfrm>
              <a:off x="3364992" y="5096256"/>
              <a:ext cx="8740140" cy="753110"/>
            </a:xfrm>
            <a:custGeom>
              <a:avLst/>
              <a:gdLst/>
              <a:ahLst/>
              <a:cxnLst/>
              <a:rect l="l" t="t" r="r" b="b"/>
              <a:pathLst>
                <a:path w="8740140" h="753110">
                  <a:moveTo>
                    <a:pt x="8614664" y="0"/>
                  </a:moveTo>
                  <a:lnTo>
                    <a:pt x="125475" y="0"/>
                  </a:lnTo>
                  <a:lnTo>
                    <a:pt x="76616" y="9854"/>
                  </a:lnTo>
                  <a:lnTo>
                    <a:pt x="36734" y="36734"/>
                  </a:lnTo>
                  <a:lnTo>
                    <a:pt x="9854" y="76616"/>
                  </a:lnTo>
                  <a:lnTo>
                    <a:pt x="0" y="125476"/>
                  </a:lnTo>
                  <a:lnTo>
                    <a:pt x="0" y="627367"/>
                  </a:lnTo>
                  <a:lnTo>
                    <a:pt x="9854" y="676212"/>
                  </a:lnTo>
                  <a:lnTo>
                    <a:pt x="36734" y="716100"/>
                  </a:lnTo>
                  <a:lnTo>
                    <a:pt x="76616" y="742994"/>
                  </a:lnTo>
                  <a:lnTo>
                    <a:pt x="125475" y="752856"/>
                  </a:lnTo>
                  <a:lnTo>
                    <a:pt x="8614664" y="752856"/>
                  </a:lnTo>
                  <a:lnTo>
                    <a:pt x="8663523" y="742994"/>
                  </a:lnTo>
                  <a:lnTo>
                    <a:pt x="8703405" y="716100"/>
                  </a:lnTo>
                  <a:lnTo>
                    <a:pt x="8730285" y="676212"/>
                  </a:lnTo>
                  <a:lnTo>
                    <a:pt x="8740140" y="627367"/>
                  </a:lnTo>
                  <a:lnTo>
                    <a:pt x="8740140" y="125476"/>
                  </a:lnTo>
                  <a:lnTo>
                    <a:pt x="8730285" y="76616"/>
                  </a:lnTo>
                  <a:lnTo>
                    <a:pt x="8703405" y="36734"/>
                  </a:lnTo>
                  <a:lnTo>
                    <a:pt x="8663523" y="9854"/>
                  </a:lnTo>
                  <a:lnTo>
                    <a:pt x="86146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>
                <a:latin typeface="Calibri body"/>
              </a:endParaRPr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0F7A618D-478E-46DC-B473-A26938C487C3}"/>
                </a:ext>
              </a:extLst>
            </p:cNvPr>
            <p:cNvSpPr/>
            <p:nvPr/>
          </p:nvSpPr>
          <p:spPr>
            <a:xfrm>
              <a:off x="3364992" y="5096256"/>
              <a:ext cx="8740140" cy="753110"/>
            </a:xfrm>
            <a:custGeom>
              <a:avLst/>
              <a:gdLst/>
              <a:ahLst/>
              <a:cxnLst/>
              <a:rect l="l" t="t" r="r" b="b"/>
              <a:pathLst>
                <a:path w="8740140" h="753110">
                  <a:moveTo>
                    <a:pt x="0" y="125476"/>
                  </a:moveTo>
                  <a:lnTo>
                    <a:pt x="9854" y="76616"/>
                  </a:lnTo>
                  <a:lnTo>
                    <a:pt x="36734" y="36734"/>
                  </a:lnTo>
                  <a:lnTo>
                    <a:pt x="76616" y="9854"/>
                  </a:lnTo>
                  <a:lnTo>
                    <a:pt x="125475" y="0"/>
                  </a:lnTo>
                  <a:lnTo>
                    <a:pt x="8614664" y="0"/>
                  </a:lnTo>
                  <a:lnTo>
                    <a:pt x="8663523" y="9854"/>
                  </a:lnTo>
                  <a:lnTo>
                    <a:pt x="8703405" y="36734"/>
                  </a:lnTo>
                  <a:lnTo>
                    <a:pt x="8730285" y="76616"/>
                  </a:lnTo>
                  <a:lnTo>
                    <a:pt x="8740140" y="125476"/>
                  </a:lnTo>
                  <a:lnTo>
                    <a:pt x="8740140" y="627367"/>
                  </a:lnTo>
                  <a:lnTo>
                    <a:pt x="8730285" y="676212"/>
                  </a:lnTo>
                  <a:lnTo>
                    <a:pt x="8703405" y="716100"/>
                  </a:lnTo>
                  <a:lnTo>
                    <a:pt x="8663523" y="742994"/>
                  </a:lnTo>
                  <a:lnTo>
                    <a:pt x="8614664" y="752856"/>
                  </a:lnTo>
                  <a:lnTo>
                    <a:pt x="125475" y="752856"/>
                  </a:lnTo>
                  <a:lnTo>
                    <a:pt x="76616" y="742994"/>
                  </a:lnTo>
                  <a:lnTo>
                    <a:pt x="36734" y="716100"/>
                  </a:lnTo>
                  <a:lnTo>
                    <a:pt x="9854" y="676212"/>
                  </a:lnTo>
                  <a:lnTo>
                    <a:pt x="0" y="627367"/>
                  </a:lnTo>
                  <a:lnTo>
                    <a:pt x="0" y="12547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libri body"/>
              </a:endParaRPr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F1040CC9-2BCD-4913-8078-431947A467B9}"/>
              </a:ext>
            </a:extLst>
          </p:cNvPr>
          <p:cNvSpPr txBox="1"/>
          <p:nvPr/>
        </p:nvSpPr>
        <p:spPr>
          <a:xfrm>
            <a:off x="3481577" y="5225288"/>
            <a:ext cx="866279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libri body"/>
                <a:cs typeface="Calibri Light"/>
              </a:rPr>
              <a:t>Prefers</a:t>
            </a:r>
            <a:r>
              <a:rPr sz="2800" spc="-60" dirty="0">
                <a:latin typeface="Calibri body"/>
                <a:cs typeface="Calibri Light"/>
              </a:rPr>
              <a:t> </a:t>
            </a:r>
            <a:r>
              <a:rPr sz="2800" spc="-30" dirty="0">
                <a:latin typeface="Calibri body"/>
                <a:cs typeface="Calibri Light"/>
              </a:rPr>
              <a:t>requests</a:t>
            </a:r>
            <a:r>
              <a:rPr sz="2800" spc="-55" dirty="0">
                <a:latin typeface="Calibri body"/>
                <a:cs typeface="Calibri Light"/>
              </a:rPr>
              <a:t> </a:t>
            </a:r>
            <a:r>
              <a:rPr sz="2800" spc="-10" dirty="0">
                <a:latin typeface="Calibri body"/>
                <a:cs typeface="Calibri Light"/>
              </a:rPr>
              <a:t>with</a:t>
            </a:r>
            <a:r>
              <a:rPr sz="2800" spc="-70" dirty="0">
                <a:latin typeface="Calibri body"/>
                <a:cs typeface="Calibri Light"/>
              </a:rPr>
              <a:t> </a:t>
            </a:r>
            <a:r>
              <a:rPr sz="2800" spc="-40" dirty="0">
                <a:latin typeface="Calibri body"/>
                <a:cs typeface="Calibri Light"/>
              </a:rPr>
              <a:t>Row</a:t>
            </a:r>
            <a:r>
              <a:rPr sz="2800" spc="-55" dirty="0">
                <a:latin typeface="Calibri body"/>
                <a:cs typeface="Calibri Light"/>
              </a:rPr>
              <a:t> </a:t>
            </a:r>
            <a:r>
              <a:rPr sz="2800" spc="-10" dirty="0">
                <a:latin typeface="Calibri body"/>
                <a:cs typeface="Calibri Light"/>
              </a:rPr>
              <a:t>hits</a:t>
            </a:r>
            <a:r>
              <a:rPr sz="2800" spc="-55" dirty="0">
                <a:latin typeface="Calibri body"/>
                <a:cs typeface="Calibri Light"/>
              </a:rPr>
              <a:t> </a:t>
            </a:r>
            <a:r>
              <a:rPr sz="2800" spc="-25" dirty="0">
                <a:latin typeface="Calibri body"/>
                <a:cs typeface="Calibri Light"/>
              </a:rPr>
              <a:t>(column-first)</a:t>
            </a:r>
            <a:r>
              <a:rPr sz="2800" spc="-50" dirty="0">
                <a:latin typeface="Calibri body"/>
                <a:cs typeface="Calibri Light"/>
              </a:rPr>
              <a:t> </a:t>
            </a:r>
            <a:r>
              <a:rPr sz="2800" spc="-15" dirty="0">
                <a:latin typeface="Calibri body"/>
                <a:cs typeface="Calibri Light"/>
              </a:rPr>
              <a:t>FR:</a:t>
            </a:r>
            <a:r>
              <a:rPr sz="2800" spc="-35" dirty="0">
                <a:latin typeface="Calibri body"/>
                <a:cs typeface="Calibri Light"/>
              </a:rPr>
              <a:t> </a:t>
            </a:r>
            <a:r>
              <a:rPr sz="2800" spc="-30" dirty="0">
                <a:latin typeface="Calibri body"/>
                <a:cs typeface="Calibri Light"/>
              </a:rPr>
              <a:t>First</a:t>
            </a:r>
            <a:r>
              <a:rPr sz="2800" spc="-65" dirty="0">
                <a:latin typeface="Calibri body"/>
                <a:cs typeface="Calibri Light"/>
              </a:rPr>
              <a:t> </a:t>
            </a:r>
            <a:r>
              <a:rPr sz="2800" spc="-30" dirty="0">
                <a:latin typeface="Calibri body"/>
                <a:cs typeface="Calibri Light"/>
              </a:rPr>
              <a:t>Ready</a:t>
            </a:r>
            <a:endParaRPr sz="2800" dirty="0">
              <a:latin typeface="Calibri body"/>
              <a:cs typeface="Calibri Light"/>
            </a:endParaRPr>
          </a:p>
        </p:txBody>
      </p:sp>
      <p:grpSp>
        <p:nvGrpSpPr>
          <p:cNvPr id="15" name="object 12">
            <a:extLst>
              <a:ext uri="{FF2B5EF4-FFF2-40B4-BE49-F238E27FC236}">
                <a16:creationId xmlns:a16="http://schemas.microsoft.com/office/drawing/2014/main" id="{C1998E86-4D56-428E-8B42-929F1E6D3B6B}"/>
              </a:ext>
            </a:extLst>
          </p:cNvPr>
          <p:cNvGrpSpPr/>
          <p:nvPr/>
        </p:nvGrpSpPr>
        <p:grpSpPr>
          <a:xfrm>
            <a:off x="492251" y="1286255"/>
            <a:ext cx="10139680" cy="2131060"/>
            <a:chOff x="492251" y="1286255"/>
            <a:chExt cx="10139680" cy="2131060"/>
          </a:xfrm>
        </p:grpSpPr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6E69C909-7DFA-4C45-8A05-CD07AAD82FAC}"/>
                </a:ext>
              </a:extLst>
            </p:cNvPr>
            <p:cNvSpPr/>
            <p:nvPr/>
          </p:nvSpPr>
          <p:spPr>
            <a:xfrm>
              <a:off x="495299" y="1289303"/>
              <a:ext cx="10133330" cy="2124710"/>
            </a:xfrm>
            <a:custGeom>
              <a:avLst/>
              <a:gdLst/>
              <a:ahLst/>
              <a:cxnLst/>
              <a:rect l="l" t="t" r="r" b="b"/>
              <a:pathLst>
                <a:path w="10133330" h="2124710">
                  <a:moveTo>
                    <a:pt x="9779000" y="0"/>
                  </a:moveTo>
                  <a:lnTo>
                    <a:pt x="354075" y="0"/>
                  </a:lnTo>
                  <a:lnTo>
                    <a:pt x="306029" y="3231"/>
                  </a:lnTo>
                  <a:lnTo>
                    <a:pt x="259947" y="12645"/>
                  </a:lnTo>
                  <a:lnTo>
                    <a:pt x="216252" y="27820"/>
                  </a:lnTo>
                  <a:lnTo>
                    <a:pt x="175365" y="48335"/>
                  </a:lnTo>
                  <a:lnTo>
                    <a:pt x="137709" y="73767"/>
                  </a:lnTo>
                  <a:lnTo>
                    <a:pt x="103705" y="103695"/>
                  </a:lnTo>
                  <a:lnTo>
                    <a:pt x="73775" y="137698"/>
                  </a:lnTo>
                  <a:lnTo>
                    <a:pt x="48340" y="175354"/>
                  </a:lnTo>
                  <a:lnTo>
                    <a:pt x="27824" y="216241"/>
                  </a:lnTo>
                  <a:lnTo>
                    <a:pt x="12647" y="259938"/>
                  </a:lnTo>
                  <a:lnTo>
                    <a:pt x="3232" y="306023"/>
                  </a:lnTo>
                  <a:lnTo>
                    <a:pt x="0" y="354075"/>
                  </a:lnTo>
                  <a:lnTo>
                    <a:pt x="0" y="1770380"/>
                  </a:lnTo>
                  <a:lnTo>
                    <a:pt x="3232" y="1818432"/>
                  </a:lnTo>
                  <a:lnTo>
                    <a:pt x="12647" y="1864517"/>
                  </a:lnTo>
                  <a:lnTo>
                    <a:pt x="27824" y="1908214"/>
                  </a:lnTo>
                  <a:lnTo>
                    <a:pt x="48340" y="1949101"/>
                  </a:lnTo>
                  <a:lnTo>
                    <a:pt x="73775" y="1986757"/>
                  </a:lnTo>
                  <a:lnTo>
                    <a:pt x="103705" y="2020760"/>
                  </a:lnTo>
                  <a:lnTo>
                    <a:pt x="137709" y="2050688"/>
                  </a:lnTo>
                  <a:lnTo>
                    <a:pt x="175365" y="2076120"/>
                  </a:lnTo>
                  <a:lnTo>
                    <a:pt x="216252" y="2096635"/>
                  </a:lnTo>
                  <a:lnTo>
                    <a:pt x="259947" y="2111810"/>
                  </a:lnTo>
                  <a:lnTo>
                    <a:pt x="306029" y="2121224"/>
                  </a:lnTo>
                  <a:lnTo>
                    <a:pt x="354075" y="2124456"/>
                  </a:lnTo>
                  <a:lnTo>
                    <a:pt x="9779000" y="2124456"/>
                  </a:lnTo>
                  <a:lnTo>
                    <a:pt x="9827052" y="2121224"/>
                  </a:lnTo>
                  <a:lnTo>
                    <a:pt x="9873137" y="2111810"/>
                  </a:lnTo>
                  <a:lnTo>
                    <a:pt x="9916834" y="2096635"/>
                  </a:lnTo>
                  <a:lnTo>
                    <a:pt x="9957721" y="2076120"/>
                  </a:lnTo>
                  <a:lnTo>
                    <a:pt x="9995377" y="2050688"/>
                  </a:lnTo>
                  <a:lnTo>
                    <a:pt x="10029380" y="2020760"/>
                  </a:lnTo>
                  <a:lnTo>
                    <a:pt x="10059308" y="1986757"/>
                  </a:lnTo>
                  <a:lnTo>
                    <a:pt x="10084740" y="1949101"/>
                  </a:lnTo>
                  <a:lnTo>
                    <a:pt x="10105255" y="1908214"/>
                  </a:lnTo>
                  <a:lnTo>
                    <a:pt x="10120430" y="1864517"/>
                  </a:lnTo>
                  <a:lnTo>
                    <a:pt x="10129844" y="1818432"/>
                  </a:lnTo>
                  <a:lnTo>
                    <a:pt x="10133076" y="1770380"/>
                  </a:lnTo>
                  <a:lnTo>
                    <a:pt x="10133076" y="354075"/>
                  </a:lnTo>
                  <a:lnTo>
                    <a:pt x="10129844" y="306023"/>
                  </a:lnTo>
                  <a:lnTo>
                    <a:pt x="10120430" y="259938"/>
                  </a:lnTo>
                  <a:lnTo>
                    <a:pt x="10105255" y="216241"/>
                  </a:lnTo>
                  <a:lnTo>
                    <a:pt x="10084740" y="175354"/>
                  </a:lnTo>
                  <a:lnTo>
                    <a:pt x="10059308" y="137698"/>
                  </a:lnTo>
                  <a:lnTo>
                    <a:pt x="10029380" y="103695"/>
                  </a:lnTo>
                  <a:lnTo>
                    <a:pt x="9995377" y="73767"/>
                  </a:lnTo>
                  <a:lnTo>
                    <a:pt x="9957721" y="48335"/>
                  </a:lnTo>
                  <a:lnTo>
                    <a:pt x="9916834" y="27820"/>
                  </a:lnTo>
                  <a:lnTo>
                    <a:pt x="9873137" y="12645"/>
                  </a:lnTo>
                  <a:lnTo>
                    <a:pt x="9827052" y="3231"/>
                  </a:lnTo>
                  <a:lnTo>
                    <a:pt x="9779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FF6E8BDB-B3B1-416F-9834-0D9BB959CF9E}"/>
                </a:ext>
              </a:extLst>
            </p:cNvPr>
            <p:cNvSpPr/>
            <p:nvPr/>
          </p:nvSpPr>
          <p:spPr>
            <a:xfrm>
              <a:off x="495299" y="1289303"/>
              <a:ext cx="10133330" cy="2124710"/>
            </a:xfrm>
            <a:custGeom>
              <a:avLst/>
              <a:gdLst/>
              <a:ahLst/>
              <a:cxnLst/>
              <a:rect l="l" t="t" r="r" b="b"/>
              <a:pathLst>
                <a:path w="10133330" h="2124710">
                  <a:moveTo>
                    <a:pt x="0" y="354075"/>
                  </a:moveTo>
                  <a:lnTo>
                    <a:pt x="3232" y="306023"/>
                  </a:lnTo>
                  <a:lnTo>
                    <a:pt x="12647" y="259938"/>
                  </a:lnTo>
                  <a:lnTo>
                    <a:pt x="27824" y="216241"/>
                  </a:lnTo>
                  <a:lnTo>
                    <a:pt x="48340" y="175354"/>
                  </a:lnTo>
                  <a:lnTo>
                    <a:pt x="73775" y="137698"/>
                  </a:lnTo>
                  <a:lnTo>
                    <a:pt x="103705" y="103695"/>
                  </a:lnTo>
                  <a:lnTo>
                    <a:pt x="137709" y="73767"/>
                  </a:lnTo>
                  <a:lnTo>
                    <a:pt x="175365" y="48335"/>
                  </a:lnTo>
                  <a:lnTo>
                    <a:pt x="216252" y="27820"/>
                  </a:lnTo>
                  <a:lnTo>
                    <a:pt x="259947" y="12645"/>
                  </a:lnTo>
                  <a:lnTo>
                    <a:pt x="306029" y="3231"/>
                  </a:lnTo>
                  <a:lnTo>
                    <a:pt x="354075" y="0"/>
                  </a:lnTo>
                  <a:lnTo>
                    <a:pt x="9779000" y="0"/>
                  </a:lnTo>
                  <a:lnTo>
                    <a:pt x="9827052" y="3231"/>
                  </a:lnTo>
                  <a:lnTo>
                    <a:pt x="9873137" y="12645"/>
                  </a:lnTo>
                  <a:lnTo>
                    <a:pt x="9916834" y="27820"/>
                  </a:lnTo>
                  <a:lnTo>
                    <a:pt x="9957721" y="48335"/>
                  </a:lnTo>
                  <a:lnTo>
                    <a:pt x="9995377" y="73767"/>
                  </a:lnTo>
                  <a:lnTo>
                    <a:pt x="10029380" y="103695"/>
                  </a:lnTo>
                  <a:lnTo>
                    <a:pt x="10059308" y="137698"/>
                  </a:lnTo>
                  <a:lnTo>
                    <a:pt x="10084740" y="175354"/>
                  </a:lnTo>
                  <a:lnTo>
                    <a:pt x="10105255" y="216241"/>
                  </a:lnTo>
                  <a:lnTo>
                    <a:pt x="10120430" y="259938"/>
                  </a:lnTo>
                  <a:lnTo>
                    <a:pt x="10129844" y="306023"/>
                  </a:lnTo>
                  <a:lnTo>
                    <a:pt x="10133076" y="354075"/>
                  </a:lnTo>
                  <a:lnTo>
                    <a:pt x="10133076" y="1770380"/>
                  </a:lnTo>
                  <a:lnTo>
                    <a:pt x="10129844" y="1818432"/>
                  </a:lnTo>
                  <a:lnTo>
                    <a:pt x="10120430" y="1864517"/>
                  </a:lnTo>
                  <a:lnTo>
                    <a:pt x="10105255" y="1908214"/>
                  </a:lnTo>
                  <a:lnTo>
                    <a:pt x="10084740" y="1949101"/>
                  </a:lnTo>
                  <a:lnTo>
                    <a:pt x="10059308" y="1986757"/>
                  </a:lnTo>
                  <a:lnTo>
                    <a:pt x="10029380" y="2020760"/>
                  </a:lnTo>
                  <a:lnTo>
                    <a:pt x="9995377" y="2050688"/>
                  </a:lnTo>
                  <a:lnTo>
                    <a:pt x="9957721" y="2076120"/>
                  </a:lnTo>
                  <a:lnTo>
                    <a:pt x="9916834" y="2096635"/>
                  </a:lnTo>
                  <a:lnTo>
                    <a:pt x="9873137" y="2111810"/>
                  </a:lnTo>
                  <a:lnTo>
                    <a:pt x="9827052" y="2121224"/>
                  </a:lnTo>
                  <a:lnTo>
                    <a:pt x="9779000" y="2124456"/>
                  </a:lnTo>
                  <a:lnTo>
                    <a:pt x="354075" y="2124456"/>
                  </a:lnTo>
                  <a:lnTo>
                    <a:pt x="306029" y="2121224"/>
                  </a:lnTo>
                  <a:lnTo>
                    <a:pt x="259947" y="2111810"/>
                  </a:lnTo>
                  <a:lnTo>
                    <a:pt x="216252" y="2096635"/>
                  </a:lnTo>
                  <a:lnTo>
                    <a:pt x="175365" y="2076120"/>
                  </a:lnTo>
                  <a:lnTo>
                    <a:pt x="137709" y="2050688"/>
                  </a:lnTo>
                  <a:lnTo>
                    <a:pt x="103705" y="2020760"/>
                  </a:lnTo>
                  <a:lnTo>
                    <a:pt x="73775" y="1986757"/>
                  </a:lnTo>
                  <a:lnTo>
                    <a:pt x="48340" y="1949101"/>
                  </a:lnTo>
                  <a:lnTo>
                    <a:pt x="27824" y="1908214"/>
                  </a:lnTo>
                  <a:lnTo>
                    <a:pt x="12647" y="1864517"/>
                  </a:lnTo>
                  <a:lnTo>
                    <a:pt x="3232" y="1818432"/>
                  </a:lnTo>
                  <a:lnTo>
                    <a:pt x="0" y="1770380"/>
                  </a:lnTo>
                  <a:lnTo>
                    <a:pt x="0" y="354075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5">
            <a:extLst>
              <a:ext uri="{FF2B5EF4-FFF2-40B4-BE49-F238E27FC236}">
                <a16:creationId xmlns:a16="http://schemas.microsoft.com/office/drawing/2014/main" id="{0234BAA0-28FF-4325-9773-E58737F26F3B}"/>
              </a:ext>
            </a:extLst>
          </p:cNvPr>
          <p:cNvGrpSpPr/>
          <p:nvPr/>
        </p:nvGrpSpPr>
        <p:grpSpPr>
          <a:xfrm>
            <a:off x="492251" y="3653028"/>
            <a:ext cx="7189662" cy="759460"/>
            <a:chOff x="492251" y="3653028"/>
            <a:chExt cx="6474460" cy="759460"/>
          </a:xfrm>
        </p:grpSpPr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4233FD42-A0F9-4D2E-B818-5118E61DB801}"/>
                </a:ext>
              </a:extLst>
            </p:cNvPr>
            <p:cNvSpPr/>
            <p:nvPr/>
          </p:nvSpPr>
          <p:spPr>
            <a:xfrm>
              <a:off x="495299" y="3656076"/>
              <a:ext cx="6468110" cy="753110"/>
            </a:xfrm>
            <a:custGeom>
              <a:avLst/>
              <a:gdLst/>
              <a:ahLst/>
              <a:cxnLst/>
              <a:rect l="l" t="t" r="r" b="b"/>
              <a:pathLst>
                <a:path w="6468109" h="753110">
                  <a:moveTo>
                    <a:pt x="6342380" y="0"/>
                  </a:moveTo>
                  <a:lnTo>
                    <a:pt x="125476" y="0"/>
                  </a:lnTo>
                  <a:lnTo>
                    <a:pt x="76638" y="9854"/>
                  </a:lnTo>
                  <a:lnTo>
                    <a:pt x="36753" y="36734"/>
                  </a:lnTo>
                  <a:lnTo>
                    <a:pt x="9861" y="76616"/>
                  </a:lnTo>
                  <a:lnTo>
                    <a:pt x="0" y="125475"/>
                  </a:lnTo>
                  <a:lnTo>
                    <a:pt x="0" y="627380"/>
                  </a:lnTo>
                  <a:lnTo>
                    <a:pt x="9861" y="676239"/>
                  </a:lnTo>
                  <a:lnTo>
                    <a:pt x="36753" y="716121"/>
                  </a:lnTo>
                  <a:lnTo>
                    <a:pt x="76638" y="743001"/>
                  </a:lnTo>
                  <a:lnTo>
                    <a:pt x="125476" y="752856"/>
                  </a:lnTo>
                  <a:lnTo>
                    <a:pt x="6342380" y="752856"/>
                  </a:lnTo>
                  <a:lnTo>
                    <a:pt x="6391239" y="743001"/>
                  </a:lnTo>
                  <a:lnTo>
                    <a:pt x="6431121" y="716121"/>
                  </a:lnTo>
                  <a:lnTo>
                    <a:pt x="6458001" y="676239"/>
                  </a:lnTo>
                  <a:lnTo>
                    <a:pt x="6467856" y="627380"/>
                  </a:lnTo>
                  <a:lnTo>
                    <a:pt x="6467856" y="125475"/>
                  </a:lnTo>
                  <a:lnTo>
                    <a:pt x="6458001" y="76616"/>
                  </a:lnTo>
                  <a:lnTo>
                    <a:pt x="6431121" y="36734"/>
                  </a:lnTo>
                  <a:lnTo>
                    <a:pt x="6391239" y="9854"/>
                  </a:lnTo>
                  <a:lnTo>
                    <a:pt x="63423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E8D84CB3-E9DE-49E6-8689-CCB2F5282BFC}"/>
                </a:ext>
              </a:extLst>
            </p:cNvPr>
            <p:cNvSpPr/>
            <p:nvPr/>
          </p:nvSpPr>
          <p:spPr>
            <a:xfrm>
              <a:off x="495299" y="3656076"/>
              <a:ext cx="6468110" cy="753110"/>
            </a:xfrm>
            <a:custGeom>
              <a:avLst/>
              <a:gdLst/>
              <a:ahLst/>
              <a:cxnLst/>
              <a:rect l="l" t="t" r="r" b="b"/>
              <a:pathLst>
                <a:path w="6468109" h="753110">
                  <a:moveTo>
                    <a:pt x="0" y="125475"/>
                  </a:moveTo>
                  <a:lnTo>
                    <a:pt x="9861" y="76616"/>
                  </a:lnTo>
                  <a:lnTo>
                    <a:pt x="36753" y="36734"/>
                  </a:lnTo>
                  <a:lnTo>
                    <a:pt x="76638" y="9854"/>
                  </a:lnTo>
                  <a:lnTo>
                    <a:pt x="125476" y="0"/>
                  </a:lnTo>
                  <a:lnTo>
                    <a:pt x="6342380" y="0"/>
                  </a:lnTo>
                  <a:lnTo>
                    <a:pt x="6391239" y="9854"/>
                  </a:lnTo>
                  <a:lnTo>
                    <a:pt x="6431121" y="36734"/>
                  </a:lnTo>
                  <a:lnTo>
                    <a:pt x="6458001" y="76616"/>
                  </a:lnTo>
                  <a:lnTo>
                    <a:pt x="6467856" y="125475"/>
                  </a:lnTo>
                  <a:lnTo>
                    <a:pt x="6467856" y="627380"/>
                  </a:lnTo>
                  <a:lnTo>
                    <a:pt x="6458001" y="676239"/>
                  </a:lnTo>
                  <a:lnTo>
                    <a:pt x="6431121" y="716121"/>
                  </a:lnTo>
                  <a:lnTo>
                    <a:pt x="6391239" y="743001"/>
                  </a:lnTo>
                  <a:lnTo>
                    <a:pt x="6342380" y="752856"/>
                  </a:lnTo>
                  <a:lnTo>
                    <a:pt x="125476" y="752856"/>
                  </a:lnTo>
                  <a:lnTo>
                    <a:pt x="76638" y="743001"/>
                  </a:lnTo>
                  <a:lnTo>
                    <a:pt x="36753" y="716121"/>
                  </a:lnTo>
                  <a:lnTo>
                    <a:pt x="9861" y="676239"/>
                  </a:lnTo>
                  <a:lnTo>
                    <a:pt x="0" y="627380"/>
                  </a:lnTo>
                  <a:lnTo>
                    <a:pt x="0" y="125475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8">
            <a:extLst>
              <a:ext uri="{FF2B5EF4-FFF2-40B4-BE49-F238E27FC236}">
                <a16:creationId xmlns:a16="http://schemas.microsoft.com/office/drawing/2014/main" id="{83D82B13-D016-41FC-B764-FB9681FF736E}"/>
              </a:ext>
            </a:extLst>
          </p:cNvPr>
          <p:cNvSpPr txBox="1"/>
          <p:nvPr/>
        </p:nvSpPr>
        <p:spPr>
          <a:xfrm>
            <a:off x="610920" y="1249502"/>
            <a:ext cx="6813818" cy="29899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 body"/>
                <a:cs typeface="Calibri Light"/>
              </a:rPr>
              <a:t>Based</a:t>
            </a:r>
            <a:r>
              <a:rPr sz="2800" spc="-110" dirty="0">
                <a:latin typeface="Calibri body"/>
                <a:cs typeface="Calibri Light"/>
              </a:rPr>
              <a:t> </a:t>
            </a:r>
            <a:r>
              <a:rPr sz="2800" spc="-15" dirty="0">
                <a:latin typeface="Calibri body"/>
                <a:cs typeface="Calibri Light"/>
              </a:rPr>
              <a:t>on</a:t>
            </a:r>
            <a:endParaRPr sz="2800" dirty="0">
              <a:latin typeface="Calibri body"/>
              <a:cs typeface="Calibri Light"/>
            </a:endParaRPr>
          </a:p>
          <a:p>
            <a:pPr marL="79375" marR="2898140">
              <a:lnSpc>
                <a:spcPct val="100000"/>
              </a:lnSpc>
              <a:spcBef>
                <a:spcPts val="5"/>
              </a:spcBef>
            </a:pPr>
            <a:r>
              <a:rPr sz="2800" spc="-40" dirty="0">
                <a:latin typeface="Calibri body"/>
                <a:cs typeface="Calibri Light"/>
              </a:rPr>
              <a:t>Row-buffer locality, </a:t>
            </a:r>
            <a:r>
              <a:rPr sz="2800" spc="-35" dirty="0">
                <a:latin typeface="Calibri body"/>
                <a:cs typeface="Calibri Light"/>
              </a:rPr>
              <a:t> </a:t>
            </a:r>
            <a:r>
              <a:rPr sz="2800" spc="-25" dirty="0">
                <a:latin typeface="Calibri body"/>
                <a:cs typeface="Calibri Light"/>
              </a:rPr>
              <a:t>Source</a:t>
            </a:r>
            <a:r>
              <a:rPr sz="2800" spc="-75" dirty="0">
                <a:latin typeface="Calibri body"/>
                <a:cs typeface="Calibri Light"/>
              </a:rPr>
              <a:t> </a:t>
            </a:r>
            <a:r>
              <a:rPr sz="2800" spc="-15" dirty="0">
                <a:latin typeface="Calibri body"/>
                <a:cs typeface="Calibri Light"/>
              </a:rPr>
              <a:t>of</a:t>
            </a:r>
            <a:r>
              <a:rPr sz="2800" spc="-25" dirty="0">
                <a:latin typeface="Calibri body"/>
                <a:cs typeface="Calibri Light"/>
              </a:rPr>
              <a:t> </a:t>
            </a:r>
            <a:r>
              <a:rPr sz="2800" spc="-15" dirty="0">
                <a:latin typeface="Calibri body"/>
                <a:cs typeface="Calibri Light"/>
              </a:rPr>
              <a:t>the</a:t>
            </a:r>
            <a:r>
              <a:rPr sz="2800" spc="-75" dirty="0">
                <a:latin typeface="Calibri body"/>
                <a:cs typeface="Calibri Light"/>
              </a:rPr>
              <a:t> </a:t>
            </a:r>
            <a:r>
              <a:rPr sz="2800" spc="-30" dirty="0">
                <a:latin typeface="Calibri body"/>
                <a:cs typeface="Calibri Light"/>
              </a:rPr>
              <a:t>request, </a:t>
            </a:r>
            <a:r>
              <a:rPr sz="2800" spc="-620" dirty="0">
                <a:latin typeface="Calibri body"/>
                <a:cs typeface="Calibri Light"/>
              </a:rPr>
              <a:t> </a:t>
            </a:r>
            <a:r>
              <a:rPr sz="2800" spc="-30" dirty="0">
                <a:latin typeface="Calibri body"/>
                <a:cs typeface="Calibri Light"/>
              </a:rPr>
              <a:t>Loads/Stores</a:t>
            </a:r>
            <a:endParaRPr sz="2800" dirty="0">
              <a:latin typeface="Calibri body"/>
              <a:cs typeface="Calibri Light"/>
            </a:endParaRPr>
          </a:p>
          <a:p>
            <a:pPr marL="79375">
              <a:lnSpc>
                <a:spcPct val="100000"/>
              </a:lnSpc>
            </a:pPr>
            <a:r>
              <a:rPr sz="2800" spc="-15" dirty="0">
                <a:latin typeface="Calibri body"/>
                <a:cs typeface="Calibri Light"/>
              </a:rPr>
              <a:t>Load</a:t>
            </a:r>
            <a:r>
              <a:rPr sz="2800" spc="-100" dirty="0">
                <a:latin typeface="Calibri body"/>
                <a:cs typeface="Calibri Light"/>
              </a:rPr>
              <a:t> </a:t>
            </a:r>
            <a:r>
              <a:rPr sz="2800" spc="-15" dirty="0">
                <a:latin typeface="Calibri body"/>
                <a:cs typeface="Calibri Light"/>
              </a:rPr>
              <a:t>criticality</a:t>
            </a:r>
            <a:endParaRPr sz="2800" dirty="0">
              <a:latin typeface="Calibri body"/>
              <a:cs typeface="Calibri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 dirty="0">
              <a:latin typeface="Calibri body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2800" spc="-20" dirty="0">
                <a:latin typeface="Calibri body"/>
                <a:cs typeface="Calibri Light"/>
              </a:rPr>
              <a:t>Satisfy</a:t>
            </a:r>
            <a:r>
              <a:rPr sz="2800" spc="-70" dirty="0">
                <a:latin typeface="Calibri body"/>
                <a:cs typeface="Calibri Light"/>
              </a:rPr>
              <a:t> </a:t>
            </a:r>
            <a:r>
              <a:rPr sz="2800" spc="-10" dirty="0">
                <a:latin typeface="Calibri body"/>
                <a:cs typeface="Calibri Light"/>
              </a:rPr>
              <a:t>all</a:t>
            </a:r>
            <a:r>
              <a:rPr sz="2800" spc="-45" dirty="0">
                <a:latin typeface="Calibri body"/>
                <a:cs typeface="Calibri Light"/>
              </a:rPr>
              <a:t> </a:t>
            </a:r>
            <a:r>
              <a:rPr sz="2800" spc="-10" dirty="0">
                <a:latin typeface="Calibri body"/>
                <a:cs typeface="Calibri Light"/>
              </a:rPr>
              <a:t>the</a:t>
            </a:r>
            <a:r>
              <a:rPr sz="2800" spc="-60" dirty="0">
                <a:latin typeface="Calibri body"/>
                <a:cs typeface="Calibri Light"/>
              </a:rPr>
              <a:t> </a:t>
            </a:r>
            <a:r>
              <a:rPr sz="2800" spc="-15" dirty="0">
                <a:latin typeface="Calibri body"/>
                <a:cs typeface="Calibri Light"/>
              </a:rPr>
              <a:t>timing</a:t>
            </a:r>
            <a:r>
              <a:rPr sz="2800" spc="-70" dirty="0">
                <a:latin typeface="Calibri body"/>
                <a:cs typeface="Calibri Light"/>
              </a:rPr>
              <a:t> </a:t>
            </a:r>
            <a:r>
              <a:rPr sz="2800" spc="-30" dirty="0">
                <a:latin typeface="Calibri body"/>
                <a:cs typeface="Calibri Light"/>
              </a:rPr>
              <a:t>constraints.</a:t>
            </a:r>
            <a:r>
              <a:rPr sz="2800" spc="-65" dirty="0">
                <a:latin typeface="Calibri body"/>
                <a:cs typeface="Calibri Light"/>
              </a:rPr>
              <a:t> </a:t>
            </a:r>
            <a:r>
              <a:rPr sz="2800" spc="-30" dirty="0">
                <a:latin typeface="Calibri body"/>
                <a:cs typeface="Calibri Light"/>
              </a:rPr>
              <a:t>Around</a:t>
            </a:r>
            <a:r>
              <a:rPr sz="2800" spc="-75" dirty="0">
                <a:latin typeface="Calibri body"/>
                <a:cs typeface="Calibri Light"/>
              </a:rPr>
              <a:t> </a:t>
            </a:r>
            <a:r>
              <a:rPr sz="2800" spc="-10" dirty="0">
                <a:latin typeface="Calibri body"/>
                <a:cs typeface="Calibri Light"/>
              </a:rPr>
              <a:t>60</a:t>
            </a:r>
            <a:endParaRPr sz="2800" dirty="0">
              <a:latin typeface="Calibri body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77497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99FE-883E-4BED-81C0-FFC3D42B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DRAM Bandwidth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B3015-69E8-40F1-84C9-67E984DA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717B9-457B-4148-A4D0-2E8EE52F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B8651ABE-1138-46C6-9A43-7FCD4EB2550C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 algn="l">
                <a:spcAft>
                  <a:spcPts val="600"/>
                </a:spcAft>
              </a:pPr>
              <a:t>22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0A216B-3DD5-45A3-B888-EECB485DBAED}"/>
              </a:ext>
            </a:extLst>
          </p:cNvPr>
          <p:cNvGraphicFramePr>
            <a:graphicFrameLocks noGrp="1"/>
          </p:cNvGraphicFramePr>
          <p:nvPr/>
        </p:nvGraphicFramePr>
        <p:xfrm>
          <a:off x="4207933" y="683267"/>
          <a:ext cx="7347539" cy="5492448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1539031">
                  <a:extLst>
                    <a:ext uri="{9D8B030D-6E8A-4147-A177-3AD203B41FA5}">
                      <a16:colId xmlns:a16="http://schemas.microsoft.com/office/drawing/2014/main" val="3398473337"/>
                    </a:ext>
                  </a:extLst>
                </a:gridCol>
                <a:gridCol w="1116802">
                  <a:extLst>
                    <a:ext uri="{9D8B030D-6E8A-4147-A177-3AD203B41FA5}">
                      <a16:colId xmlns:a16="http://schemas.microsoft.com/office/drawing/2014/main" val="4082818420"/>
                    </a:ext>
                  </a:extLst>
                </a:gridCol>
                <a:gridCol w="1637382">
                  <a:extLst>
                    <a:ext uri="{9D8B030D-6E8A-4147-A177-3AD203B41FA5}">
                      <a16:colId xmlns:a16="http://schemas.microsoft.com/office/drawing/2014/main" val="1900156525"/>
                    </a:ext>
                  </a:extLst>
                </a:gridCol>
                <a:gridCol w="1611947">
                  <a:extLst>
                    <a:ext uri="{9D8B030D-6E8A-4147-A177-3AD203B41FA5}">
                      <a16:colId xmlns:a16="http://schemas.microsoft.com/office/drawing/2014/main" val="3770167620"/>
                    </a:ext>
                  </a:extLst>
                </a:gridCol>
                <a:gridCol w="1442377">
                  <a:extLst>
                    <a:ext uri="{9D8B030D-6E8A-4147-A177-3AD203B41FA5}">
                      <a16:colId xmlns:a16="http://schemas.microsoft.com/office/drawing/2014/main" val="3093068918"/>
                    </a:ext>
                  </a:extLst>
                </a:gridCol>
              </a:tblGrid>
              <a:tr h="726032">
                <a:tc>
                  <a:txBody>
                    <a:bodyPr/>
                    <a:lstStyle/>
                    <a:p>
                      <a:pPr algn="ctr"/>
                      <a:r>
                        <a:rPr lang="en-IN" sz="1700" b="1" cap="none" spc="0">
                          <a:solidFill>
                            <a:schemeClr val="tx1"/>
                          </a:solidFill>
                          <a:effectLst/>
                        </a:rPr>
                        <a:t>Names</a:t>
                      </a:r>
                    </a:p>
                  </a:txBody>
                  <a:tcPr marL="68371" marR="81542" marT="19534" marB="14650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b="1" cap="none" spc="0">
                          <a:solidFill>
                            <a:schemeClr val="tx1"/>
                          </a:solidFill>
                          <a:effectLst/>
                        </a:rPr>
                        <a:t>Memory clock</a:t>
                      </a:r>
                    </a:p>
                  </a:txBody>
                  <a:tcPr marL="68371" marR="81542" marT="19534" marB="14650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b="1" cap="none" spc="0">
                          <a:solidFill>
                            <a:schemeClr val="tx1"/>
                          </a:solidFill>
                          <a:effectLst/>
                        </a:rPr>
                        <a:t>I/O bus clock</a:t>
                      </a:r>
                    </a:p>
                  </a:txBody>
                  <a:tcPr marL="68371" marR="81542" marT="19534" marB="14650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b="1" u="none" strike="noStrike" cap="none" spc="0">
                          <a:solidFill>
                            <a:schemeClr val="tx1"/>
                          </a:solidFill>
                          <a:effectLst/>
                          <a:hlinkClick r:id="rId2" tooltip="Transfer (computing)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Transfer rate</a:t>
                      </a:r>
                      <a:endParaRPr lang="en-IN" sz="17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371" marR="81542" marT="19534" marB="14650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b="1" cap="none" spc="0">
                          <a:solidFill>
                            <a:schemeClr val="tx1"/>
                          </a:solidFill>
                          <a:effectLst/>
                        </a:rPr>
                        <a:t>Theoretical bandwidth</a:t>
                      </a:r>
                    </a:p>
                  </a:txBody>
                  <a:tcPr marL="68371" marR="81542" marT="19534" marB="14650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377759"/>
                  </a:ext>
                </a:extLst>
              </a:tr>
              <a:tr h="595802"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DDR-200, PC-1600</a:t>
                      </a:r>
                    </a:p>
                  </a:txBody>
                  <a:tcPr marL="68371" marR="81542" marT="19534" marB="146509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100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100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200 MT/s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1.6 GB/s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075909"/>
                  </a:ext>
                </a:extLst>
              </a:tr>
              <a:tr h="595802"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DDR-400, PC-3200</a:t>
                      </a:r>
                    </a:p>
                  </a:txBody>
                  <a:tcPr marL="68371" marR="81542" marT="19534" marB="146509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200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200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400 MT/s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3.2 GB/s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71434"/>
                  </a:ext>
                </a:extLst>
              </a:tr>
              <a:tr h="595802"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DDR2-800, PC2-6400</a:t>
                      </a:r>
                    </a:p>
                  </a:txBody>
                  <a:tcPr marL="68371" marR="81542" marT="19534" marB="146509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 dirty="0">
                          <a:solidFill>
                            <a:schemeClr val="tx1"/>
                          </a:solidFill>
                          <a:effectLst/>
                        </a:rPr>
                        <a:t>200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400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800 MT/s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6.4 GB/s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280763"/>
                  </a:ext>
                </a:extLst>
              </a:tr>
              <a:tr h="595802"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DDR3-1600, PC3-12800</a:t>
                      </a:r>
                    </a:p>
                  </a:txBody>
                  <a:tcPr marL="68371" marR="81542" marT="19534" marB="146509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200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800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1600 MT/s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12.8 GB/s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57786"/>
                  </a:ext>
                </a:extLst>
              </a:tr>
              <a:tr h="595802"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DDR4-2400, PC4-19200</a:t>
                      </a:r>
                    </a:p>
                  </a:txBody>
                  <a:tcPr marL="68371" marR="81542" marT="19534" marB="146509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300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1200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2400 MT/s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19.2 GB/s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41216"/>
                  </a:ext>
                </a:extLst>
              </a:tr>
              <a:tr h="595802"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DDR4-3200, PC4-25600</a:t>
                      </a:r>
                    </a:p>
                  </a:txBody>
                  <a:tcPr marL="68371" marR="81542" marT="19534" marB="146509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400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1600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3200 MT/s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25.6 GB/s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416045"/>
                  </a:ext>
                </a:extLst>
              </a:tr>
              <a:tr h="595802"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DDR5-4800, PC5-38400</a:t>
                      </a:r>
                    </a:p>
                  </a:txBody>
                  <a:tcPr marL="68371" marR="81542" marT="19534" marB="146509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300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2400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4800 MT/s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38.4 GB/s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06406"/>
                  </a:ext>
                </a:extLst>
              </a:tr>
              <a:tr h="595802"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DDR5-6400, PC5-51200</a:t>
                      </a:r>
                    </a:p>
                  </a:txBody>
                  <a:tcPr marL="68371" marR="81542" marT="19534" marB="146509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400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3200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6400 MT/s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 dirty="0">
                          <a:solidFill>
                            <a:schemeClr val="tx1"/>
                          </a:solidFill>
                          <a:effectLst/>
                        </a:rPr>
                        <a:t>51.2 GB/s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231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8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E0E6-9D20-495A-A6A4-1AE6866F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B239D-ADE4-4A10-AF78-4FE8778F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77E41-34DB-40E8-B6AB-E949B3DA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6" name="Picture 3" descr="DIMM_crop.jpg">
            <a:extLst>
              <a:ext uri="{FF2B5EF4-FFF2-40B4-BE49-F238E27FC236}">
                <a16:creationId xmlns:a16="http://schemas.microsoft.com/office/drawing/2014/main" id="{71DEDC0C-E692-482B-88AD-4ECED22B3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2590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6D6A969D-240F-4D68-B82F-F9D6A848B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1524000"/>
            <a:ext cx="4362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DIMM (Dual in-line memory module)</a:t>
            </a:r>
          </a:p>
        </p:txBody>
      </p:sp>
      <p:sp>
        <p:nvSpPr>
          <p:cNvPr id="8" name="Right Arrow 6">
            <a:extLst>
              <a:ext uri="{FF2B5EF4-FFF2-40B4-BE49-F238E27FC236}">
                <a16:creationId xmlns:a16="http://schemas.microsoft.com/office/drawing/2014/main" id="{344F5EF3-830A-44A2-B7A9-830FD75CA8F3}"/>
              </a:ext>
            </a:extLst>
          </p:cNvPr>
          <p:cNvSpPr/>
          <p:nvPr/>
        </p:nvSpPr>
        <p:spPr>
          <a:xfrm>
            <a:off x="4038600" y="1828800"/>
            <a:ext cx="1752600" cy="76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Side view</a:t>
            </a:r>
          </a:p>
        </p:txBody>
      </p:sp>
      <p:pic>
        <p:nvPicPr>
          <p:cNvPr id="9" name="Picture 7" descr="DIMM_side.png">
            <a:extLst>
              <a:ext uri="{FF2B5EF4-FFF2-40B4-BE49-F238E27FC236}">
                <a16:creationId xmlns:a16="http://schemas.microsoft.com/office/drawing/2014/main" id="{80D0E291-5720-4899-86FB-A25D8CF33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19200"/>
            <a:ext cx="1524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DIMM_front.png">
            <a:extLst>
              <a:ext uri="{FF2B5EF4-FFF2-40B4-BE49-F238E27FC236}">
                <a16:creationId xmlns:a16="http://schemas.microsoft.com/office/drawing/2014/main" id="{BBD970F0-C453-4DFA-BF83-4B56E7DC3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87863"/>
            <a:ext cx="384492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 descr="DIMM_back.png">
            <a:extLst>
              <a:ext uri="{FF2B5EF4-FFF2-40B4-BE49-F238E27FC236}">
                <a16:creationId xmlns:a16="http://schemas.microsoft.com/office/drawing/2014/main" id="{59832FB5-311D-4B35-9A8D-068BAC792B8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479925"/>
            <a:ext cx="3844925" cy="701675"/>
          </a:xfrm>
          <a:prstGeom prst="rect">
            <a:avLst/>
          </a:prstGeom>
          <a:solidFill>
            <a:schemeClr val="accent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B939BF58-FB95-4B0A-8878-FA3E90890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038600"/>
            <a:ext cx="1828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Front of DIMM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1A241DA2-8853-4D2C-B6C3-12EC6D0C5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038600"/>
            <a:ext cx="1828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Back of DIMM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94CA51-DA6C-489F-A50B-EC186E1DE85A}"/>
              </a:ext>
            </a:extLst>
          </p:cNvPr>
          <p:cNvCxnSpPr>
            <a:endCxn id="12" idx="0"/>
          </p:cNvCxnSpPr>
          <p:nvPr/>
        </p:nvCxnSpPr>
        <p:spPr>
          <a:xfrm flipH="1">
            <a:off x="3429000" y="2514600"/>
            <a:ext cx="3505200" cy="1524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B5A1F2-C4FB-42B4-BFB1-B1E4A8E95E9C}"/>
              </a:ext>
            </a:extLst>
          </p:cNvPr>
          <p:cNvCxnSpPr>
            <a:endCxn id="13" idx="0"/>
          </p:cNvCxnSpPr>
          <p:nvPr/>
        </p:nvCxnSpPr>
        <p:spPr>
          <a:xfrm>
            <a:off x="7315200" y="2514600"/>
            <a:ext cx="381000" cy="1524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02E8383-4120-4C73-9E6F-7BAD5C4331F4}"/>
              </a:ext>
            </a:extLst>
          </p:cNvPr>
          <p:cNvSpPr/>
          <p:nvPr/>
        </p:nvSpPr>
        <p:spPr>
          <a:xfrm>
            <a:off x="685800" y="4495800"/>
            <a:ext cx="3581400" cy="533400"/>
          </a:xfrm>
          <a:prstGeom prst="rect">
            <a:avLst/>
          </a:prstGeom>
          <a:solidFill>
            <a:srgbClr val="FFC000">
              <a:alpha val="40000"/>
            </a:srgbClr>
          </a:solidFill>
          <a:ln w="50800">
            <a:solidFill>
              <a:schemeClr val="accent6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60B49B-DFA1-43E3-A292-A8413A8CAF11}"/>
              </a:ext>
            </a:extLst>
          </p:cNvPr>
          <p:cNvSpPr/>
          <p:nvPr/>
        </p:nvSpPr>
        <p:spPr>
          <a:xfrm>
            <a:off x="4953000" y="4495800"/>
            <a:ext cx="3581400" cy="533400"/>
          </a:xfrm>
          <a:prstGeom prst="rect">
            <a:avLst/>
          </a:prstGeom>
          <a:solidFill>
            <a:srgbClr val="FFC000">
              <a:alpha val="40000"/>
            </a:srgbClr>
          </a:solidFill>
          <a:ln w="508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38">
            <a:extLst>
              <a:ext uri="{FF2B5EF4-FFF2-40B4-BE49-F238E27FC236}">
                <a16:creationId xmlns:a16="http://schemas.microsoft.com/office/drawing/2014/main" id="{BCFD8D1A-DF54-4954-ACA6-DA3B4F674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638800"/>
            <a:ext cx="3124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Rank 0: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collection of 8 chips</a:t>
            </a:r>
          </a:p>
        </p:txBody>
      </p:sp>
      <p:sp>
        <p:nvSpPr>
          <p:cNvPr id="19" name="TextBox 39">
            <a:extLst>
              <a:ext uri="{FF2B5EF4-FFF2-40B4-BE49-F238E27FC236}">
                <a16:creationId xmlns:a16="http://schemas.microsoft.com/office/drawing/2014/main" id="{A47EE7A3-1396-45A4-BCA0-7C8562309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649913"/>
            <a:ext cx="99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Rank 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33D588-FD4E-420F-8FD6-1F7AFEDFC862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2476500" y="5029200"/>
            <a:ext cx="381000" cy="609600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BEA68E-C071-4AB2-8EDB-E368351099E4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6743700" y="5029200"/>
            <a:ext cx="457200" cy="620713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56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6AEC-DC8E-4CC5-84EF-CFA6F768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Ranks, Banks, Rows, Columns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1C68E-5FA1-440F-8C94-A1E725DF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B0475-4467-4519-A54C-6BCD1C93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55ABB8E-2895-4F17-A5C0-EB2C1C2EF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585119"/>
            <a:ext cx="1981200" cy="487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mbria" panose="02040503050406030204" pitchFamily="18" charset="0"/>
            </a:endParaRPr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1EA8A21D-2269-427F-9CEC-0E1B232F2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585119"/>
            <a:ext cx="7938" cy="487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8" name="Text Box 115">
            <a:extLst>
              <a:ext uri="{FF2B5EF4-FFF2-40B4-BE49-F238E27FC236}">
                <a16:creationId xmlns:a16="http://schemas.microsoft.com/office/drawing/2014/main" id="{F3C3BC0B-833E-499C-8C86-591AA9065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1585119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Cambria" panose="02040503050406030204" pitchFamily="18" charset="0"/>
              </a:rPr>
              <a:t>Rank 0</a:t>
            </a: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0456CCF1-99AD-413A-92E9-0EA5DA316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1585119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Cambria" panose="02040503050406030204" pitchFamily="18" charset="0"/>
              </a:rPr>
              <a:t>Rank 1</a:t>
            </a:r>
          </a:p>
        </p:txBody>
      </p:sp>
      <p:sp>
        <p:nvSpPr>
          <p:cNvPr id="10" name="Text Box 125">
            <a:extLst>
              <a:ext uri="{FF2B5EF4-FFF2-40B4-BE49-F238E27FC236}">
                <a16:creationId xmlns:a16="http://schemas.microsoft.com/office/drawing/2014/main" id="{D5E6CE95-743A-4AFD-8898-4AF6724B4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718719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Cambria" panose="02040503050406030204" pitchFamily="18" charset="0"/>
              </a:rPr>
              <a:t>DIMM</a:t>
            </a:r>
          </a:p>
        </p:txBody>
      </p:sp>
      <p:grpSp>
        <p:nvGrpSpPr>
          <p:cNvPr id="11" name="Group 220">
            <a:extLst>
              <a:ext uri="{FF2B5EF4-FFF2-40B4-BE49-F238E27FC236}">
                <a16:creationId xmlns:a16="http://schemas.microsoft.com/office/drawing/2014/main" id="{D3261269-D65C-4187-B14D-AFB71171537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261519"/>
            <a:ext cx="685800" cy="762000"/>
            <a:chOff x="3345" y="1445"/>
            <a:chExt cx="432" cy="480"/>
          </a:xfrm>
          <a:solidFill>
            <a:srgbClr val="C00000"/>
          </a:solidFill>
        </p:grpSpPr>
        <p:sp>
          <p:nvSpPr>
            <p:cNvPr id="12" name="Rectangle 185">
              <a:extLst>
                <a:ext uri="{FF2B5EF4-FFF2-40B4-BE49-F238E27FC236}">
                  <a16:creationId xmlns:a16="http://schemas.microsoft.com/office/drawing/2014/main" id="{E47FF922-1A0B-437F-9D18-C550E9039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1445"/>
              <a:ext cx="432" cy="48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>
                <a:latin typeface="Cambria" panose="02040503050406030204" pitchFamily="18" charset="0"/>
              </a:endParaRPr>
            </a:p>
          </p:txBody>
        </p:sp>
        <p:sp>
          <p:nvSpPr>
            <p:cNvPr id="13" name="Line 186">
              <a:extLst>
                <a:ext uri="{FF2B5EF4-FFF2-40B4-BE49-F238E27FC236}">
                  <a16:creationId xmlns:a16="http://schemas.microsoft.com/office/drawing/2014/main" id="{61893271-6DA9-470B-9743-3E3E2C986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675"/>
              <a:ext cx="43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14" name="Line 187">
              <a:extLst>
                <a:ext uri="{FF2B5EF4-FFF2-40B4-BE49-F238E27FC236}">
                  <a16:creationId xmlns:a16="http://schemas.microsoft.com/office/drawing/2014/main" id="{DD410EBE-2568-4A8A-83B2-5BC4139F4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5" y="1445"/>
              <a:ext cx="0" cy="48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grpSp>
          <p:nvGrpSpPr>
            <p:cNvPr id="15" name="Group 188">
              <a:extLst>
                <a:ext uri="{FF2B5EF4-FFF2-40B4-BE49-F238E27FC236}">
                  <a16:creationId xmlns:a16="http://schemas.microsoft.com/office/drawing/2014/main" id="{12AE56CA-CEBC-4840-88D6-9458290C21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445"/>
              <a:ext cx="195" cy="240"/>
              <a:chOff x="1311" y="1056"/>
              <a:chExt cx="195" cy="240"/>
            </a:xfrm>
            <a:grpFill/>
          </p:grpSpPr>
          <p:sp>
            <p:nvSpPr>
              <p:cNvPr id="40" name="Line 189">
                <a:extLst>
                  <a:ext uri="{FF2B5EF4-FFF2-40B4-BE49-F238E27FC236}">
                    <a16:creationId xmlns:a16="http://schemas.microsoft.com/office/drawing/2014/main" id="{573EA06D-46A7-4967-BEDD-E26F88787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41" name="Line 190">
                <a:extLst>
                  <a:ext uri="{FF2B5EF4-FFF2-40B4-BE49-F238E27FC236}">
                    <a16:creationId xmlns:a16="http://schemas.microsoft.com/office/drawing/2014/main" id="{D64D59A5-9E80-4540-BD5C-830FA0F0BD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42" name="Line 191">
                <a:extLst>
                  <a:ext uri="{FF2B5EF4-FFF2-40B4-BE49-F238E27FC236}">
                    <a16:creationId xmlns:a16="http://schemas.microsoft.com/office/drawing/2014/main" id="{B0A4E44E-759D-41FF-8D58-70A339832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43" name="Line 192">
                <a:extLst>
                  <a:ext uri="{FF2B5EF4-FFF2-40B4-BE49-F238E27FC236}">
                    <a16:creationId xmlns:a16="http://schemas.microsoft.com/office/drawing/2014/main" id="{5DEF8283-7803-4843-AC24-08B07D246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44" name="Line 193">
                <a:extLst>
                  <a:ext uri="{FF2B5EF4-FFF2-40B4-BE49-F238E27FC236}">
                    <a16:creationId xmlns:a16="http://schemas.microsoft.com/office/drawing/2014/main" id="{72D3B938-FC5B-466E-BC3B-391BC8368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45" name="Line 194">
                <a:extLst>
                  <a:ext uri="{FF2B5EF4-FFF2-40B4-BE49-F238E27FC236}">
                    <a16:creationId xmlns:a16="http://schemas.microsoft.com/office/drawing/2014/main" id="{C7C2AFBC-D16D-4A7F-8EA6-7A4E6D269A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46" name="Line 195">
                <a:extLst>
                  <a:ext uri="{FF2B5EF4-FFF2-40B4-BE49-F238E27FC236}">
                    <a16:creationId xmlns:a16="http://schemas.microsoft.com/office/drawing/2014/main" id="{9C049EF8-47EB-46F1-987E-DA74FC09AE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6" name="Group 196">
              <a:extLst>
                <a:ext uri="{FF2B5EF4-FFF2-40B4-BE49-F238E27FC236}">
                  <a16:creationId xmlns:a16="http://schemas.microsoft.com/office/drawing/2014/main" id="{3B0ACA21-5AAE-4C96-B076-28BE3E0E45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445"/>
              <a:ext cx="195" cy="240"/>
              <a:chOff x="1311" y="1056"/>
              <a:chExt cx="195" cy="240"/>
            </a:xfrm>
            <a:grpFill/>
          </p:grpSpPr>
          <p:sp>
            <p:nvSpPr>
              <p:cNvPr id="33" name="Line 197">
                <a:extLst>
                  <a:ext uri="{FF2B5EF4-FFF2-40B4-BE49-F238E27FC236}">
                    <a16:creationId xmlns:a16="http://schemas.microsoft.com/office/drawing/2014/main" id="{9993BCB2-349F-415A-A23D-679159725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34" name="Line 198">
                <a:extLst>
                  <a:ext uri="{FF2B5EF4-FFF2-40B4-BE49-F238E27FC236}">
                    <a16:creationId xmlns:a16="http://schemas.microsoft.com/office/drawing/2014/main" id="{AEA1593A-3CA4-40A6-A1C4-E5551979E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35" name="Line 199">
                <a:extLst>
                  <a:ext uri="{FF2B5EF4-FFF2-40B4-BE49-F238E27FC236}">
                    <a16:creationId xmlns:a16="http://schemas.microsoft.com/office/drawing/2014/main" id="{9B15D852-EAA3-4347-84C5-10EC5C6FC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36" name="Line 200">
                <a:extLst>
                  <a:ext uri="{FF2B5EF4-FFF2-40B4-BE49-F238E27FC236}">
                    <a16:creationId xmlns:a16="http://schemas.microsoft.com/office/drawing/2014/main" id="{F4953EAD-3AAF-45EC-A616-1B4628F2A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37" name="Line 201">
                <a:extLst>
                  <a:ext uri="{FF2B5EF4-FFF2-40B4-BE49-F238E27FC236}">
                    <a16:creationId xmlns:a16="http://schemas.microsoft.com/office/drawing/2014/main" id="{5404A924-7B8A-4236-8F25-9A9D30D94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38" name="Line 202">
                <a:extLst>
                  <a:ext uri="{FF2B5EF4-FFF2-40B4-BE49-F238E27FC236}">
                    <a16:creationId xmlns:a16="http://schemas.microsoft.com/office/drawing/2014/main" id="{5965C375-5DBD-41C6-896A-7677E20F2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39" name="Line 203">
                <a:extLst>
                  <a:ext uri="{FF2B5EF4-FFF2-40B4-BE49-F238E27FC236}">
                    <a16:creationId xmlns:a16="http://schemas.microsoft.com/office/drawing/2014/main" id="{38C567B7-37AA-47CC-B535-FDEF31BFB6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7" name="Group 204">
              <a:extLst>
                <a:ext uri="{FF2B5EF4-FFF2-40B4-BE49-F238E27FC236}">
                  <a16:creationId xmlns:a16="http://schemas.microsoft.com/office/drawing/2014/main" id="{4591F7F0-2D7F-4BE0-A640-A664552AA3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680"/>
              <a:ext cx="195" cy="240"/>
              <a:chOff x="1311" y="1056"/>
              <a:chExt cx="195" cy="240"/>
            </a:xfrm>
            <a:grpFill/>
          </p:grpSpPr>
          <p:sp>
            <p:nvSpPr>
              <p:cNvPr id="26" name="Line 205">
                <a:extLst>
                  <a:ext uri="{FF2B5EF4-FFF2-40B4-BE49-F238E27FC236}">
                    <a16:creationId xmlns:a16="http://schemas.microsoft.com/office/drawing/2014/main" id="{89FBB2FA-967B-4CA3-AB4B-9E79ED37A3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7" name="Line 206">
                <a:extLst>
                  <a:ext uri="{FF2B5EF4-FFF2-40B4-BE49-F238E27FC236}">
                    <a16:creationId xmlns:a16="http://schemas.microsoft.com/office/drawing/2014/main" id="{693A7551-4A63-48D2-A6EE-F4E93E2235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8" name="Line 207">
                <a:extLst>
                  <a:ext uri="{FF2B5EF4-FFF2-40B4-BE49-F238E27FC236}">
                    <a16:creationId xmlns:a16="http://schemas.microsoft.com/office/drawing/2014/main" id="{DDEE0856-1C8D-48FF-BD64-F868143FF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9" name="Line 208">
                <a:extLst>
                  <a:ext uri="{FF2B5EF4-FFF2-40B4-BE49-F238E27FC236}">
                    <a16:creationId xmlns:a16="http://schemas.microsoft.com/office/drawing/2014/main" id="{928FDC7E-B886-497A-98B1-606E40582A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30" name="Line 209">
                <a:extLst>
                  <a:ext uri="{FF2B5EF4-FFF2-40B4-BE49-F238E27FC236}">
                    <a16:creationId xmlns:a16="http://schemas.microsoft.com/office/drawing/2014/main" id="{C6BFE85F-61D1-400F-8A06-B3984769C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31" name="Line 210">
                <a:extLst>
                  <a:ext uri="{FF2B5EF4-FFF2-40B4-BE49-F238E27FC236}">
                    <a16:creationId xmlns:a16="http://schemas.microsoft.com/office/drawing/2014/main" id="{3D30A626-954C-420A-A100-6823FA37D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32" name="Line 211">
                <a:extLst>
                  <a:ext uri="{FF2B5EF4-FFF2-40B4-BE49-F238E27FC236}">
                    <a16:creationId xmlns:a16="http://schemas.microsoft.com/office/drawing/2014/main" id="{819AE3CC-1D84-469C-863E-E87ED6DC3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8" name="Group 212">
              <a:extLst>
                <a:ext uri="{FF2B5EF4-FFF2-40B4-BE49-F238E27FC236}">
                  <a16:creationId xmlns:a16="http://schemas.microsoft.com/office/drawing/2014/main" id="{68B42716-7535-4396-8205-4514BF5264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685"/>
              <a:ext cx="195" cy="240"/>
              <a:chOff x="1311" y="1056"/>
              <a:chExt cx="195" cy="240"/>
            </a:xfrm>
            <a:grpFill/>
          </p:grpSpPr>
          <p:sp>
            <p:nvSpPr>
              <p:cNvPr id="19" name="Line 213">
                <a:extLst>
                  <a:ext uri="{FF2B5EF4-FFF2-40B4-BE49-F238E27FC236}">
                    <a16:creationId xmlns:a16="http://schemas.microsoft.com/office/drawing/2014/main" id="{D10121E0-2817-4A6A-BE76-77F2730E8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0" name="Line 214">
                <a:extLst>
                  <a:ext uri="{FF2B5EF4-FFF2-40B4-BE49-F238E27FC236}">
                    <a16:creationId xmlns:a16="http://schemas.microsoft.com/office/drawing/2014/main" id="{201C829E-3821-46BB-AAB0-97584FADF5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1" name="Line 215">
                <a:extLst>
                  <a:ext uri="{FF2B5EF4-FFF2-40B4-BE49-F238E27FC236}">
                    <a16:creationId xmlns:a16="http://schemas.microsoft.com/office/drawing/2014/main" id="{4304DECC-997C-459B-BD8C-9D973F2136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2" name="Line 216">
                <a:extLst>
                  <a:ext uri="{FF2B5EF4-FFF2-40B4-BE49-F238E27FC236}">
                    <a16:creationId xmlns:a16="http://schemas.microsoft.com/office/drawing/2014/main" id="{AE577224-F856-4EBF-8A40-07F6C69F31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3" name="Line 217">
                <a:extLst>
                  <a:ext uri="{FF2B5EF4-FFF2-40B4-BE49-F238E27FC236}">
                    <a16:creationId xmlns:a16="http://schemas.microsoft.com/office/drawing/2014/main" id="{F34E058B-4ADA-4D41-8DD2-E96268511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4" name="Line 218">
                <a:extLst>
                  <a:ext uri="{FF2B5EF4-FFF2-40B4-BE49-F238E27FC236}">
                    <a16:creationId xmlns:a16="http://schemas.microsoft.com/office/drawing/2014/main" id="{386DF079-45F8-4382-9190-CD2D07518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5" name="Line 219">
                <a:extLst>
                  <a:ext uri="{FF2B5EF4-FFF2-40B4-BE49-F238E27FC236}">
                    <a16:creationId xmlns:a16="http://schemas.microsoft.com/office/drawing/2014/main" id="{777A3AC0-B0FC-4ED1-B710-D63878F77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</p:grpSp>
      <p:grpSp>
        <p:nvGrpSpPr>
          <p:cNvPr id="47" name="Group 221">
            <a:extLst>
              <a:ext uri="{FF2B5EF4-FFF2-40B4-BE49-F238E27FC236}">
                <a16:creationId xmlns:a16="http://schemas.microsoft.com/office/drawing/2014/main" id="{B99E1B4A-3B1E-4648-9B83-B24B6A169EE2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328319"/>
            <a:ext cx="685800" cy="762000"/>
            <a:chOff x="3345" y="1445"/>
            <a:chExt cx="432" cy="480"/>
          </a:xfrm>
          <a:solidFill>
            <a:srgbClr val="C00000"/>
          </a:solidFill>
        </p:grpSpPr>
        <p:sp>
          <p:nvSpPr>
            <p:cNvPr id="48" name="Rectangle 222">
              <a:extLst>
                <a:ext uri="{FF2B5EF4-FFF2-40B4-BE49-F238E27FC236}">
                  <a16:creationId xmlns:a16="http://schemas.microsoft.com/office/drawing/2014/main" id="{C4A37FFF-EE77-442A-AF76-F2B077DFE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1445"/>
              <a:ext cx="432" cy="48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>
                <a:latin typeface="Cambria" panose="02040503050406030204" pitchFamily="18" charset="0"/>
              </a:endParaRPr>
            </a:p>
          </p:txBody>
        </p:sp>
        <p:sp>
          <p:nvSpPr>
            <p:cNvPr id="49" name="Line 223">
              <a:extLst>
                <a:ext uri="{FF2B5EF4-FFF2-40B4-BE49-F238E27FC236}">
                  <a16:creationId xmlns:a16="http://schemas.microsoft.com/office/drawing/2014/main" id="{CFEC3846-FF6B-4F1E-BB5C-0B6C5A34A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675"/>
              <a:ext cx="43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50" name="Line 224">
              <a:extLst>
                <a:ext uri="{FF2B5EF4-FFF2-40B4-BE49-F238E27FC236}">
                  <a16:creationId xmlns:a16="http://schemas.microsoft.com/office/drawing/2014/main" id="{42B00EEC-CCB3-4D41-B8AA-A1931E453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5" y="1445"/>
              <a:ext cx="0" cy="48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grpSp>
          <p:nvGrpSpPr>
            <p:cNvPr id="51" name="Group 225">
              <a:extLst>
                <a:ext uri="{FF2B5EF4-FFF2-40B4-BE49-F238E27FC236}">
                  <a16:creationId xmlns:a16="http://schemas.microsoft.com/office/drawing/2014/main" id="{73D4F6CE-B30B-4676-88B6-8E9DE98036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445"/>
              <a:ext cx="195" cy="240"/>
              <a:chOff x="1311" y="1056"/>
              <a:chExt cx="195" cy="240"/>
            </a:xfrm>
            <a:grpFill/>
          </p:grpSpPr>
          <p:sp>
            <p:nvSpPr>
              <p:cNvPr id="76" name="Line 226">
                <a:extLst>
                  <a:ext uri="{FF2B5EF4-FFF2-40B4-BE49-F238E27FC236}">
                    <a16:creationId xmlns:a16="http://schemas.microsoft.com/office/drawing/2014/main" id="{756CB959-A4AE-4965-A7E6-E9EB464A1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77" name="Line 227">
                <a:extLst>
                  <a:ext uri="{FF2B5EF4-FFF2-40B4-BE49-F238E27FC236}">
                    <a16:creationId xmlns:a16="http://schemas.microsoft.com/office/drawing/2014/main" id="{E7213DAF-17D8-456D-8FF3-83A514C83B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A03A78EA-20F7-4CCB-BAA4-F5CF37617E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79" name="Line 229">
                <a:extLst>
                  <a:ext uri="{FF2B5EF4-FFF2-40B4-BE49-F238E27FC236}">
                    <a16:creationId xmlns:a16="http://schemas.microsoft.com/office/drawing/2014/main" id="{4C071699-4C40-401E-903F-21168F4FC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80" name="Line 230">
                <a:extLst>
                  <a:ext uri="{FF2B5EF4-FFF2-40B4-BE49-F238E27FC236}">
                    <a16:creationId xmlns:a16="http://schemas.microsoft.com/office/drawing/2014/main" id="{E40FBE7B-6AF2-45AA-933A-A840DA5B1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81" name="Line 231">
                <a:extLst>
                  <a:ext uri="{FF2B5EF4-FFF2-40B4-BE49-F238E27FC236}">
                    <a16:creationId xmlns:a16="http://schemas.microsoft.com/office/drawing/2014/main" id="{154FD45B-8D75-45FF-AC63-E6BA1E40F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82" name="Line 232">
                <a:extLst>
                  <a:ext uri="{FF2B5EF4-FFF2-40B4-BE49-F238E27FC236}">
                    <a16:creationId xmlns:a16="http://schemas.microsoft.com/office/drawing/2014/main" id="{3174DEFD-83DD-478C-8389-8FE1A3800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52" name="Group 233">
              <a:extLst>
                <a:ext uri="{FF2B5EF4-FFF2-40B4-BE49-F238E27FC236}">
                  <a16:creationId xmlns:a16="http://schemas.microsoft.com/office/drawing/2014/main" id="{721C1704-D943-4044-87E3-282269F7FE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445"/>
              <a:ext cx="195" cy="240"/>
              <a:chOff x="1311" y="1056"/>
              <a:chExt cx="195" cy="240"/>
            </a:xfrm>
            <a:grpFill/>
          </p:grpSpPr>
          <p:sp>
            <p:nvSpPr>
              <p:cNvPr id="69" name="Line 234">
                <a:extLst>
                  <a:ext uri="{FF2B5EF4-FFF2-40B4-BE49-F238E27FC236}">
                    <a16:creationId xmlns:a16="http://schemas.microsoft.com/office/drawing/2014/main" id="{39ECD77D-12F4-44E1-8D7D-43B82F89C2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70" name="Line 235">
                <a:extLst>
                  <a:ext uri="{FF2B5EF4-FFF2-40B4-BE49-F238E27FC236}">
                    <a16:creationId xmlns:a16="http://schemas.microsoft.com/office/drawing/2014/main" id="{CBB3B0D1-C722-42B1-945C-B4BDB7BE7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71" name="Line 236">
                <a:extLst>
                  <a:ext uri="{FF2B5EF4-FFF2-40B4-BE49-F238E27FC236}">
                    <a16:creationId xmlns:a16="http://schemas.microsoft.com/office/drawing/2014/main" id="{6F2D9102-97E2-4645-B716-F6A364076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72" name="Line 237">
                <a:extLst>
                  <a:ext uri="{FF2B5EF4-FFF2-40B4-BE49-F238E27FC236}">
                    <a16:creationId xmlns:a16="http://schemas.microsoft.com/office/drawing/2014/main" id="{5CD67A5F-14DD-4835-B0A3-13EA481EE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73" name="Line 238">
                <a:extLst>
                  <a:ext uri="{FF2B5EF4-FFF2-40B4-BE49-F238E27FC236}">
                    <a16:creationId xmlns:a16="http://schemas.microsoft.com/office/drawing/2014/main" id="{21130F19-529B-499C-A32C-97B2F58BFF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74" name="Line 239">
                <a:extLst>
                  <a:ext uri="{FF2B5EF4-FFF2-40B4-BE49-F238E27FC236}">
                    <a16:creationId xmlns:a16="http://schemas.microsoft.com/office/drawing/2014/main" id="{7B959BDD-67C8-4713-B173-8755C5596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75" name="Line 240">
                <a:extLst>
                  <a:ext uri="{FF2B5EF4-FFF2-40B4-BE49-F238E27FC236}">
                    <a16:creationId xmlns:a16="http://schemas.microsoft.com/office/drawing/2014/main" id="{A1EFDF8B-C96F-4CAE-B513-9AE1D9753B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53" name="Group 241">
              <a:extLst>
                <a:ext uri="{FF2B5EF4-FFF2-40B4-BE49-F238E27FC236}">
                  <a16:creationId xmlns:a16="http://schemas.microsoft.com/office/drawing/2014/main" id="{56A135B2-1E79-4B86-B224-23D3E79CC3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680"/>
              <a:ext cx="195" cy="240"/>
              <a:chOff x="1311" y="1056"/>
              <a:chExt cx="195" cy="240"/>
            </a:xfrm>
            <a:grpFill/>
          </p:grpSpPr>
          <p:sp>
            <p:nvSpPr>
              <p:cNvPr id="62" name="Line 242">
                <a:extLst>
                  <a:ext uri="{FF2B5EF4-FFF2-40B4-BE49-F238E27FC236}">
                    <a16:creationId xmlns:a16="http://schemas.microsoft.com/office/drawing/2014/main" id="{C071950D-3F4A-42CA-AE30-688704F4A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63" name="Line 243">
                <a:extLst>
                  <a:ext uri="{FF2B5EF4-FFF2-40B4-BE49-F238E27FC236}">
                    <a16:creationId xmlns:a16="http://schemas.microsoft.com/office/drawing/2014/main" id="{513A8097-41C7-4DDF-9213-A98278103B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64" name="Line 244">
                <a:extLst>
                  <a:ext uri="{FF2B5EF4-FFF2-40B4-BE49-F238E27FC236}">
                    <a16:creationId xmlns:a16="http://schemas.microsoft.com/office/drawing/2014/main" id="{D67C4595-EE7C-44BE-8032-EB847BF77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65" name="Line 245">
                <a:extLst>
                  <a:ext uri="{FF2B5EF4-FFF2-40B4-BE49-F238E27FC236}">
                    <a16:creationId xmlns:a16="http://schemas.microsoft.com/office/drawing/2014/main" id="{56F7C54D-BFE5-47EE-BCBF-283388B73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66" name="Line 246">
                <a:extLst>
                  <a:ext uri="{FF2B5EF4-FFF2-40B4-BE49-F238E27FC236}">
                    <a16:creationId xmlns:a16="http://schemas.microsoft.com/office/drawing/2014/main" id="{4C41659C-1546-4F20-9541-AF19733C1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67" name="Line 247">
                <a:extLst>
                  <a:ext uri="{FF2B5EF4-FFF2-40B4-BE49-F238E27FC236}">
                    <a16:creationId xmlns:a16="http://schemas.microsoft.com/office/drawing/2014/main" id="{0E7AF499-F76C-4346-BF37-616B1EF787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68" name="Line 248">
                <a:extLst>
                  <a:ext uri="{FF2B5EF4-FFF2-40B4-BE49-F238E27FC236}">
                    <a16:creationId xmlns:a16="http://schemas.microsoft.com/office/drawing/2014/main" id="{950B0597-497A-401A-9D3F-C7622C36D5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54" name="Group 249">
              <a:extLst>
                <a:ext uri="{FF2B5EF4-FFF2-40B4-BE49-F238E27FC236}">
                  <a16:creationId xmlns:a16="http://schemas.microsoft.com/office/drawing/2014/main" id="{A1E334D3-E50A-4883-85CC-B0E22ABF69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685"/>
              <a:ext cx="195" cy="240"/>
              <a:chOff x="1311" y="1056"/>
              <a:chExt cx="195" cy="240"/>
            </a:xfrm>
            <a:grpFill/>
          </p:grpSpPr>
          <p:sp>
            <p:nvSpPr>
              <p:cNvPr id="55" name="Line 250">
                <a:extLst>
                  <a:ext uri="{FF2B5EF4-FFF2-40B4-BE49-F238E27FC236}">
                    <a16:creationId xmlns:a16="http://schemas.microsoft.com/office/drawing/2014/main" id="{8B314952-3017-44F5-BA00-991AD11B3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56" name="Line 251">
                <a:extLst>
                  <a:ext uri="{FF2B5EF4-FFF2-40B4-BE49-F238E27FC236}">
                    <a16:creationId xmlns:a16="http://schemas.microsoft.com/office/drawing/2014/main" id="{7BBD0AE6-03AD-45BB-A53E-7DCEE0A0E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57" name="Line 252">
                <a:extLst>
                  <a:ext uri="{FF2B5EF4-FFF2-40B4-BE49-F238E27FC236}">
                    <a16:creationId xmlns:a16="http://schemas.microsoft.com/office/drawing/2014/main" id="{B34DFCAB-74CA-4CA5-8713-F3B837E650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58" name="Line 253">
                <a:extLst>
                  <a:ext uri="{FF2B5EF4-FFF2-40B4-BE49-F238E27FC236}">
                    <a16:creationId xmlns:a16="http://schemas.microsoft.com/office/drawing/2014/main" id="{90AA1ECC-0310-423F-B0FB-48589520CD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59" name="Line 254">
                <a:extLst>
                  <a:ext uri="{FF2B5EF4-FFF2-40B4-BE49-F238E27FC236}">
                    <a16:creationId xmlns:a16="http://schemas.microsoft.com/office/drawing/2014/main" id="{7D73080B-491D-4A35-ADFF-FB69AA49D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60" name="Line 255">
                <a:extLst>
                  <a:ext uri="{FF2B5EF4-FFF2-40B4-BE49-F238E27FC236}">
                    <a16:creationId xmlns:a16="http://schemas.microsoft.com/office/drawing/2014/main" id="{4DE15642-F2DE-42EE-AEA8-CBF47925C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61" name="Line 256">
                <a:extLst>
                  <a:ext uri="{FF2B5EF4-FFF2-40B4-BE49-F238E27FC236}">
                    <a16:creationId xmlns:a16="http://schemas.microsoft.com/office/drawing/2014/main" id="{C8ABF4B5-4E4C-4709-A9C2-0CC1DA1079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</p:grpSp>
      <p:grpSp>
        <p:nvGrpSpPr>
          <p:cNvPr id="83" name="Group 257">
            <a:extLst>
              <a:ext uri="{FF2B5EF4-FFF2-40B4-BE49-F238E27FC236}">
                <a16:creationId xmlns:a16="http://schemas.microsoft.com/office/drawing/2014/main" id="{50414CE8-47B7-41BD-B2B8-F293678CB8E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395119"/>
            <a:ext cx="685800" cy="762000"/>
            <a:chOff x="3345" y="1445"/>
            <a:chExt cx="432" cy="480"/>
          </a:xfrm>
          <a:solidFill>
            <a:srgbClr val="C00000"/>
          </a:solidFill>
        </p:grpSpPr>
        <p:sp>
          <p:nvSpPr>
            <p:cNvPr id="84" name="Rectangle 258">
              <a:extLst>
                <a:ext uri="{FF2B5EF4-FFF2-40B4-BE49-F238E27FC236}">
                  <a16:creationId xmlns:a16="http://schemas.microsoft.com/office/drawing/2014/main" id="{8A4E29D7-24FB-4FB1-8646-B13D98A2B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1445"/>
              <a:ext cx="432" cy="48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>
                <a:latin typeface="Cambria" panose="02040503050406030204" pitchFamily="18" charset="0"/>
              </a:endParaRPr>
            </a:p>
          </p:txBody>
        </p:sp>
        <p:sp>
          <p:nvSpPr>
            <p:cNvPr id="85" name="Line 259">
              <a:extLst>
                <a:ext uri="{FF2B5EF4-FFF2-40B4-BE49-F238E27FC236}">
                  <a16:creationId xmlns:a16="http://schemas.microsoft.com/office/drawing/2014/main" id="{8991247B-DCD0-4AE0-BCBC-D2E510408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675"/>
              <a:ext cx="43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86" name="Line 260">
              <a:extLst>
                <a:ext uri="{FF2B5EF4-FFF2-40B4-BE49-F238E27FC236}">
                  <a16:creationId xmlns:a16="http://schemas.microsoft.com/office/drawing/2014/main" id="{9CC2D762-3F27-436C-9B43-00D4887E0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5" y="1445"/>
              <a:ext cx="0" cy="48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grpSp>
          <p:nvGrpSpPr>
            <p:cNvPr id="87" name="Group 261">
              <a:extLst>
                <a:ext uri="{FF2B5EF4-FFF2-40B4-BE49-F238E27FC236}">
                  <a16:creationId xmlns:a16="http://schemas.microsoft.com/office/drawing/2014/main" id="{D56BD23F-55FE-4C7A-864F-0EC903E8F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445"/>
              <a:ext cx="195" cy="240"/>
              <a:chOff x="1311" y="1056"/>
              <a:chExt cx="195" cy="240"/>
            </a:xfrm>
            <a:grpFill/>
          </p:grpSpPr>
          <p:sp>
            <p:nvSpPr>
              <p:cNvPr id="112" name="Line 262">
                <a:extLst>
                  <a:ext uri="{FF2B5EF4-FFF2-40B4-BE49-F238E27FC236}">
                    <a16:creationId xmlns:a16="http://schemas.microsoft.com/office/drawing/2014/main" id="{C1DF8EFD-7826-4DC0-AFDE-43BBFCA061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13" name="Line 263">
                <a:extLst>
                  <a:ext uri="{FF2B5EF4-FFF2-40B4-BE49-F238E27FC236}">
                    <a16:creationId xmlns:a16="http://schemas.microsoft.com/office/drawing/2014/main" id="{A8F6CCBA-20F2-47C5-8609-A5AD27B141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14" name="Line 264">
                <a:extLst>
                  <a:ext uri="{FF2B5EF4-FFF2-40B4-BE49-F238E27FC236}">
                    <a16:creationId xmlns:a16="http://schemas.microsoft.com/office/drawing/2014/main" id="{D27C6303-3891-4613-B83A-BCCF976088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15" name="Line 265">
                <a:extLst>
                  <a:ext uri="{FF2B5EF4-FFF2-40B4-BE49-F238E27FC236}">
                    <a16:creationId xmlns:a16="http://schemas.microsoft.com/office/drawing/2014/main" id="{85AD274F-C0E6-4CBB-9366-D51500105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16" name="Line 266">
                <a:extLst>
                  <a:ext uri="{FF2B5EF4-FFF2-40B4-BE49-F238E27FC236}">
                    <a16:creationId xmlns:a16="http://schemas.microsoft.com/office/drawing/2014/main" id="{CB68BBE6-DECA-4B53-A8E3-C3859C2CD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17" name="Line 267">
                <a:extLst>
                  <a:ext uri="{FF2B5EF4-FFF2-40B4-BE49-F238E27FC236}">
                    <a16:creationId xmlns:a16="http://schemas.microsoft.com/office/drawing/2014/main" id="{DB6BCC70-B889-46CE-A5E2-763797312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18" name="Line 268">
                <a:extLst>
                  <a:ext uri="{FF2B5EF4-FFF2-40B4-BE49-F238E27FC236}">
                    <a16:creationId xmlns:a16="http://schemas.microsoft.com/office/drawing/2014/main" id="{AADE7941-3E54-452B-A731-67B81BA61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88" name="Group 269">
              <a:extLst>
                <a:ext uri="{FF2B5EF4-FFF2-40B4-BE49-F238E27FC236}">
                  <a16:creationId xmlns:a16="http://schemas.microsoft.com/office/drawing/2014/main" id="{6010899A-0D4F-4963-9834-AACE5C5888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445"/>
              <a:ext cx="195" cy="240"/>
              <a:chOff x="1311" y="1056"/>
              <a:chExt cx="195" cy="240"/>
            </a:xfrm>
            <a:grpFill/>
          </p:grpSpPr>
          <p:sp>
            <p:nvSpPr>
              <p:cNvPr id="105" name="Line 270">
                <a:extLst>
                  <a:ext uri="{FF2B5EF4-FFF2-40B4-BE49-F238E27FC236}">
                    <a16:creationId xmlns:a16="http://schemas.microsoft.com/office/drawing/2014/main" id="{47C88534-6A36-4E4D-A326-23BC738EE6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06" name="Line 271">
                <a:extLst>
                  <a:ext uri="{FF2B5EF4-FFF2-40B4-BE49-F238E27FC236}">
                    <a16:creationId xmlns:a16="http://schemas.microsoft.com/office/drawing/2014/main" id="{0200E9D5-FC8B-42C3-8BBF-5A76A646A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07" name="Line 272">
                <a:extLst>
                  <a:ext uri="{FF2B5EF4-FFF2-40B4-BE49-F238E27FC236}">
                    <a16:creationId xmlns:a16="http://schemas.microsoft.com/office/drawing/2014/main" id="{3A4B5766-8818-4276-BED7-20CEEFF4D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08" name="Line 273">
                <a:extLst>
                  <a:ext uri="{FF2B5EF4-FFF2-40B4-BE49-F238E27FC236}">
                    <a16:creationId xmlns:a16="http://schemas.microsoft.com/office/drawing/2014/main" id="{D4D5CA29-BC06-48AB-909D-F9E51414CD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09" name="Line 274">
                <a:extLst>
                  <a:ext uri="{FF2B5EF4-FFF2-40B4-BE49-F238E27FC236}">
                    <a16:creationId xmlns:a16="http://schemas.microsoft.com/office/drawing/2014/main" id="{D5B3282D-A3DA-4A33-B00B-4E520E3115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10" name="Line 275">
                <a:extLst>
                  <a:ext uri="{FF2B5EF4-FFF2-40B4-BE49-F238E27FC236}">
                    <a16:creationId xmlns:a16="http://schemas.microsoft.com/office/drawing/2014/main" id="{4F5248AF-15DC-4843-8A60-DC739B9B9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11" name="Line 276">
                <a:extLst>
                  <a:ext uri="{FF2B5EF4-FFF2-40B4-BE49-F238E27FC236}">
                    <a16:creationId xmlns:a16="http://schemas.microsoft.com/office/drawing/2014/main" id="{370C7F70-A91D-4EE9-BBEA-A75F3FFB9C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89" name="Group 277">
              <a:extLst>
                <a:ext uri="{FF2B5EF4-FFF2-40B4-BE49-F238E27FC236}">
                  <a16:creationId xmlns:a16="http://schemas.microsoft.com/office/drawing/2014/main" id="{2E4386E7-4CAC-45FC-965E-60C6169163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680"/>
              <a:ext cx="195" cy="240"/>
              <a:chOff x="1311" y="1056"/>
              <a:chExt cx="195" cy="240"/>
            </a:xfrm>
            <a:grpFill/>
          </p:grpSpPr>
          <p:sp>
            <p:nvSpPr>
              <p:cNvPr id="98" name="Line 278">
                <a:extLst>
                  <a:ext uri="{FF2B5EF4-FFF2-40B4-BE49-F238E27FC236}">
                    <a16:creationId xmlns:a16="http://schemas.microsoft.com/office/drawing/2014/main" id="{BE948DF7-9E40-47F7-929C-119C513B7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99" name="Line 279">
                <a:extLst>
                  <a:ext uri="{FF2B5EF4-FFF2-40B4-BE49-F238E27FC236}">
                    <a16:creationId xmlns:a16="http://schemas.microsoft.com/office/drawing/2014/main" id="{98C3B548-9F78-4D2D-9D9C-4D5B06EFB5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00" name="Line 280">
                <a:extLst>
                  <a:ext uri="{FF2B5EF4-FFF2-40B4-BE49-F238E27FC236}">
                    <a16:creationId xmlns:a16="http://schemas.microsoft.com/office/drawing/2014/main" id="{7A47B0DA-F41D-4125-B9C3-16BD37BDDE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01" name="Line 281">
                <a:extLst>
                  <a:ext uri="{FF2B5EF4-FFF2-40B4-BE49-F238E27FC236}">
                    <a16:creationId xmlns:a16="http://schemas.microsoft.com/office/drawing/2014/main" id="{74B5E9AB-ECF5-4938-8BD8-20729FC82D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02" name="Line 282">
                <a:extLst>
                  <a:ext uri="{FF2B5EF4-FFF2-40B4-BE49-F238E27FC236}">
                    <a16:creationId xmlns:a16="http://schemas.microsoft.com/office/drawing/2014/main" id="{F7B101F9-7D85-4901-8B57-FFC48AAFFC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03" name="Line 283">
                <a:extLst>
                  <a:ext uri="{FF2B5EF4-FFF2-40B4-BE49-F238E27FC236}">
                    <a16:creationId xmlns:a16="http://schemas.microsoft.com/office/drawing/2014/main" id="{96FEDA98-5106-42DD-805D-2DEDC4430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04" name="Line 284">
                <a:extLst>
                  <a:ext uri="{FF2B5EF4-FFF2-40B4-BE49-F238E27FC236}">
                    <a16:creationId xmlns:a16="http://schemas.microsoft.com/office/drawing/2014/main" id="{E89F17D5-DA85-40E9-B277-344DAE7693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90" name="Group 285">
              <a:extLst>
                <a:ext uri="{FF2B5EF4-FFF2-40B4-BE49-F238E27FC236}">
                  <a16:creationId xmlns:a16="http://schemas.microsoft.com/office/drawing/2014/main" id="{ED666F89-DBFB-4B92-B5F0-076BD3AD58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685"/>
              <a:ext cx="195" cy="240"/>
              <a:chOff x="1311" y="1056"/>
              <a:chExt cx="195" cy="240"/>
            </a:xfrm>
            <a:grpFill/>
          </p:grpSpPr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BDD5885F-E158-4667-ADD6-EE6D96B10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06FBA75F-FFF2-409E-B8D0-4B001B217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7873EDE9-B64B-4D39-9247-1B8C5D882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DD45F0D3-DBB9-4E5A-9823-3E1EC652AF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95" name="Line 290">
                <a:extLst>
                  <a:ext uri="{FF2B5EF4-FFF2-40B4-BE49-F238E27FC236}">
                    <a16:creationId xmlns:a16="http://schemas.microsoft.com/office/drawing/2014/main" id="{A01646CA-A09E-49CE-88D0-C8EEEE1DE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2BE1D7D3-7F28-4734-AC65-C6A4E97855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9AD88448-378F-469B-9987-8E98684F20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</p:grpSp>
      <p:grpSp>
        <p:nvGrpSpPr>
          <p:cNvPr id="119" name="Group 293">
            <a:extLst>
              <a:ext uri="{FF2B5EF4-FFF2-40B4-BE49-F238E27FC236}">
                <a16:creationId xmlns:a16="http://schemas.microsoft.com/office/drawing/2014/main" id="{6B63B785-A6E1-4F0C-A89D-AA04ECED49D8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194719"/>
            <a:ext cx="685800" cy="762000"/>
            <a:chOff x="3345" y="1445"/>
            <a:chExt cx="432" cy="480"/>
          </a:xfrm>
          <a:solidFill>
            <a:srgbClr val="C00000"/>
          </a:solidFill>
        </p:grpSpPr>
        <p:sp>
          <p:nvSpPr>
            <p:cNvPr id="120" name="Rectangle 294">
              <a:extLst>
                <a:ext uri="{FF2B5EF4-FFF2-40B4-BE49-F238E27FC236}">
                  <a16:creationId xmlns:a16="http://schemas.microsoft.com/office/drawing/2014/main" id="{0F869692-1E63-400D-AFC5-287EE7027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1445"/>
              <a:ext cx="432" cy="48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>
                <a:latin typeface="Cambria" panose="02040503050406030204" pitchFamily="18" charset="0"/>
              </a:endParaRPr>
            </a:p>
          </p:txBody>
        </p:sp>
        <p:sp>
          <p:nvSpPr>
            <p:cNvPr id="121" name="Line 295">
              <a:extLst>
                <a:ext uri="{FF2B5EF4-FFF2-40B4-BE49-F238E27FC236}">
                  <a16:creationId xmlns:a16="http://schemas.microsoft.com/office/drawing/2014/main" id="{C1741946-BF6E-4F05-A596-DC76D18AB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675"/>
              <a:ext cx="43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122" name="Line 296">
              <a:extLst>
                <a:ext uri="{FF2B5EF4-FFF2-40B4-BE49-F238E27FC236}">
                  <a16:creationId xmlns:a16="http://schemas.microsoft.com/office/drawing/2014/main" id="{DA9A0FC0-7BA4-4E44-AB96-3855114DF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5" y="1445"/>
              <a:ext cx="0" cy="48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grpSp>
          <p:nvGrpSpPr>
            <p:cNvPr id="123" name="Group 297">
              <a:extLst>
                <a:ext uri="{FF2B5EF4-FFF2-40B4-BE49-F238E27FC236}">
                  <a16:creationId xmlns:a16="http://schemas.microsoft.com/office/drawing/2014/main" id="{9FC45A84-CF0E-44C7-9281-F6C1B602CC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445"/>
              <a:ext cx="195" cy="240"/>
              <a:chOff x="1311" y="1056"/>
              <a:chExt cx="195" cy="240"/>
            </a:xfrm>
            <a:grpFill/>
          </p:grpSpPr>
          <p:sp>
            <p:nvSpPr>
              <p:cNvPr id="148" name="Line 298">
                <a:extLst>
                  <a:ext uri="{FF2B5EF4-FFF2-40B4-BE49-F238E27FC236}">
                    <a16:creationId xmlns:a16="http://schemas.microsoft.com/office/drawing/2014/main" id="{0F13BB1B-F06F-4024-82B1-A66026987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49" name="Line 299">
                <a:extLst>
                  <a:ext uri="{FF2B5EF4-FFF2-40B4-BE49-F238E27FC236}">
                    <a16:creationId xmlns:a16="http://schemas.microsoft.com/office/drawing/2014/main" id="{20520108-C6FE-4E7B-9B53-55A65DBA0A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50" name="Line 300">
                <a:extLst>
                  <a:ext uri="{FF2B5EF4-FFF2-40B4-BE49-F238E27FC236}">
                    <a16:creationId xmlns:a16="http://schemas.microsoft.com/office/drawing/2014/main" id="{6224668D-7293-45F5-AC06-F651E54AE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51" name="Line 301">
                <a:extLst>
                  <a:ext uri="{FF2B5EF4-FFF2-40B4-BE49-F238E27FC236}">
                    <a16:creationId xmlns:a16="http://schemas.microsoft.com/office/drawing/2014/main" id="{B6149498-F88E-4C02-B357-7E9DE0955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52" name="Line 302">
                <a:extLst>
                  <a:ext uri="{FF2B5EF4-FFF2-40B4-BE49-F238E27FC236}">
                    <a16:creationId xmlns:a16="http://schemas.microsoft.com/office/drawing/2014/main" id="{9F2E41B0-D5C2-436B-9F3D-B32A136BAB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53" name="Line 303">
                <a:extLst>
                  <a:ext uri="{FF2B5EF4-FFF2-40B4-BE49-F238E27FC236}">
                    <a16:creationId xmlns:a16="http://schemas.microsoft.com/office/drawing/2014/main" id="{3BCA8867-8D88-4860-BA1D-D6522CC02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54" name="Line 304">
                <a:extLst>
                  <a:ext uri="{FF2B5EF4-FFF2-40B4-BE49-F238E27FC236}">
                    <a16:creationId xmlns:a16="http://schemas.microsoft.com/office/drawing/2014/main" id="{233A4981-071A-41EC-B7C6-CF6D45772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24" name="Group 305">
              <a:extLst>
                <a:ext uri="{FF2B5EF4-FFF2-40B4-BE49-F238E27FC236}">
                  <a16:creationId xmlns:a16="http://schemas.microsoft.com/office/drawing/2014/main" id="{C34908DB-C806-40FA-B1DC-A47D36D8D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445"/>
              <a:ext cx="195" cy="240"/>
              <a:chOff x="1311" y="1056"/>
              <a:chExt cx="195" cy="240"/>
            </a:xfrm>
            <a:grpFill/>
          </p:grpSpPr>
          <p:sp>
            <p:nvSpPr>
              <p:cNvPr id="141" name="Line 306">
                <a:extLst>
                  <a:ext uri="{FF2B5EF4-FFF2-40B4-BE49-F238E27FC236}">
                    <a16:creationId xmlns:a16="http://schemas.microsoft.com/office/drawing/2014/main" id="{F69E0146-1A56-4983-98BC-9D3E7B6E3E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42" name="Line 307">
                <a:extLst>
                  <a:ext uri="{FF2B5EF4-FFF2-40B4-BE49-F238E27FC236}">
                    <a16:creationId xmlns:a16="http://schemas.microsoft.com/office/drawing/2014/main" id="{324BD994-5ABB-40E1-9566-AE1C2D2A6E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43" name="Line 308">
                <a:extLst>
                  <a:ext uri="{FF2B5EF4-FFF2-40B4-BE49-F238E27FC236}">
                    <a16:creationId xmlns:a16="http://schemas.microsoft.com/office/drawing/2014/main" id="{E9E7320C-C41E-40F3-9BA7-0586E5E38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44" name="Line 309">
                <a:extLst>
                  <a:ext uri="{FF2B5EF4-FFF2-40B4-BE49-F238E27FC236}">
                    <a16:creationId xmlns:a16="http://schemas.microsoft.com/office/drawing/2014/main" id="{24AEF887-3E9A-4F2F-A104-295246E6A9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45" name="Line 310">
                <a:extLst>
                  <a:ext uri="{FF2B5EF4-FFF2-40B4-BE49-F238E27FC236}">
                    <a16:creationId xmlns:a16="http://schemas.microsoft.com/office/drawing/2014/main" id="{563A522C-A63E-4BA2-AE49-6C035C266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46" name="Line 311">
                <a:extLst>
                  <a:ext uri="{FF2B5EF4-FFF2-40B4-BE49-F238E27FC236}">
                    <a16:creationId xmlns:a16="http://schemas.microsoft.com/office/drawing/2014/main" id="{4C29F309-EB72-4066-8E4B-55366A79C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47" name="Line 312">
                <a:extLst>
                  <a:ext uri="{FF2B5EF4-FFF2-40B4-BE49-F238E27FC236}">
                    <a16:creationId xmlns:a16="http://schemas.microsoft.com/office/drawing/2014/main" id="{74FB3E6D-A59A-4D48-A345-D77E48CA10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25" name="Group 313">
              <a:extLst>
                <a:ext uri="{FF2B5EF4-FFF2-40B4-BE49-F238E27FC236}">
                  <a16:creationId xmlns:a16="http://schemas.microsoft.com/office/drawing/2014/main" id="{D367A145-C725-46BC-B694-D5584B8928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680"/>
              <a:ext cx="195" cy="240"/>
              <a:chOff x="1311" y="1056"/>
              <a:chExt cx="195" cy="240"/>
            </a:xfrm>
            <a:grpFill/>
          </p:grpSpPr>
          <p:sp>
            <p:nvSpPr>
              <p:cNvPr id="134" name="Line 314">
                <a:extLst>
                  <a:ext uri="{FF2B5EF4-FFF2-40B4-BE49-F238E27FC236}">
                    <a16:creationId xmlns:a16="http://schemas.microsoft.com/office/drawing/2014/main" id="{D8A1DE65-045E-4844-8502-6EA8B62B3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35" name="Line 315">
                <a:extLst>
                  <a:ext uri="{FF2B5EF4-FFF2-40B4-BE49-F238E27FC236}">
                    <a16:creationId xmlns:a16="http://schemas.microsoft.com/office/drawing/2014/main" id="{94FB6286-698A-440D-9562-D26249471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36" name="Line 316">
                <a:extLst>
                  <a:ext uri="{FF2B5EF4-FFF2-40B4-BE49-F238E27FC236}">
                    <a16:creationId xmlns:a16="http://schemas.microsoft.com/office/drawing/2014/main" id="{0E43788E-0D09-4C50-AF43-1ABC206B2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37" name="Line 317">
                <a:extLst>
                  <a:ext uri="{FF2B5EF4-FFF2-40B4-BE49-F238E27FC236}">
                    <a16:creationId xmlns:a16="http://schemas.microsoft.com/office/drawing/2014/main" id="{039E51F4-105B-4981-A613-D01CFC26E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38" name="Line 318">
                <a:extLst>
                  <a:ext uri="{FF2B5EF4-FFF2-40B4-BE49-F238E27FC236}">
                    <a16:creationId xmlns:a16="http://schemas.microsoft.com/office/drawing/2014/main" id="{4FD2F68E-2BA1-45B5-A480-458C31B6AD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39" name="Line 319">
                <a:extLst>
                  <a:ext uri="{FF2B5EF4-FFF2-40B4-BE49-F238E27FC236}">
                    <a16:creationId xmlns:a16="http://schemas.microsoft.com/office/drawing/2014/main" id="{91020CDC-CA4E-40E6-BA51-FD8076B6A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40" name="Line 320">
                <a:extLst>
                  <a:ext uri="{FF2B5EF4-FFF2-40B4-BE49-F238E27FC236}">
                    <a16:creationId xmlns:a16="http://schemas.microsoft.com/office/drawing/2014/main" id="{49094E5B-D2C6-4FD3-9574-E6243A576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26" name="Group 321">
              <a:extLst>
                <a:ext uri="{FF2B5EF4-FFF2-40B4-BE49-F238E27FC236}">
                  <a16:creationId xmlns:a16="http://schemas.microsoft.com/office/drawing/2014/main" id="{CE518B18-4E5D-471C-8C81-D8EE10BBFB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685"/>
              <a:ext cx="195" cy="240"/>
              <a:chOff x="1311" y="1056"/>
              <a:chExt cx="195" cy="240"/>
            </a:xfrm>
            <a:grpFill/>
          </p:grpSpPr>
          <p:sp>
            <p:nvSpPr>
              <p:cNvPr id="127" name="Line 322">
                <a:extLst>
                  <a:ext uri="{FF2B5EF4-FFF2-40B4-BE49-F238E27FC236}">
                    <a16:creationId xmlns:a16="http://schemas.microsoft.com/office/drawing/2014/main" id="{7625AFA0-74F2-4D25-840A-5E729B0427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28" name="Line 323">
                <a:extLst>
                  <a:ext uri="{FF2B5EF4-FFF2-40B4-BE49-F238E27FC236}">
                    <a16:creationId xmlns:a16="http://schemas.microsoft.com/office/drawing/2014/main" id="{43EC352D-7606-48A8-9940-F46E600B4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29" name="Line 324">
                <a:extLst>
                  <a:ext uri="{FF2B5EF4-FFF2-40B4-BE49-F238E27FC236}">
                    <a16:creationId xmlns:a16="http://schemas.microsoft.com/office/drawing/2014/main" id="{10358E4F-A371-47B4-A551-F54B9B90DD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30" name="Line 325">
                <a:extLst>
                  <a:ext uri="{FF2B5EF4-FFF2-40B4-BE49-F238E27FC236}">
                    <a16:creationId xmlns:a16="http://schemas.microsoft.com/office/drawing/2014/main" id="{4D99827F-5B62-4557-A5E8-26AE6F959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31" name="Line 326">
                <a:extLst>
                  <a:ext uri="{FF2B5EF4-FFF2-40B4-BE49-F238E27FC236}">
                    <a16:creationId xmlns:a16="http://schemas.microsoft.com/office/drawing/2014/main" id="{53D2CD76-53CB-4ED8-BABA-2148BEE59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32" name="Line 327">
                <a:extLst>
                  <a:ext uri="{FF2B5EF4-FFF2-40B4-BE49-F238E27FC236}">
                    <a16:creationId xmlns:a16="http://schemas.microsoft.com/office/drawing/2014/main" id="{A3AC68DF-CB22-4EE0-80E8-AF58185BC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33" name="Line 328">
                <a:extLst>
                  <a:ext uri="{FF2B5EF4-FFF2-40B4-BE49-F238E27FC236}">
                    <a16:creationId xmlns:a16="http://schemas.microsoft.com/office/drawing/2014/main" id="{DB9569A6-49DB-4E6D-B730-302107D03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</p:grpSp>
      <p:grpSp>
        <p:nvGrpSpPr>
          <p:cNvPr id="155" name="Group 329">
            <a:extLst>
              <a:ext uri="{FF2B5EF4-FFF2-40B4-BE49-F238E27FC236}">
                <a16:creationId xmlns:a16="http://schemas.microsoft.com/office/drawing/2014/main" id="{AAA40672-856F-4A29-A8A0-D46AB85E3219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261519"/>
            <a:ext cx="685800" cy="762000"/>
            <a:chOff x="3345" y="1445"/>
            <a:chExt cx="432" cy="480"/>
          </a:xfrm>
          <a:solidFill>
            <a:srgbClr val="C00000"/>
          </a:solidFill>
        </p:grpSpPr>
        <p:sp>
          <p:nvSpPr>
            <p:cNvPr id="156" name="Rectangle 330">
              <a:extLst>
                <a:ext uri="{FF2B5EF4-FFF2-40B4-BE49-F238E27FC236}">
                  <a16:creationId xmlns:a16="http://schemas.microsoft.com/office/drawing/2014/main" id="{4188AA01-B2FD-425E-8A10-E9E4B8625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1445"/>
              <a:ext cx="432" cy="48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>
                <a:latin typeface="Cambria" panose="02040503050406030204" pitchFamily="18" charset="0"/>
              </a:endParaRPr>
            </a:p>
          </p:txBody>
        </p:sp>
        <p:sp>
          <p:nvSpPr>
            <p:cNvPr id="157" name="Line 331">
              <a:extLst>
                <a:ext uri="{FF2B5EF4-FFF2-40B4-BE49-F238E27FC236}">
                  <a16:creationId xmlns:a16="http://schemas.microsoft.com/office/drawing/2014/main" id="{AD04F659-C428-4FAA-A142-2AB767B36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675"/>
              <a:ext cx="43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158" name="Line 332">
              <a:extLst>
                <a:ext uri="{FF2B5EF4-FFF2-40B4-BE49-F238E27FC236}">
                  <a16:creationId xmlns:a16="http://schemas.microsoft.com/office/drawing/2014/main" id="{24D9138A-BF5A-4BFB-923A-85F065FA7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5" y="1445"/>
              <a:ext cx="0" cy="48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grpSp>
          <p:nvGrpSpPr>
            <p:cNvPr id="159" name="Group 333">
              <a:extLst>
                <a:ext uri="{FF2B5EF4-FFF2-40B4-BE49-F238E27FC236}">
                  <a16:creationId xmlns:a16="http://schemas.microsoft.com/office/drawing/2014/main" id="{67D8D6DF-4BF9-49BE-BE9F-D978B0F84A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445"/>
              <a:ext cx="195" cy="240"/>
              <a:chOff x="1311" y="1056"/>
              <a:chExt cx="195" cy="240"/>
            </a:xfrm>
            <a:grpFill/>
          </p:grpSpPr>
          <p:sp>
            <p:nvSpPr>
              <p:cNvPr id="184" name="Line 334">
                <a:extLst>
                  <a:ext uri="{FF2B5EF4-FFF2-40B4-BE49-F238E27FC236}">
                    <a16:creationId xmlns:a16="http://schemas.microsoft.com/office/drawing/2014/main" id="{65F34ADD-47BD-4B60-87F7-0F43D4F48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85" name="Line 335">
                <a:extLst>
                  <a:ext uri="{FF2B5EF4-FFF2-40B4-BE49-F238E27FC236}">
                    <a16:creationId xmlns:a16="http://schemas.microsoft.com/office/drawing/2014/main" id="{B3AF1EF3-DD89-418D-99D5-55741B9731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86" name="Line 336">
                <a:extLst>
                  <a:ext uri="{FF2B5EF4-FFF2-40B4-BE49-F238E27FC236}">
                    <a16:creationId xmlns:a16="http://schemas.microsoft.com/office/drawing/2014/main" id="{14C8830E-8638-41FC-BD04-5A219E3C75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87" name="Line 337">
                <a:extLst>
                  <a:ext uri="{FF2B5EF4-FFF2-40B4-BE49-F238E27FC236}">
                    <a16:creationId xmlns:a16="http://schemas.microsoft.com/office/drawing/2014/main" id="{A6A3378A-56D9-45FC-957B-D7D469C0F1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88" name="Line 338">
                <a:extLst>
                  <a:ext uri="{FF2B5EF4-FFF2-40B4-BE49-F238E27FC236}">
                    <a16:creationId xmlns:a16="http://schemas.microsoft.com/office/drawing/2014/main" id="{DE5D2516-0643-43D6-BDCC-84A100190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89" name="Line 339">
                <a:extLst>
                  <a:ext uri="{FF2B5EF4-FFF2-40B4-BE49-F238E27FC236}">
                    <a16:creationId xmlns:a16="http://schemas.microsoft.com/office/drawing/2014/main" id="{7483791F-0F3D-4212-BDCA-57321B65AC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90" name="Line 340">
                <a:extLst>
                  <a:ext uri="{FF2B5EF4-FFF2-40B4-BE49-F238E27FC236}">
                    <a16:creationId xmlns:a16="http://schemas.microsoft.com/office/drawing/2014/main" id="{69FFABDC-2B6A-44FD-83D6-24C5D4FE64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60" name="Group 341">
              <a:extLst>
                <a:ext uri="{FF2B5EF4-FFF2-40B4-BE49-F238E27FC236}">
                  <a16:creationId xmlns:a16="http://schemas.microsoft.com/office/drawing/2014/main" id="{0EB506D4-B46B-45EA-A967-8F8BE80440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445"/>
              <a:ext cx="195" cy="240"/>
              <a:chOff x="1311" y="1056"/>
              <a:chExt cx="195" cy="240"/>
            </a:xfrm>
            <a:grpFill/>
          </p:grpSpPr>
          <p:sp>
            <p:nvSpPr>
              <p:cNvPr id="177" name="Line 342">
                <a:extLst>
                  <a:ext uri="{FF2B5EF4-FFF2-40B4-BE49-F238E27FC236}">
                    <a16:creationId xmlns:a16="http://schemas.microsoft.com/office/drawing/2014/main" id="{4B090990-7624-40D4-91FB-4DD91924A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78" name="Line 343">
                <a:extLst>
                  <a:ext uri="{FF2B5EF4-FFF2-40B4-BE49-F238E27FC236}">
                    <a16:creationId xmlns:a16="http://schemas.microsoft.com/office/drawing/2014/main" id="{1D59DA47-714D-4E87-B7AA-DF5332A3A1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79" name="Line 344">
                <a:extLst>
                  <a:ext uri="{FF2B5EF4-FFF2-40B4-BE49-F238E27FC236}">
                    <a16:creationId xmlns:a16="http://schemas.microsoft.com/office/drawing/2014/main" id="{919891EA-BE40-4C88-8EB2-2CFE218B9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80" name="Line 345">
                <a:extLst>
                  <a:ext uri="{FF2B5EF4-FFF2-40B4-BE49-F238E27FC236}">
                    <a16:creationId xmlns:a16="http://schemas.microsoft.com/office/drawing/2014/main" id="{1FAADBBE-CCC5-4054-BA19-8E69A695A4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81" name="Line 346">
                <a:extLst>
                  <a:ext uri="{FF2B5EF4-FFF2-40B4-BE49-F238E27FC236}">
                    <a16:creationId xmlns:a16="http://schemas.microsoft.com/office/drawing/2014/main" id="{1B60DCBE-F5AD-40A9-B123-E8FF089F6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82" name="Line 347">
                <a:extLst>
                  <a:ext uri="{FF2B5EF4-FFF2-40B4-BE49-F238E27FC236}">
                    <a16:creationId xmlns:a16="http://schemas.microsoft.com/office/drawing/2014/main" id="{61B445CF-94D9-47A4-99F3-500F007BB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83" name="Line 348">
                <a:extLst>
                  <a:ext uri="{FF2B5EF4-FFF2-40B4-BE49-F238E27FC236}">
                    <a16:creationId xmlns:a16="http://schemas.microsoft.com/office/drawing/2014/main" id="{AD32160F-3B78-42F0-BCD5-EEA8AA505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61" name="Group 349">
              <a:extLst>
                <a:ext uri="{FF2B5EF4-FFF2-40B4-BE49-F238E27FC236}">
                  <a16:creationId xmlns:a16="http://schemas.microsoft.com/office/drawing/2014/main" id="{85A76BC4-C322-42C5-AC10-85434079C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680"/>
              <a:ext cx="195" cy="240"/>
              <a:chOff x="1311" y="1056"/>
              <a:chExt cx="195" cy="240"/>
            </a:xfrm>
            <a:grpFill/>
          </p:grpSpPr>
          <p:sp>
            <p:nvSpPr>
              <p:cNvPr id="170" name="Line 350">
                <a:extLst>
                  <a:ext uri="{FF2B5EF4-FFF2-40B4-BE49-F238E27FC236}">
                    <a16:creationId xmlns:a16="http://schemas.microsoft.com/office/drawing/2014/main" id="{CB112B31-DBDF-44A8-B4C5-E3FD24B1F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71" name="Line 351">
                <a:extLst>
                  <a:ext uri="{FF2B5EF4-FFF2-40B4-BE49-F238E27FC236}">
                    <a16:creationId xmlns:a16="http://schemas.microsoft.com/office/drawing/2014/main" id="{946262C2-853F-4A91-9DDF-010DDA4C5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72" name="Line 352">
                <a:extLst>
                  <a:ext uri="{FF2B5EF4-FFF2-40B4-BE49-F238E27FC236}">
                    <a16:creationId xmlns:a16="http://schemas.microsoft.com/office/drawing/2014/main" id="{03A53197-2EA9-427C-B838-A0AEDA896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73" name="Line 353">
                <a:extLst>
                  <a:ext uri="{FF2B5EF4-FFF2-40B4-BE49-F238E27FC236}">
                    <a16:creationId xmlns:a16="http://schemas.microsoft.com/office/drawing/2014/main" id="{4DFEF153-3C2C-4C4D-B4AB-E4F45A5111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74" name="Line 354">
                <a:extLst>
                  <a:ext uri="{FF2B5EF4-FFF2-40B4-BE49-F238E27FC236}">
                    <a16:creationId xmlns:a16="http://schemas.microsoft.com/office/drawing/2014/main" id="{A01747FA-E161-4940-A4D4-7B3710FA8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75" name="Line 355">
                <a:extLst>
                  <a:ext uri="{FF2B5EF4-FFF2-40B4-BE49-F238E27FC236}">
                    <a16:creationId xmlns:a16="http://schemas.microsoft.com/office/drawing/2014/main" id="{6FAD470C-CFCB-4586-A30B-835DB323B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76" name="Line 356">
                <a:extLst>
                  <a:ext uri="{FF2B5EF4-FFF2-40B4-BE49-F238E27FC236}">
                    <a16:creationId xmlns:a16="http://schemas.microsoft.com/office/drawing/2014/main" id="{98DCAA4B-646D-4878-BD4F-9B9B2F38A9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62" name="Group 357">
              <a:extLst>
                <a:ext uri="{FF2B5EF4-FFF2-40B4-BE49-F238E27FC236}">
                  <a16:creationId xmlns:a16="http://schemas.microsoft.com/office/drawing/2014/main" id="{A43DC1B3-8CB3-47B1-A85B-C7DBCEA144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685"/>
              <a:ext cx="195" cy="240"/>
              <a:chOff x="1311" y="1056"/>
              <a:chExt cx="195" cy="240"/>
            </a:xfrm>
            <a:grpFill/>
          </p:grpSpPr>
          <p:sp>
            <p:nvSpPr>
              <p:cNvPr id="163" name="Line 358">
                <a:extLst>
                  <a:ext uri="{FF2B5EF4-FFF2-40B4-BE49-F238E27FC236}">
                    <a16:creationId xmlns:a16="http://schemas.microsoft.com/office/drawing/2014/main" id="{0A8D2307-474B-4378-A882-B27649F33E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64" name="Line 359">
                <a:extLst>
                  <a:ext uri="{FF2B5EF4-FFF2-40B4-BE49-F238E27FC236}">
                    <a16:creationId xmlns:a16="http://schemas.microsoft.com/office/drawing/2014/main" id="{84B0CDF0-9017-47E9-8C77-2322D89EF4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65" name="Line 360">
                <a:extLst>
                  <a:ext uri="{FF2B5EF4-FFF2-40B4-BE49-F238E27FC236}">
                    <a16:creationId xmlns:a16="http://schemas.microsoft.com/office/drawing/2014/main" id="{B3FF8466-A6B6-4CFA-A929-00BF14384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66" name="Line 361">
                <a:extLst>
                  <a:ext uri="{FF2B5EF4-FFF2-40B4-BE49-F238E27FC236}">
                    <a16:creationId xmlns:a16="http://schemas.microsoft.com/office/drawing/2014/main" id="{45F47C0C-C1CF-4171-A601-9BBCADAC1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67" name="Line 362">
                <a:extLst>
                  <a:ext uri="{FF2B5EF4-FFF2-40B4-BE49-F238E27FC236}">
                    <a16:creationId xmlns:a16="http://schemas.microsoft.com/office/drawing/2014/main" id="{E3EDDB87-5DC4-4B02-9FFB-E07283E7B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68" name="Line 363">
                <a:extLst>
                  <a:ext uri="{FF2B5EF4-FFF2-40B4-BE49-F238E27FC236}">
                    <a16:creationId xmlns:a16="http://schemas.microsoft.com/office/drawing/2014/main" id="{70868CAF-FD92-44C1-8A72-CA2AF8C90F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69" name="Line 364">
                <a:extLst>
                  <a:ext uri="{FF2B5EF4-FFF2-40B4-BE49-F238E27FC236}">
                    <a16:creationId xmlns:a16="http://schemas.microsoft.com/office/drawing/2014/main" id="{DC4F3AFD-A050-4DBF-AF29-76CEAFB8E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</p:grpSp>
      <p:grpSp>
        <p:nvGrpSpPr>
          <p:cNvPr id="191" name="Group 365">
            <a:extLst>
              <a:ext uri="{FF2B5EF4-FFF2-40B4-BE49-F238E27FC236}">
                <a16:creationId xmlns:a16="http://schemas.microsoft.com/office/drawing/2014/main" id="{BFC628C4-CE65-43D6-86BA-F42BC952F895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328319"/>
            <a:ext cx="685800" cy="762000"/>
            <a:chOff x="3345" y="1445"/>
            <a:chExt cx="432" cy="480"/>
          </a:xfrm>
          <a:solidFill>
            <a:srgbClr val="C00000"/>
          </a:solidFill>
        </p:grpSpPr>
        <p:sp>
          <p:nvSpPr>
            <p:cNvPr id="192" name="Rectangle 366">
              <a:extLst>
                <a:ext uri="{FF2B5EF4-FFF2-40B4-BE49-F238E27FC236}">
                  <a16:creationId xmlns:a16="http://schemas.microsoft.com/office/drawing/2014/main" id="{1AAE6866-E796-4141-8983-CCCD98150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1445"/>
              <a:ext cx="432" cy="48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>
                <a:latin typeface="Cambria" panose="02040503050406030204" pitchFamily="18" charset="0"/>
              </a:endParaRPr>
            </a:p>
          </p:txBody>
        </p:sp>
        <p:sp>
          <p:nvSpPr>
            <p:cNvPr id="193" name="Line 367">
              <a:extLst>
                <a:ext uri="{FF2B5EF4-FFF2-40B4-BE49-F238E27FC236}">
                  <a16:creationId xmlns:a16="http://schemas.microsoft.com/office/drawing/2014/main" id="{1B96E7D2-437C-4EB2-A831-51EB88A7C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675"/>
              <a:ext cx="43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194" name="Line 368">
              <a:extLst>
                <a:ext uri="{FF2B5EF4-FFF2-40B4-BE49-F238E27FC236}">
                  <a16:creationId xmlns:a16="http://schemas.microsoft.com/office/drawing/2014/main" id="{2928C4FC-8336-4B15-86D0-D15659E62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5" y="1445"/>
              <a:ext cx="0" cy="48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grpSp>
          <p:nvGrpSpPr>
            <p:cNvPr id="195" name="Group 369">
              <a:extLst>
                <a:ext uri="{FF2B5EF4-FFF2-40B4-BE49-F238E27FC236}">
                  <a16:creationId xmlns:a16="http://schemas.microsoft.com/office/drawing/2014/main" id="{7A779EB3-C0B8-411B-BDFA-C1FD750C6F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445"/>
              <a:ext cx="195" cy="240"/>
              <a:chOff x="1311" y="1056"/>
              <a:chExt cx="195" cy="240"/>
            </a:xfrm>
            <a:grpFill/>
          </p:grpSpPr>
          <p:sp>
            <p:nvSpPr>
              <p:cNvPr id="220" name="Line 370">
                <a:extLst>
                  <a:ext uri="{FF2B5EF4-FFF2-40B4-BE49-F238E27FC236}">
                    <a16:creationId xmlns:a16="http://schemas.microsoft.com/office/drawing/2014/main" id="{82A8D2E5-C194-4D1F-9F68-30BC3CCA0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21" name="Line 371">
                <a:extLst>
                  <a:ext uri="{FF2B5EF4-FFF2-40B4-BE49-F238E27FC236}">
                    <a16:creationId xmlns:a16="http://schemas.microsoft.com/office/drawing/2014/main" id="{21BB3E4B-81C4-4442-A3EE-0B253ADCF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22" name="Line 372">
                <a:extLst>
                  <a:ext uri="{FF2B5EF4-FFF2-40B4-BE49-F238E27FC236}">
                    <a16:creationId xmlns:a16="http://schemas.microsoft.com/office/drawing/2014/main" id="{04EB536C-A4DB-4FD2-BC88-045348508A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23" name="Line 373">
                <a:extLst>
                  <a:ext uri="{FF2B5EF4-FFF2-40B4-BE49-F238E27FC236}">
                    <a16:creationId xmlns:a16="http://schemas.microsoft.com/office/drawing/2014/main" id="{0C40AABE-BA6E-40EB-B61F-60229FC6B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24" name="Line 374">
                <a:extLst>
                  <a:ext uri="{FF2B5EF4-FFF2-40B4-BE49-F238E27FC236}">
                    <a16:creationId xmlns:a16="http://schemas.microsoft.com/office/drawing/2014/main" id="{477D557C-B524-4564-B476-FE854D4D29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25" name="Line 375">
                <a:extLst>
                  <a:ext uri="{FF2B5EF4-FFF2-40B4-BE49-F238E27FC236}">
                    <a16:creationId xmlns:a16="http://schemas.microsoft.com/office/drawing/2014/main" id="{9792FE1A-A971-4FBB-8117-379097AC00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26" name="Line 376">
                <a:extLst>
                  <a:ext uri="{FF2B5EF4-FFF2-40B4-BE49-F238E27FC236}">
                    <a16:creationId xmlns:a16="http://schemas.microsoft.com/office/drawing/2014/main" id="{0F2170AD-BBBF-4714-A626-5D4777DDB8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96" name="Group 377">
              <a:extLst>
                <a:ext uri="{FF2B5EF4-FFF2-40B4-BE49-F238E27FC236}">
                  <a16:creationId xmlns:a16="http://schemas.microsoft.com/office/drawing/2014/main" id="{08F7EA90-8EED-496E-B83F-E806094078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445"/>
              <a:ext cx="195" cy="240"/>
              <a:chOff x="1311" y="1056"/>
              <a:chExt cx="195" cy="240"/>
            </a:xfrm>
            <a:grpFill/>
          </p:grpSpPr>
          <p:sp>
            <p:nvSpPr>
              <p:cNvPr id="213" name="Line 378">
                <a:extLst>
                  <a:ext uri="{FF2B5EF4-FFF2-40B4-BE49-F238E27FC236}">
                    <a16:creationId xmlns:a16="http://schemas.microsoft.com/office/drawing/2014/main" id="{6D7D76BD-A431-4D5C-B408-39E0525E0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14" name="Line 379">
                <a:extLst>
                  <a:ext uri="{FF2B5EF4-FFF2-40B4-BE49-F238E27FC236}">
                    <a16:creationId xmlns:a16="http://schemas.microsoft.com/office/drawing/2014/main" id="{05BAF998-2B66-48E3-A581-B2E7E19A9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15" name="Line 380">
                <a:extLst>
                  <a:ext uri="{FF2B5EF4-FFF2-40B4-BE49-F238E27FC236}">
                    <a16:creationId xmlns:a16="http://schemas.microsoft.com/office/drawing/2014/main" id="{BECFB9BE-1F7D-43A2-A754-6A489F75A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16" name="Line 381">
                <a:extLst>
                  <a:ext uri="{FF2B5EF4-FFF2-40B4-BE49-F238E27FC236}">
                    <a16:creationId xmlns:a16="http://schemas.microsoft.com/office/drawing/2014/main" id="{E4C459C7-5602-4D00-BF71-D2DF167D68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17" name="Line 382">
                <a:extLst>
                  <a:ext uri="{FF2B5EF4-FFF2-40B4-BE49-F238E27FC236}">
                    <a16:creationId xmlns:a16="http://schemas.microsoft.com/office/drawing/2014/main" id="{C3039564-4323-4379-ADFF-065E63F82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18" name="Line 383">
                <a:extLst>
                  <a:ext uri="{FF2B5EF4-FFF2-40B4-BE49-F238E27FC236}">
                    <a16:creationId xmlns:a16="http://schemas.microsoft.com/office/drawing/2014/main" id="{B4A21FA6-B536-46DB-9369-6C45F490E1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19" name="Line 384">
                <a:extLst>
                  <a:ext uri="{FF2B5EF4-FFF2-40B4-BE49-F238E27FC236}">
                    <a16:creationId xmlns:a16="http://schemas.microsoft.com/office/drawing/2014/main" id="{AEEF81C3-C159-467F-B20B-25AAFC6E04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97" name="Group 385">
              <a:extLst>
                <a:ext uri="{FF2B5EF4-FFF2-40B4-BE49-F238E27FC236}">
                  <a16:creationId xmlns:a16="http://schemas.microsoft.com/office/drawing/2014/main" id="{FC1ACB88-78DE-4D74-993E-CDEF3E418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680"/>
              <a:ext cx="195" cy="240"/>
              <a:chOff x="1311" y="1056"/>
              <a:chExt cx="195" cy="240"/>
            </a:xfrm>
            <a:grpFill/>
          </p:grpSpPr>
          <p:sp>
            <p:nvSpPr>
              <p:cNvPr id="206" name="Line 386">
                <a:extLst>
                  <a:ext uri="{FF2B5EF4-FFF2-40B4-BE49-F238E27FC236}">
                    <a16:creationId xmlns:a16="http://schemas.microsoft.com/office/drawing/2014/main" id="{680833FF-617A-4FE6-A7DF-BDF431F40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07" name="Line 387">
                <a:extLst>
                  <a:ext uri="{FF2B5EF4-FFF2-40B4-BE49-F238E27FC236}">
                    <a16:creationId xmlns:a16="http://schemas.microsoft.com/office/drawing/2014/main" id="{82C4484A-53D0-47FC-8C57-C8CA8EA31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08" name="Line 388">
                <a:extLst>
                  <a:ext uri="{FF2B5EF4-FFF2-40B4-BE49-F238E27FC236}">
                    <a16:creationId xmlns:a16="http://schemas.microsoft.com/office/drawing/2014/main" id="{5322ACF6-33DD-40CE-B28F-ECDD403D8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09" name="Line 389">
                <a:extLst>
                  <a:ext uri="{FF2B5EF4-FFF2-40B4-BE49-F238E27FC236}">
                    <a16:creationId xmlns:a16="http://schemas.microsoft.com/office/drawing/2014/main" id="{FD089BBF-44C0-42EB-B450-976FAAF57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10" name="Line 390">
                <a:extLst>
                  <a:ext uri="{FF2B5EF4-FFF2-40B4-BE49-F238E27FC236}">
                    <a16:creationId xmlns:a16="http://schemas.microsoft.com/office/drawing/2014/main" id="{3646C12C-1BA3-4D33-AB1C-6680B59F24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11" name="Line 391">
                <a:extLst>
                  <a:ext uri="{FF2B5EF4-FFF2-40B4-BE49-F238E27FC236}">
                    <a16:creationId xmlns:a16="http://schemas.microsoft.com/office/drawing/2014/main" id="{12CB4378-D868-4373-BD57-DB03726A8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12" name="Line 392">
                <a:extLst>
                  <a:ext uri="{FF2B5EF4-FFF2-40B4-BE49-F238E27FC236}">
                    <a16:creationId xmlns:a16="http://schemas.microsoft.com/office/drawing/2014/main" id="{C536759D-0B5F-4936-9E8C-7EC05B88E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98" name="Group 393">
              <a:extLst>
                <a:ext uri="{FF2B5EF4-FFF2-40B4-BE49-F238E27FC236}">
                  <a16:creationId xmlns:a16="http://schemas.microsoft.com/office/drawing/2014/main" id="{F7F828BD-7718-43DE-AE1F-C989EFA4F3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685"/>
              <a:ext cx="195" cy="240"/>
              <a:chOff x="1311" y="1056"/>
              <a:chExt cx="195" cy="240"/>
            </a:xfrm>
            <a:grpFill/>
          </p:grpSpPr>
          <p:sp>
            <p:nvSpPr>
              <p:cNvPr id="199" name="Line 394">
                <a:extLst>
                  <a:ext uri="{FF2B5EF4-FFF2-40B4-BE49-F238E27FC236}">
                    <a16:creationId xmlns:a16="http://schemas.microsoft.com/office/drawing/2014/main" id="{3F7FE69E-3CE7-4E83-9268-81AC66DB4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00" name="Line 395">
                <a:extLst>
                  <a:ext uri="{FF2B5EF4-FFF2-40B4-BE49-F238E27FC236}">
                    <a16:creationId xmlns:a16="http://schemas.microsoft.com/office/drawing/2014/main" id="{49B29861-DC37-4E29-A764-21A91D6D8A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01" name="Line 396">
                <a:extLst>
                  <a:ext uri="{FF2B5EF4-FFF2-40B4-BE49-F238E27FC236}">
                    <a16:creationId xmlns:a16="http://schemas.microsoft.com/office/drawing/2014/main" id="{E9FF8C8C-64A0-4F87-8AA5-AC94F6A17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02" name="Line 397">
                <a:extLst>
                  <a:ext uri="{FF2B5EF4-FFF2-40B4-BE49-F238E27FC236}">
                    <a16:creationId xmlns:a16="http://schemas.microsoft.com/office/drawing/2014/main" id="{67928D11-3869-43A7-A387-7DD008C486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03" name="Line 398">
                <a:extLst>
                  <a:ext uri="{FF2B5EF4-FFF2-40B4-BE49-F238E27FC236}">
                    <a16:creationId xmlns:a16="http://schemas.microsoft.com/office/drawing/2014/main" id="{C74BC93C-3863-4B21-A31E-8F11C8573F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04" name="Line 399">
                <a:extLst>
                  <a:ext uri="{FF2B5EF4-FFF2-40B4-BE49-F238E27FC236}">
                    <a16:creationId xmlns:a16="http://schemas.microsoft.com/office/drawing/2014/main" id="{51F3391C-5AB1-4A15-93B7-0E8A7ABB1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05" name="Line 400">
                <a:extLst>
                  <a:ext uri="{FF2B5EF4-FFF2-40B4-BE49-F238E27FC236}">
                    <a16:creationId xmlns:a16="http://schemas.microsoft.com/office/drawing/2014/main" id="{987C6B02-F863-47D3-A488-D18486A3D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</p:grpSp>
      <p:grpSp>
        <p:nvGrpSpPr>
          <p:cNvPr id="227" name="Group 401">
            <a:extLst>
              <a:ext uri="{FF2B5EF4-FFF2-40B4-BE49-F238E27FC236}">
                <a16:creationId xmlns:a16="http://schemas.microsoft.com/office/drawing/2014/main" id="{D85ABC2C-716A-4EE9-B3BE-3653DF052FED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5395119"/>
            <a:ext cx="685800" cy="762000"/>
            <a:chOff x="3345" y="1445"/>
            <a:chExt cx="432" cy="480"/>
          </a:xfrm>
          <a:solidFill>
            <a:srgbClr val="C00000"/>
          </a:solidFill>
        </p:grpSpPr>
        <p:sp>
          <p:nvSpPr>
            <p:cNvPr id="228" name="Rectangle 402">
              <a:extLst>
                <a:ext uri="{FF2B5EF4-FFF2-40B4-BE49-F238E27FC236}">
                  <a16:creationId xmlns:a16="http://schemas.microsoft.com/office/drawing/2014/main" id="{0AB856CC-0C5F-4989-8882-F5BFDA3F8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1445"/>
              <a:ext cx="432" cy="48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>
                <a:latin typeface="Cambria" panose="02040503050406030204" pitchFamily="18" charset="0"/>
              </a:endParaRPr>
            </a:p>
          </p:txBody>
        </p:sp>
        <p:sp>
          <p:nvSpPr>
            <p:cNvPr id="229" name="Line 403">
              <a:extLst>
                <a:ext uri="{FF2B5EF4-FFF2-40B4-BE49-F238E27FC236}">
                  <a16:creationId xmlns:a16="http://schemas.microsoft.com/office/drawing/2014/main" id="{3C38C2CF-85AA-4241-9A5B-F1BC69BAF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675"/>
              <a:ext cx="43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230" name="Line 404">
              <a:extLst>
                <a:ext uri="{FF2B5EF4-FFF2-40B4-BE49-F238E27FC236}">
                  <a16:creationId xmlns:a16="http://schemas.microsoft.com/office/drawing/2014/main" id="{F448D927-06E1-44E2-B1E4-40FEDF0BE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5" y="1445"/>
              <a:ext cx="0" cy="48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grpSp>
          <p:nvGrpSpPr>
            <p:cNvPr id="231" name="Group 405">
              <a:extLst>
                <a:ext uri="{FF2B5EF4-FFF2-40B4-BE49-F238E27FC236}">
                  <a16:creationId xmlns:a16="http://schemas.microsoft.com/office/drawing/2014/main" id="{67DE5E6B-6448-472B-9493-EC00BF61FB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445"/>
              <a:ext cx="195" cy="240"/>
              <a:chOff x="1311" y="1056"/>
              <a:chExt cx="195" cy="240"/>
            </a:xfrm>
            <a:grpFill/>
          </p:grpSpPr>
          <p:sp>
            <p:nvSpPr>
              <p:cNvPr id="256" name="Line 406">
                <a:extLst>
                  <a:ext uri="{FF2B5EF4-FFF2-40B4-BE49-F238E27FC236}">
                    <a16:creationId xmlns:a16="http://schemas.microsoft.com/office/drawing/2014/main" id="{71595644-D1F5-4779-8CA1-8292363E0F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57" name="Line 407">
                <a:extLst>
                  <a:ext uri="{FF2B5EF4-FFF2-40B4-BE49-F238E27FC236}">
                    <a16:creationId xmlns:a16="http://schemas.microsoft.com/office/drawing/2014/main" id="{7F454CA5-0DD5-4EFA-8B06-149605E2B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58" name="Line 408">
                <a:extLst>
                  <a:ext uri="{FF2B5EF4-FFF2-40B4-BE49-F238E27FC236}">
                    <a16:creationId xmlns:a16="http://schemas.microsoft.com/office/drawing/2014/main" id="{CD6B0C5F-27B1-4689-909F-61E82C0CED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59" name="Line 409">
                <a:extLst>
                  <a:ext uri="{FF2B5EF4-FFF2-40B4-BE49-F238E27FC236}">
                    <a16:creationId xmlns:a16="http://schemas.microsoft.com/office/drawing/2014/main" id="{0BDA8274-6AA2-489B-9FB1-60E95BF07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60" name="Line 410">
                <a:extLst>
                  <a:ext uri="{FF2B5EF4-FFF2-40B4-BE49-F238E27FC236}">
                    <a16:creationId xmlns:a16="http://schemas.microsoft.com/office/drawing/2014/main" id="{6E0E09CB-2F8F-4F93-BD79-724AA1D5E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61" name="Line 411">
                <a:extLst>
                  <a:ext uri="{FF2B5EF4-FFF2-40B4-BE49-F238E27FC236}">
                    <a16:creationId xmlns:a16="http://schemas.microsoft.com/office/drawing/2014/main" id="{36167B5D-A23C-41A2-BB04-75C96932C0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62" name="Line 412">
                <a:extLst>
                  <a:ext uri="{FF2B5EF4-FFF2-40B4-BE49-F238E27FC236}">
                    <a16:creationId xmlns:a16="http://schemas.microsoft.com/office/drawing/2014/main" id="{939CDA4B-E2CC-4EAE-9919-B6CB2A521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232" name="Group 413">
              <a:extLst>
                <a:ext uri="{FF2B5EF4-FFF2-40B4-BE49-F238E27FC236}">
                  <a16:creationId xmlns:a16="http://schemas.microsoft.com/office/drawing/2014/main" id="{D28098A1-0A7F-4EE5-B85E-0C7EB52782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445"/>
              <a:ext cx="195" cy="240"/>
              <a:chOff x="1311" y="1056"/>
              <a:chExt cx="195" cy="240"/>
            </a:xfrm>
            <a:grpFill/>
          </p:grpSpPr>
          <p:sp>
            <p:nvSpPr>
              <p:cNvPr id="249" name="Line 414">
                <a:extLst>
                  <a:ext uri="{FF2B5EF4-FFF2-40B4-BE49-F238E27FC236}">
                    <a16:creationId xmlns:a16="http://schemas.microsoft.com/office/drawing/2014/main" id="{81B70909-8D56-43C3-BF01-A8E24FACE8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50" name="Line 415">
                <a:extLst>
                  <a:ext uri="{FF2B5EF4-FFF2-40B4-BE49-F238E27FC236}">
                    <a16:creationId xmlns:a16="http://schemas.microsoft.com/office/drawing/2014/main" id="{7270C166-5487-4D58-96A1-0B398CC6BD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51" name="Line 416">
                <a:extLst>
                  <a:ext uri="{FF2B5EF4-FFF2-40B4-BE49-F238E27FC236}">
                    <a16:creationId xmlns:a16="http://schemas.microsoft.com/office/drawing/2014/main" id="{DA54F8EB-968C-48E6-AB49-DDC27A548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52" name="Line 417">
                <a:extLst>
                  <a:ext uri="{FF2B5EF4-FFF2-40B4-BE49-F238E27FC236}">
                    <a16:creationId xmlns:a16="http://schemas.microsoft.com/office/drawing/2014/main" id="{279051D9-12D4-4974-817E-364410D5D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53" name="Line 418">
                <a:extLst>
                  <a:ext uri="{FF2B5EF4-FFF2-40B4-BE49-F238E27FC236}">
                    <a16:creationId xmlns:a16="http://schemas.microsoft.com/office/drawing/2014/main" id="{ACEA602C-315A-4A2F-9AC1-D0D8FA85C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54" name="Line 419">
                <a:extLst>
                  <a:ext uri="{FF2B5EF4-FFF2-40B4-BE49-F238E27FC236}">
                    <a16:creationId xmlns:a16="http://schemas.microsoft.com/office/drawing/2014/main" id="{5AB511F8-6D50-4A7C-9B94-DCE8CFBBDB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55" name="Line 420">
                <a:extLst>
                  <a:ext uri="{FF2B5EF4-FFF2-40B4-BE49-F238E27FC236}">
                    <a16:creationId xmlns:a16="http://schemas.microsoft.com/office/drawing/2014/main" id="{D3BA2BB2-F280-415E-99D4-72895C611B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233" name="Group 421">
              <a:extLst>
                <a:ext uri="{FF2B5EF4-FFF2-40B4-BE49-F238E27FC236}">
                  <a16:creationId xmlns:a16="http://schemas.microsoft.com/office/drawing/2014/main" id="{8D109ACB-C005-4208-AEDB-65588FC5DA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680"/>
              <a:ext cx="195" cy="240"/>
              <a:chOff x="1311" y="1056"/>
              <a:chExt cx="195" cy="240"/>
            </a:xfrm>
            <a:grpFill/>
          </p:grpSpPr>
          <p:sp>
            <p:nvSpPr>
              <p:cNvPr id="242" name="Line 422">
                <a:extLst>
                  <a:ext uri="{FF2B5EF4-FFF2-40B4-BE49-F238E27FC236}">
                    <a16:creationId xmlns:a16="http://schemas.microsoft.com/office/drawing/2014/main" id="{B3ADF226-4579-47F2-87F2-60488D957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43" name="Line 423">
                <a:extLst>
                  <a:ext uri="{FF2B5EF4-FFF2-40B4-BE49-F238E27FC236}">
                    <a16:creationId xmlns:a16="http://schemas.microsoft.com/office/drawing/2014/main" id="{FBB6B780-6EB7-4FA2-94B0-51DB60DC95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44" name="Line 424">
                <a:extLst>
                  <a:ext uri="{FF2B5EF4-FFF2-40B4-BE49-F238E27FC236}">
                    <a16:creationId xmlns:a16="http://schemas.microsoft.com/office/drawing/2014/main" id="{289AF924-4CB5-4412-B7E5-3308C268C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45" name="Line 425">
                <a:extLst>
                  <a:ext uri="{FF2B5EF4-FFF2-40B4-BE49-F238E27FC236}">
                    <a16:creationId xmlns:a16="http://schemas.microsoft.com/office/drawing/2014/main" id="{5724DB01-F5B1-4155-9DCB-991A12E48D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46" name="Line 426">
                <a:extLst>
                  <a:ext uri="{FF2B5EF4-FFF2-40B4-BE49-F238E27FC236}">
                    <a16:creationId xmlns:a16="http://schemas.microsoft.com/office/drawing/2014/main" id="{F2CC8B89-16E0-4E21-880A-7CC110E10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47" name="Line 427">
                <a:extLst>
                  <a:ext uri="{FF2B5EF4-FFF2-40B4-BE49-F238E27FC236}">
                    <a16:creationId xmlns:a16="http://schemas.microsoft.com/office/drawing/2014/main" id="{B4F39976-1612-41DA-939E-6BA41FA0E1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48" name="Line 428">
                <a:extLst>
                  <a:ext uri="{FF2B5EF4-FFF2-40B4-BE49-F238E27FC236}">
                    <a16:creationId xmlns:a16="http://schemas.microsoft.com/office/drawing/2014/main" id="{EE4A64B7-FE89-4FDF-9530-CE03B1C27A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234" name="Group 429">
              <a:extLst>
                <a:ext uri="{FF2B5EF4-FFF2-40B4-BE49-F238E27FC236}">
                  <a16:creationId xmlns:a16="http://schemas.microsoft.com/office/drawing/2014/main" id="{17709B40-DE53-42AB-B6AB-7410D4E0D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685"/>
              <a:ext cx="195" cy="240"/>
              <a:chOff x="1311" y="1056"/>
              <a:chExt cx="195" cy="240"/>
            </a:xfrm>
            <a:grpFill/>
          </p:grpSpPr>
          <p:sp>
            <p:nvSpPr>
              <p:cNvPr id="235" name="Line 430">
                <a:extLst>
                  <a:ext uri="{FF2B5EF4-FFF2-40B4-BE49-F238E27FC236}">
                    <a16:creationId xmlns:a16="http://schemas.microsoft.com/office/drawing/2014/main" id="{E86E4FCB-17E3-468D-8871-47CD9B546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36" name="Line 431">
                <a:extLst>
                  <a:ext uri="{FF2B5EF4-FFF2-40B4-BE49-F238E27FC236}">
                    <a16:creationId xmlns:a16="http://schemas.microsoft.com/office/drawing/2014/main" id="{1189C475-E036-45AE-BC3B-6FE05DA58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37" name="Line 432">
                <a:extLst>
                  <a:ext uri="{FF2B5EF4-FFF2-40B4-BE49-F238E27FC236}">
                    <a16:creationId xmlns:a16="http://schemas.microsoft.com/office/drawing/2014/main" id="{7558DD04-B523-42DE-A7CE-59D9F3FDC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38" name="Line 433">
                <a:extLst>
                  <a:ext uri="{FF2B5EF4-FFF2-40B4-BE49-F238E27FC236}">
                    <a16:creationId xmlns:a16="http://schemas.microsoft.com/office/drawing/2014/main" id="{C7F11F24-5184-4F6B-8FB0-C0DBE3BF9F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39" name="Line 434">
                <a:extLst>
                  <a:ext uri="{FF2B5EF4-FFF2-40B4-BE49-F238E27FC236}">
                    <a16:creationId xmlns:a16="http://schemas.microsoft.com/office/drawing/2014/main" id="{EAE64F56-1199-4589-A8B5-0AAA14FA0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40" name="Line 435">
                <a:extLst>
                  <a:ext uri="{FF2B5EF4-FFF2-40B4-BE49-F238E27FC236}">
                    <a16:creationId xmlns:a16="http://schemas.microsoft.com/office/drawing/2014/main" id="{6F890F5B-7592-41DC-AC65-BD06057182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41" name="Line 436">
                <a:extLst>
                  <a:ext uri="{FF2B5EF4-FFF2-40B4-BE49-F238E27FC236}">
                    <a16:creationId xmlns:a16="http://schemas.microsoft.com/office/drawing/2014/main" id="{F93EA32F-32E9-4531-9069-1FFE2B3EC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</p:grpSp>
      <p:grpSp>
        <p:nvGrpSpPr>
          <p:cNvPr id="263" name="Group 437">
            <a:extLst>
              <a:ext uri="{FF2B5EF4-FFF2-40B4-BE49-F238E27FC236}">
                <a16:creationId xmlns:a16="http://schemas.microsoft.com/office/drawing/2014/main" id="{8831CAB3-33F8-4D72-9DC4-0A66B77D2C95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194719"/>
            <a:ext cx="685800" cy="762000"/>
            <a:chOff x="3345" y="1445"/>
            <a:chExt cx="432" cy="480"/>
          </a:xfrm>
          <a:solidFill>
            <a:srgbClr val="C00000"/>
          </a:solidFill>
        </p:grpSpPr>
        <p:sp>
          <p:nvSpPr>
            <p:cNvPr id="264" name="Rectangle 438">
              <a:extLst>
                <a:ext uri="{FF2B5EF4-FFF2-40B4-BE49-F238E27FC236}">
                  <a16:creationId xmlns:a16="http://schemas.microsoft.com/office/drawing/2014/main" id="{E8968CA3-C23B-486B-84D3-8FF5EF2BA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1445"/>
              <a:ext cx="432" cy="48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>
                <a:latin typeface="Cambria" panose="02040503050406030204" pitchFamily="18" charset="0"/>
              </a:endParaRPr>
            </a:p>
          </p:txBody>
        </p:sp>
        <p:sp>
          <p:nvSpPr>
            <p:cNvPr id="265" name="Line 439">
              <a:extLst>
                <a:ext uri="{FF2B5EF4-FFF2-40B4-BE49-F238E27FC236}">
                  <a16:creationId xmlns:a16="http://schemas.microsoft.com/office/drawing/2014/main" id="{4176E3C7-61D8-4198-A980-2B9C8614B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675"/>
              <a:ext cx="43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266" name="Line 440">
              <a:extLst>
                <a:ext uri="{FF2B5EF4-FFF2-40B4-BE49-F238E27FC236}">
                  <a16:creationId xmlns:a16="http://schemas.microsoft.com/office/drawing/2014/main" id="{51F68FE5-F02F-4842-846F-3E645F33B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5" y="1445"/>
              <a:ext cx="0" cy="48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grpSp>
          <p:nvGrpSpPr>
            <p:cNvPr id="267" name="Group 441">
              <a:extLst>
                <a:ext uri="{FF2B5EF4-FFF2-40B4-BE49-F238E27FC236}">
                  <a16:creationId xmlns:a16="http://schemas.microsoft.com/office/drawing/2014/main" id="{590F9D50-45AC-4F9A-984F-79741470AA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445"/>
              <a:ext cx="195" cy="240"/>
              <a:chOff x="1311" y="1056"/>
              <a:chExt cx="195" cy="240"/>
            </a:xfrm>
            <a:grpFill/>
          </p:grpSpPr>
          <p:sp>
            <p:nvSpPr>
              <p:cNvPr id="292" name="Line 442">
                <a:extLst>
                  <a:ext uri="{FF2B5EF4-FFF2-40B4-BE49-F238E27FC236}">
                    <a16:creationId xmlns:a16="http://schemas.microsoft.com/office/drawing/2014/main" id="{EA6282BC-C17C-4196-857C-AC84959971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93" name="Line 443">
                <a:extLst>
                  <a:ext uri="{FF2B5EF4-FFF2-40B4-BE49-F238E27FC236}">
                    <a16:creationId xmlns:a16="http://schemas.microsoft.com/office/drawing/2014/main" id="{40C4B6AC-F113-4777-B1A0-9F1BBBFA9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94" name="Line 444">
                <a:extLst>
                  <a:ext uri="{FF2B5EF4-FFF2-40B4-BE49-F238E27FC236}">
                    <a16:creationId xmlns:a16="http://schemas.microsoft.com/office/drawing/2014/main" id="{BE5494CF-8142-49BA-8DF6-31B86BA45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95" name="Line 445">
                <a:extLst>
                  <a:ext uri="{FF2B5EF4-FFF2-40B4-BE49-F238E27FC236}">
                    <a16:creationId xmlns:a16="http://schemas.microsoft.com/office/drawing/2014/main" id="{2F181D12-068B-47B8-92A3-3FB6E790B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96" name="Line 446">
                <a:extLst>
                  <a:ext uri="{FF2B5EF4-FFF2-40B4-BE49-F238E27FC236}">
                    <a16:creationId xmlns:a16="http://schemas.microsoft.com/office/drawing/2014/main" id="{12580E06-C1B7-46E5-91C5-EF971EB1F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97" name="Line 447">
                <a:extLst>
                  <a:ext uri="{FF2B5EF4-FFF2-40B4-BE49-F238E27FC236}">
                    <a16:creationId xmlns:a16="http://schemas.microsoft.com/office/drawing/2014/main" id="{87FEDF98-A528-4C0E-B4B4-18A0836CA2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98" name="Line 448">
                <a:extLst>
                  <a:ext uri="{FF2B5EF4-FFF2-40B4-BE49-F238E27FC236}">
                    <a16:creationId xmlns:a16="http://schemas.microsoft.com/office/drawing/2014/main" id="{5A5E4906-9B00-4ED8-BE98-403138B73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268" name="Group 449">
              <a:extLst>
                <a:ext uri="{FF2B5EF4-FFF2-40B4-BE49-F238E27FC236}">
                  <a16:creationId xmlns:a16="http://schemas.microsoft.com/office/drawing/2014/main" id="{4D36804D-8CA7-4EF9-9F74-DE8BC80D92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445"/>
              <a:ext cx="195" cy="240"/>
              <a:chOff x="1311" y="1056"/>
              <a:chExt cx="195" cy="240"/>
            </a:xfrm>
            <a:grpFill/>
          </p:grpSpPr>
          <p:sp>
            <p:nvSpPr>
              <p:cNvPr id="285" name="Line 450">
                <a:extLst>
                  <a:ext uri="{FF2B5EF4-FFF2-40B4-BE49-F238E27FC236}">
                    <a16:creationId xmlns:a16="http://schemas.microsoft.com/office/drawing/2014/main" id="{0D372D5B-344B-4447-A0AA-5D3081250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86" name="Line 451">
                <a:extLst>
                  <a:ext uri="{FF2B5EF4-FFF2-40B4-BE49-F238E27FC236}">
                    <a16:creationId xmlns:a16="http://schemas.microsoft.com/office/drawing/2014/main" id="{8460473A-4D57-4052-BC46-64C7B1446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87" name="Line 452">
                <a:extLst>
                  <a:ext uri="{FF2B5EF4-FFF2-40B4-BE49-F238E27FC236}">
                    <a16:creationId xmlns:a16="http://schemas.microsoft.com/office/drawing/2014/main" id="{E3244943-3B60-4ACC-815C-4CCBD8FC7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88" name="Line 453">
                <a:extLst>
                  <a:ext uri="{FF2B5EF4-FFF2-40B4-BE49-F238E27FC236}">
                    <a16:creationId xmlns:a16="http://schemas.microsoft.com/office/drawing/2014/main" id="{CB6487A9-7852-49C4-8728-5CB6EBC973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89" name="Line 454">
                <a:extLst>
                  <a:ext uri="{FF2B5EF4-FFF2-40B4-BE49-F238E27FC236}">
                    <a16:creationId xmlns:a16="http://schemas.microsoft.com/office/drawing/2014/main" id="{CE4AB2F3-8043-4FB9-B421-457812D1F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90" name="Line 455">
                <a:extLst>
                  <a:ext uri="{FF2B5EF4-FFF2-40B4-BE49-F238E27FC236}">
                    <a16:creationId xmlns:a16="http://schemas.microsoft.com/office/drawing/2014/main" id="{AC96E040-4651-4157-AF0D-CB604479A2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91" name="Line 456">
                <a:extLst>
                  <a:ext uri="{FF2B5EF4-FFF2-40B4-BE49-F238E27FC236}">
                    <a16:creationId xmlns:a16="http://schemas.microsoft.com/office/drawing/2014/main" id="{6AD9EB1A-EA59-4BDF-8BFB-B6F4FB7375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269" name="Group 457">
              <a:extLst>
                <a:ext uri="{FF2B5EF4-FFF2-40B4-BE49-F238E27FC236}">
                  <a16:creationId xmlns:a16="http://schemas.microsoft.com/office/drawing/2014/main" id="{7CD1EEC7-FC4F-49D2-BF12-EA6A4BAC93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680"/>
              <a:ext cx="195" cy="240"/>
              <a:chOff x="1311" y="1056"/>
              <a:chExt cx="195" cy="240"/>
            </a:xfrm>
            <a:grpFill/>
          </p:grpSpPr>
          <p:sp>
            <p:nvSpPr>
              <p:cNvPr id="278" name="Line 458">
                <a:extLst>
                  <a:ext uri="{FF2B5EF4-FFF2-40B4-BE49-F238E27FC236}">
                    <a16:creationId xmlns:a16="http://schemas.microsoft.com/office/drawing/2014/main" id="{11A1557B-52BC-4115-B4B4-7401ACCC2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79" name="Line 459">
                <a:extLst>
                  <a:ext uri="{FF2B5EF4-FFF2-40B4-BE49-F238E27FC236}">
                    <a16:creationId xmlns:a16="http://schemas.microsoft.com/office/drawing/2014/main" id="{AA106A0F-E80E-4BBB-B618-7DB5EC7D34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80" name="Line 460">
                <a:extLst>
                  <a:ext uri="{FF2B5EF4-FFF2-40B4-BE49-F238E27FC236}">
                    <a16:creationId xmlns:a16="http://schemas.microsoft.com/office/drawing/2014/main" id="{99127E92-533D-4928-9DE6-0E1A7EBA5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81" name="Line 461">
                <a:extLst>
                  <a:ext uri="{FF2B5EF4-FFF2-40B4-BE49-F238E27FC236}">
                    <a16:creationId xmlns:a16="http://schemas.microsoft.com/office/drawing/2014/main" id="{669F38FA-12D7-480F-984E-E08E5CF0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82" name="Line 462">
                <a:extLst>
                  <a:ext uri="{FF2B5EF4-FFF2-40B4-BE49-F238E27FC236}">
                    <a16:creationId xmlns:a16="http://schemas.microsoft.com/office/drawing/2014/main" id="{73EEC7F5-0702-491D-9A9D-72162DFF4E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83" name="Line 463">
                <a:extLst>
                  <a:ext uri="{FF2B5EF4-FFF2-40B4-BE49-F238E27FC236}">
                    <a16:creationId xmlns:a16="http://schemas.microsoft.com/office/drawing/2014/main" id="{ECED4C44-0B32-4FAC-8532-949CE4394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84" name="Line 464">
                <a:extLst>
                  <a:ext uri="{FF2B5EF4-FFF2-40B4-BE49-F238E27FC236}">
                    <a16:creationId xmlns:a16="http://schemas.microsoft.com/office/drawing/2014/main" id="{EDFB95C8-F527-41FD-BAD4-1F520A890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270" name="Group 465">
              <a:extLst>
                <a:ext uri="{FF2B5EF4-FFF2-40B4-BE49-F238E27FC236}">
                  <a16:creationId xmlns:a16="http://schemas.microsoft.com/office/drawing/2014/main" id="{42CB8666-FFDC-4C1A-91EE-5F5BEED882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685"/>
              <a:ext cx="195" cy="240"/>
              <a:chOff x="1311" y="1056"/>
              <a:chExt cx="195" cy="240"/>
            </a:xfrm>
            <a:grpFill/>
          </p:grpSpPr>
          <p:sp>
            <p:nvSpPr>
              <p:cNvPr id="271" name="Line 466">
                <a:extLst>
                  <a:ext uri="{FF2B5EF4-FFF2-40B4-BE49-F238E27FC236}">
                    <a16:creationId xmlns:a16="http://schemas.microsoft.com/office/drawing/2014/main" id="{B9C1EF5F-9CD8-4BFD-B229-4781867250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72" name="Line 467">
                <a:extLst>
                  <a:ext uri="{FF2B5EF4-FFF2-40B4-BE49-F238E27FC236}">
                    <a16:creationId xmlns:a16="http://schemas.microsoft.com/office/drawing/2014/main" id="{BC28ED82-2C22-4D26-B7B1-ABFD507431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73" name="Line 468">
                <a:extLst>
                  <a:ext uri="{FF2B5EF4-FFF2-40B4-BE49-F238E27FC236}">
                    <a16:creationId xmlns:a16="http://schemas.microsoft.com/office/drawing/2014/main" id="{DF7F861A-7E64-42CB-9FE8-9F447354A0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74" name="Line 469">
                <a:extLst>
                  <a:ext uri="{FF2B5EF4-FFF2-40B4-BE49-F238E27FC236}">
                    <a16:creationId xmlns:a16="http://schemas.microsoft.com/office/drawing/2014/main" id="{662FEA20-52DC-4CD2-BAAA-066AA8FFAF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75" name="Line 470">
                <a:extLst>
                  <a:ext uri="{FF2B5EF4-FFF2-40B4-BE49-F238E27FC236}">
                    <a16:creationId xmlns:a16="http://schemas.microsoft.com/office/drawing/2014/main" id="{AD6988BF-EB13-4F77-955E-1581D500EE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76" name="Line 471">
                <a:extLst>
                  <a:ext uri="{FF2B5EF4-FFF2-40B4-BE49-F238E27FC236}">
                    <a16:creationId xmlns:a16="http://schemas.microsoft.com/office/drawing/2014/main" id="{78F0DCE5-1F92-43DE-B874-0524A09284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77" name="Line 472">
                <a:extLst>
                  <a:ext uri="{FF2B5EF4-FFF2-40B4-BE49-F238E27FC236}">
                    <a16:creationId xmlns:a16="http://schemas.microsoft.com/office/drawing/2014/main" id="{9DC9AC26-35F8-472C-932F-0AA3EDAF3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</p:grpSp>
      <p:grpSp>
        <p:nvGrpSpPr>
          <p:cNvPr id="299" name="Group 630">
            <a:extLst>
              <a:ext uri="{FF2B5EF4-FFF2-40B4-BE49-F238E27FC236}">
                <a16:creationId xmlns:a16="http://schemas.microsoft.com/office/drawing/2014/main" id="{D28BFF9F-6CBE-4465-A26D-081811B746C2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2131219"/>
            <a:ext cx="2895600" cy="3124200"/>
            <a:chOff x="3648" y="1056"/>
            <a:chExt cx="1824" cy="1968"/>
          </a:xfrm>
          <a:solidFill>
            <a:srgbClr val="C00000"/>
          </a:solidFill>
        </p:grpSpPr>
        <p:sp>
          <p:nvSpPr>
            <p:cNvPr id="300" name="Rectangle 511">
              <a:extLst>
                <a:ext uri="{FF2B5EF4-FFF2-40B4-BE49-F238E27FC236}">
                  <a16:creationId xmlns:a16="http://schemas.microsoft.com/office/drawing/2014/main" id="{184407A7-86FA-43EC-90DD-0B489F452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248"/>
              <a:ext cx="1536" cy="1776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>
                <a:latin typeface="Cambria" panose="02040503050406030204" pitchFamily="18" charset="0"/>
              </a:endParaRPr>
            </a:p>
          </p:txBody>
        </p:sp>
        <p:sp>
          <p:nvSpPr>
            <p:cNvPr id="301" name="Line 512">
              <a:extLst>
                <a:ext uri="{FF2B5EF4-FFF2-40B4-BE49-F238E27FC236}">
                  <a16:creationId xmlns:a16="http://schemas.microsoft.com/office/drawing/2014/main" id="{896B0D64-495F-4F29-80CA-8C4CE3AAC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140"/>
              <a:ext cx="1536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02" name="Line 513">
              <a:extLst>
                <a:ext uri="{FF2B5EF4-FFF2-40B4-BE49-F238E27FC236}">
                  <a16:creationId xmlns:a16="http://schemas.microsoft.com/office/drawing/2014/main" id="{25FC665E-E7C1-417B-B42A-19B79FEC0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6" y="1248"/>
              <a:ext cx="0" cy="177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03" name="Line 514">
              <a:extLst>
                <a:ext uri="{FF2B5EF4-FFF2-40B4-BE49-F238E27FC236}">
                  <a16:creationId xmlns:a16="http://schemas.microsoft.com/office/drawing/2014/main" id="{8DF5B2ED-0EDA-4C0F-9231-3878A3360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1056"/>
              <a:ext cx="288" cy="19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04" name="Line 515">
              <a:extLst>
                <a:ext uri="{FF2B5EF4-FFF2-40B4-BE49-F238E27FC236}">
                  <a16:creationId xmlns:a16="http://schemas.microsoft.com/office/drawing/2014/main" id="{B20ADE23-E4D0-4A56-A254-C6B963ED3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056"/>
              <a:ext cx="1536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05" name="Line 516">
              <a:extLst>
                <a:ext uri="{FF2B5EF4-FFF2-40B4-BE49-F238E27FC236}">
                  <a16:creationId xmlns:a16="http://schemas.microsoft.com/office/drawing/2014/main" id="{FB27B450-3232-43E8-9678-AFCBD28095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1056"/>
              <a:ext cx="28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06" name="Line 517">
              <a:extLst>
                <a:ext uri="{FF2B5EF4-FFF2-40B4-BE49-F238E27FC236}">
                  <a16:creationId xmlns:a16="http://schemas.microsoft.com/office/drawing/2014/main" id="{17C69CFC-F786-45D2-96BC-0EE65C3DD5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2832"/>
              <a:ext cx="288" cy="19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07" name="Line 518">
              <a:extLst>
                <a:ext uri="{FF2B5EF4-FFF2-40B4-BE49-F238E27FC236}">
                  <a16:creationId xmlns:a16="http://schemas.microsoft.com/office/drawing/2014/main" id="{06EEFC87-74DB-4002-8BD7-40B02CED4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1056"/>
              <a:ext cx="0" cy="177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08" name="Text Box 519">
              <a:extLst>
                <a:ext uri="{FF2B5EF4-FFF2-40B4-BE49-F238E27FC236}">
                  <a16:creationId xmlns:a16="http://schemas.microsoft.com/office/drawing/2014/main" id="{4A89F971-7DFB-4AEF-9AAF-ED9609A6E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584"/>
              <a:ext cx="576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ambria" panose="02040503050406030204" pitchFamily="18" charset="0"/>
                </a:rPr>
                <a:t>Bank 0</a:t>
              </a:r>
            </a:p>
          </p:txBody>
        </p:sp>
        <p:sp>
          <p:nvSpPr>
            <p:cNvPr id="309" name="Text Box 520">
              <a:extLst>
                <a:ext uri="{FF2B5EF4-FFF2-40B4-BE49-F238E27FC236}">
                  <a16:creationId xmlns:a16="http://schemas.microsoft.com/office/drawing/2014/main" id="{E74420DF-90C3-45B4-8A29-868138E7B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584"/>
              <a:ext cx="576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ambria" panose="02040503050406030204" pitchFamily="18" charset="0"/>
                </a:rPr>
                <a:t>Bank 1</a:t>
              </a:r>
            </a:p>
          </p:txBody>
        </p:sp>
        <p:sp>
          <p:nvSpPr>
            <p:cNvPr id="310" name="Text Box 521">
              <a:extLst>
                <a:ext uri="{FF2B5EF4-FFF2-40B4-BE49-F238E27FC236}">
                  <a16:creationId xmlns:a16="http://schemas.microsoft.com/office/drawing/2014/main" id="{8EF1A39D-C0C9-4616-998E-B80A4E91F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448"/>
              <a:ext cx="576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ambria" panose="02040503050406030204" pitchFamily="18" charset="0"/>
                </a:rPr>
                <a:t>Bank 2</a:t>
              </a:r>
            </a:p>
          </p:txBody>
        </p:sp>
        <p:sp>
          <p:nvSpPr>
            <p:cNvPr id="311" name="Text Box 522">
              <a:extLst>
                <a:ext uri="{FF2B5EF4-FFF2-40B4-BE49-F238E27FC236}">
                  <a16:creationId xmlns:a16="http://schemas.microsoft.com/office/drawing/2014/main" id="{0724E72D-72D4-4B5D-87B2-92D57852C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448"/>
              <a:ext cx="576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ambria" panose="02040503050406030204" pitchFamily="18" charset="0"/>
                </a:rPr>
                <a:t>Bank 3</a:t>
              </a:r>
            </a:p>
          </p:txBody>
        </p:sp>
        <p:sp>
          <p:nvSpPr>
            <p:cNvPr id="312" name="Line 537">
              <a:extLst>
                <a:ext uri="{FF2B5EF4-FFF2-40B4-BE49-F238E27FC236}">
                  <a16:creationId xmlns:a16="http://schemas.microsoft.com/office/drawing/2014/main" id="{5648A29A-650B-499D-B743-52973C0ACC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9" y="1200"/>
              <a:ext cx="15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13" name="Line 538">
              <a:extLst>
                <a:ext uri="{FF2B5EF4-FFF2-40B4-BE49-F238E27FC236}">
                  <a16:creationId xmlns:a16="http://schemas.microsoft.com/office/drawing/2014/main" id="{002756D1-2F7A-48CE-9268-79FEF73B9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156"/>
              <a:ext cx="15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14" name="Line 539">
              <a:extLst>
                <a:ext uri="{FF2B5EF4-FFF2-40B4-BE49-F238E27FC236}">
                  <a16:creationId xmlns:a16="http://schemas.microsoft.com/office/drawing/2014/main" id="{5C3D50EC-E955-413C-B3AE-B7F155387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1" y="1108"/>
              <a:ext cx="15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15" name="Line 540">
              <a:extLst>
                <a:ext uri="{FF2B5EF4-FFF2-40B4-BE49-F238E27FC236}">
                  <a16:creationId xmlns:a16="http://schemas.microsoft.com/office/drawing/2014/main" id="{6FA0DCA5-721A-4F05-9F4B-71B83FF22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344"/>
              <a:ext cx="15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16" name="Line 541">
              <a:extLst>
                <a:ext uri="{FF2B5EF4-FFF2-40B4-BE49-F238E27FC236}">
                  <a16:creationId xmlns:a16="http://schemas.microsoft.com/office/drawing/2014/main" id="{27512733-8D42-4F17-80A4-BEA8F5C19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440"/>
              <a:ext cx="15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17" name="Line 542">
              <a:extLst>
                <a:ext uri="{FF2B5EF4-FFF2-40B4-BE49-F238E27FC236}">
                  <a16:creationId xmlns:a16="http://schemas.microsoft.com/office/drawing/2014/main" id="{D9D224E4-CCE7-4252-A521-DB30323B3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536"/>
              <a:ext cx="15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18" name="Line 543">
              <a:extLst>
                <a:ext uri="{FF2B5EF4-FFF2-40B4-BE49-F238E27FC236}">
                  <a16:creationId xmlns:a16="http://schemas.microsoft.com/office/drawing/2014/main" id="{175F4443-EA70-44CA-B4F7-7BA2136CC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632"/>
              <a:ext cx="15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19" name="Line 544">
              <a:extLst>
                <a:ext uri="{FF2B5EF4-FFF2-40B4-BE49-F238E27FC236}">
                  <a16:creationId xmlns:a16="http://schemas.microsoft.com/office/drawing/2014/main" id="{28B4385A-7E7C-4750-858F-D2899F11F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728"/>
              <a:ext cx="15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20" name="Line 545">
              <a:extLst>
                <a:ext uri="{FF2B5EF4-FFF2-40B4-BE49-F238E27FC236}">
                  <a16:creationId xmlns:a16="http://schemas.microsoft.com/office/drawing/2014/main" id="{B0295D51-07D5-4971-97FB-94702E3D7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824"/>
              <a:ext cx="15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21" name="Line 546">
              <a:extLst>
                <a:ext uri="{FF2B5EF4-FFF2-40B4-BE49-F238E27FC236}">
                  <a16:creationId xmlns:a16="http://schemas.microsoft.com/office/drawing/2014/main" id="{E88EB686-FA9E-48F2-9CDD-78428428A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920"/>
              <a:ext cx="15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22" name="Line 547">
              <a:extLst>
                <a:ext uri="{FF2B5EF4-FFF2-40B4-BE49-F238E27FC236}">
                  <a16:creationId xmlns:a16="http://schemas.microsoft.com/office/drawing/2014/main" id="{392D84C8-0ED1-4922-B10C-3F475A8A5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016"/>
              <a:ext cx="15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23" name="Line 548">
              <a:extLst>
                <a:ext uri="{FF2B5EF4-FFF2-40B4-BE49-F238E27FC236}">
                  <a16:creationId xmlns:a16="http://schemas.microsoft.com/office/drawing/2014/main" id="{6B21DD52-3992-436D-9769-CE74F794E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256"/>
              <a:ext cx="15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24" name="Line 549">
              <a:extLst>
                <a:ext uri="{FF2B5EF4-FFF2-40B4-BE49-F238E27FC236}">
                  <a16:creationId xmlns:a16="http://schemas.microsoft.com/office/drawing/2014/main" id="{E4DBE9F1-6ED7-4496-96EB-EA5C12A7D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352"/>
              <a:ext cx="15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25" name="Line 550">
              <a:extLst>
                <a:ext uri="{FF2B5EF4-FFF2-40B4-BE49-F238E27FC236}">
                  <a16:creationId xmlns:a16="http://schemas.microsoft.com/office/drawing/2014/main" id="{9DA9AF59-85E9-47C0-A31E-FB058FF4F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48"/>
              <a:ext cx="15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26" name="Line 551">
              <a:extLst>
                <a:ext uri="{FF2B5EF4-FFF2-40B4-BE49-F238E27FC236}">
                  <a16:creationId xmlns:a16="http://schemas.microsoft.com/office/drawing/2014/main" id="{7BA3831F-438A-4709-9DE5-D5D6C17A5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544"/>
              <a:ext cx="15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27" name="Line 552">
              <a:extLst>
                <a:ext uri="{FF2B5EF4-FFF2-40B4-BE49-F238E27FC236}">
                  <a16:creationId xmlns:a16="http://schemas.microsoft.com/office/drawing/2014/main" id="{57C00317-77E5-42D9-80F5-D0452C47C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640"/>
              <a:ext cx="15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28" name="Line 553">
              <a:extLst>
                <a:ext uri="{FF2B5EF4-FFF2-40B4-BE49-F238E27FC236}">
                  <a16:creationId xmlns:a16="http://schemas.microsoft.com/office/drawing/2014/main" id="{42B81651-05EE-499C-B94A-B55DD6AC1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736"/>
              <a:ext cx="15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29" name="Line 554">
              <a:extLst>
                <a:ext uri="{FF2B5EF4-FFF2-40B4-BE49-F238E27FC236}">
                  <a16:creationId xmlns:a16="http://schemas.microsoft.com/office/drawing/2014/main" id="{AA3707E1-C885-4211-8D1A-B207E3E4E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832"/>
              <a:ext cx="15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30" name="Line 555">
              <a:extLst>
                <a:ext uri="{FF2B5EF4-FFF2-40B4-BE49-F238E27FC236}">
                  <a16:creationId xmlns:a16="http://schemas.microsoft.com/office/drawing/2014/main" id="{BE8F1DEF-8C34-4DBD-BDF3-44C117F50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928"/>
              <a:ext cx="15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31" name="Line 556">
              <a:extLst>
                <a:ext uri="{FF2B5EF4-FFF2-40B4-BE49-F238E27FC236}">
                  <a16:creationId xmlns:a16="http://schemas.microsoft.com/office/drawing/2014/main" id="{552086D7-AE2A-4A1C-84D9-0243B34BD2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1152"/>
              <a:ext cx="28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32" name="Line 557">
              <a:extLst>
                <a:ext uri="{FF2B5EF4-FFF2-40B4-BE49-F238E27FC236}">
                  <a16:creationId xmlns:a16="http://schemas.microsoft.com/office/drawing/2014/main" id="{CE10393F-FA02-4DE7-8ACC-54C28437F8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1248"/>
              <a:ext cx="28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33" name="Line 558">
              <a:extLst>
                <a:ext uri="{FF2B5EF4-FFF2-40B4-BE49-F238E27FC236}">
                  <a16:creationId xmlns:a16="http://schemas.microsoft.com/office/drawing/2014/main" id="{BD6900D6-ADFE-4AB1-8593-A88C14DEC4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1344"/>
              <a:ext cx="28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34" name="Line 559">
              <a:extLst>
                <a:ext uri="{FF2B5EF4-FFF2-40B4-BE49-F238E27FC236}">
                  <a16:creationId xmlns:a16="http://schemas.microsoft.com/office/drawing/2014/main" id="{C91B8322-D68D-48E7-822F-0D3A5C366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1440"/>
              <a:ext cx="28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35" name="Line 560">
              <a:extLst>
                <a:ext uri="{FF2B5EF4-FFF2-40B4-BE49-F238E27FC236}">
                  <a16:creationId xmlns:a16="http://schemas.microsoft.com/office/drawing/2014/main" id="{F96DCD25-5D46-45E1-90D7-938DEE0326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1536"/>
              <a:ext cx="28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36" name="Line 561">
              <a:extLst>
                <a:ext uri="{FF2B5EF4-FFF2-40B4-BE49-F238E27FC236}">
                  <a16:creationId xmlns:a16="http://schemas.microsoft.com/office/drawing/2014/main" id="{EC0ED4B0-3657-4073-9CCE-4545229833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1632"/>
              <a:ext cx="28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37" name="Line 562">
              <a:extLst>
                <a:ext uri="{FF2B5EF4-FFF2-40B4-BE49-F238E27FC236}">
                  <a16:creationId xmlns:a16="http://schemas.microsoft.com/office/drawing/2014/main" id="{18B88801-2463-45F8-A568-0C33AE1B4A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1728"/>
              <a:ext cx="28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38" name="Line 563">
              <a:extLst>
                <a:ext uri="{FF2B5EF4-FFF2-40B4-BE49-F238E27FC236}">
                  <a16:creationId xmlns:a16="http://schemas.microsoft.com/office/drawing/2014/main" id="{9FBF884F-2133-423A-A023-84B1F83F1D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1824"/>
              <a:ext cx="28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39" name="Line 564">
              <a:extLst>
                <a:ext uri="{FF2B5EF4-FFF2-40B4-BE49-F238E27FC236}">
                  <a16:creationId xmlns:a16="http://schemas.microsoft.com/office/drawing/2014/main" id="{343466E4-C921-4B21-ACDB-977C7C6A8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1953"/>
              <a:ext cx="288" cy="19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40" name="Line 565">
              <a:extLst>
                <a:ext uri="{FF2B5EF4-FFF2-40B4-BE49-F238E27FC236}">
                  <a16:creationId xmlns:a16="http://schemas.microsoft.com/office/drawing/2014/main" id="{92AF8A5E-ED48-4083-8760-D35FB13275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2064"/>
              <a:ext cx="28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41" name="Line 566">
              <a:extLst>
                <a:ext uri="{FF2B5EF4-FFF2-40B4-BE49-F238E27FC236}">
                  <a16:creationId xmlns:a16="http://schemas.microsoft.com/office/drawing/2014/main" id="{A68ECA77-24B0-4CA6-8873-A7E2371F26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2160"/>
              <a:ext cx="28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42" name="Line 567">
              <a:extLst>
                <a:ext uri="{FF2B5EF4-FFF2-40B4-BE49-F238E27FC236}">
                  <a16:creationId xmlns:a16="http://schemas.microsoft.com/office/drawing/2014/main" id="{F7439804-23D3-4942-8E1B-759E75F7A1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2256"/>
              <a:ext cx="28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43" name="Line 568">
              <a:extLst>
                <a:ext uri="{FF2B5EF4-FFF2-40B4-BE49-F238E27FC236}">
                  <a16:creationId xmlns:a16="http://schemas.microsoft.com/office/drawing/2014/main" id="{38AAF4D3-69D0-49D5-AEBB-828E540D91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2352"/>
              <a:ext cx="28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44" name="Line 569">
              <a:extLst>
                <a:ext uri="{FF2B5EF4-FFF2-40B4-BE49-F238E27FC236}">
                  <a16:creationId xmlns:a16="http://schemas.microsoft.com/office/drawing/2014/main" id="{E08431E8-5E89-43CF-BFB8-2A5CD53E27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2448"/>
              <a:ext cx="28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45" name="Line 570">
              <a:extLst>
                <a:ext uri="{FF2B5EF4-FFF2-40B4-BE49-F238E27FC236}">
                  <a16:creationId xmlns:a16="http://schemas.microsoft.com/office/drawing/2014/main" id="{03EB1C49-8D30-4C6F-91E6-C72E21D874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2544"/>
              <a:ext cx="28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46" name="Line 571">
              <a:extLst>
                <a:ext uri="{FF2B5EF4-FFF2-40B4-BE49-F238E27FC236}">
                  <a16:creationId xmlns:a16="http://schemas.microsoft.com/office/drawing/2014/main" id="{3DC76914-2ED9-42EF-A788-6FF4E06294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2640"/>
              <a:ext cx="28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47" name="Line 572">
              <a:extLst>
                <a:ext uri="{FF2B5EF4-FFF2-40B4-BE49-F238E27FC236}">
                  <a16:creationId xmlns:a16="http://schemas.microsoft.com/office/drawing/2014/main" id="{78D4AD8F-98F7-452C-A648-93C2243630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2736"/>
              <a:ext cx="28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48" name="Line 573">
              <a:extLst>
                <a:ext uri="{FF2B5EF4-FFF2-40B4-BE49-F238E27FC236}">
                  <a16:creationId xmlns:a16="http://schemas.microsoft.com/office/drawing/2014/main" id="{8B9D405A-5742-4842-A855-2D54B33E73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056"/>
              <a:ext cx="288" cy="19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49" name="Line 574">
              <a:extLst>
                <a:ext uri="{FF2B5EF4-FFF2-40B4-BE49-F238E27FC236}">
                  <a16:creationId xmlns:a16="http://schemas.microsoft.com/office/drawing/2014/main" id="{E6FD2BBB-B58A-447E-87BF-460421DF8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248"/>
              <a:ext cx="0" cy="177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50" name="Line 575">
              <a:extLst>
                <a:ext uri="{FF2B5EF4-FFF2-40B4-BE49-F238E27FC236}">
                  <a16:creationId xmlns:a16="http://schemas.microsoft.com/office/drawing/2014/main" id="{A7466FDA-B2FC-4AB5-B1A8-E203282DF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248"/>
              <a:ext cx="0" cy="177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51" name="Line 576">
              <a:extLst>
                <a:ext uri="{FF2B5EF4-FFF2-40B4-BE49-F238E27FC236}">
                  <a16:creationId xmlns:a16="http://schemas.microsoft.com/office/drawing/2014/main" id="{433BE2F0-D101-46BD-A1B7-544A5F09D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248"/>
              <a:ext cx="0" cy="177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52" name="Line 577">
              <a:extLst>
                <a:ext uri="{FF2B5EF4-FFF2-40B4-BE49-F238E27FC236}">
                  <a16:creationId xmlns:a16="http://schemas.microsoft.com/office/drawing/2014/main" id="{595B4D0D-7105-4DB3-B1EA-D2A59BE95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248"/>
              <a:ext cx="0" cy="177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53" name="Line 578">
              <a:extLst>
                <a:ext uri="{FF2B5EF4-FFF2-40B4-BE49-F238E27FC236}">
                  <a16:creationId xmlns:a16="http://schemas.microsoft.com/office/drawing/2014/main" id="{C09D8AD7-5B5F-4820-BEB2-990080B4B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48"/>
              <a:ext cx="0" cy="177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54" name="Line 579">
              <a:extLst>
                <a:ext uri="{FF2B5EF4-FFF2-40B4-BE49-F238E27FC236}">
                  <a16:creationId xmlns:a16="http://schemas.microsoft.com/office/drawing/2014/main" id="{EE5407C7-8988-4E6B-AFF5-62F8DE799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248"/>
              <a:ext cx="0" cy="177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55" name="Line 580">
              <a:extLst>
                <a:ext uri="{FF2B5EF4-FFF2-40B4-BE49-F238E27FC236}">
                  <a16:creationId xmlns:a16="http://schemas.microsoft.com/office/drawing/2014/main" id="{D00D5BB7-C91B-40F6-86C4-325728DFD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248"/>
              <a:ext cx="0" cy="177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56" name="Line 581">
              <a:extLst>
                <a:ext uri="{FF2B5EF4-FFF2-40B4-BE49-F238E27FC236}">
                  <a16:creationId xmlns:a16="http://schemas.microsoft.com/office/drawing/2014/main" id="{AE4F4BE7-BF10-4A9E-B4B5-B34241622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248"/>
              <a:ext cx="0" cy="177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57" name="Line 582">
              <a:extLst>
                <a:ext uri="{FF2B5EF4-FFF2-40B4-BE49-F238E27FC236}">
                  <a16:creationId xmlns:a16="http://schemas.microsoft.com/office/drawing/2014/main" id="{1749E9B7-AB95-43F0-85BA-83DCBE7C2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248"/>
              <a:ext cx="0" cy="177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58" name="Line 583">
              <a:extLst>
                <a:ext uri="{FF2B5EF4-FFF2-40B4-BE49-F238E27FC236}">
                  <a16:creationId xmlns:a16="http://schemas.microsoft.com/office/drawing/2014/main" id="{759EA4D8-EDC8-4FA4-A1F5-BCE934AB5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248"/>
              <a:ext cx="0" cy="177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59" name="Line 584">
              <a:extLst>
                <a:ext uri="{FF2B5EF4-FFF2-40B4-BE49-F238E27FC236}">
                  <a16:creationId xmlns:a16="http://schemas.microsoft.com/office/drawing/2014/main" id="{B086B564-F1E0-44B8-9422-970C4BEDE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248"/>
              <a:ext cx="0" cy="177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60" name="Line 585">
              <a:extLst>
                <a:ext uri="{FF2B5EF4-FFF2-40B4-BE49-F238E27FC236}">
                  <a16:creationId xmlns:a16="http://schemas.microsoft.com/office/drawing/2014/main" id="{A4920E24-4287-4B27-9C7B-09932DC6D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248"/>
              <a:ext cx="0" cy="177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61" name="Line 586">
              <a:extLst>
                <a:ext uri="{FF2B5EF4-FFF2-40B4-BE49-F238E27FC236}">
                  <a16:creationId xmlns:a16="http://schemas.microsoft.com/office/drawing/2014/main" id="{BF85CD56-4EA1-471D-BD47-6BC8F1173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248"/>
              <a:ext cx="0" cy="177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62" name="Line 587">
              <a:extLst>
                <a:ext uri="{FF2B5EF4-FFF2-40B4-BE49-F238E27FC236}">
                  <a16:creationId xmlns:a16="http://schemas.microsoft.com/office/drawing/2014/main" id="{1B57F7C5-F6C9-4179-BA41-F717F043F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248"/>
              <a:ext cx="0" cy="177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63" name="Line 590">
              <a:extLst>
                <a:ext uri="{FF2B5EF4-FFF2-40B4-BE49-F238E27FC236}">
                  <a16:creationId xmlns:a16="http://schemas.microsoft.com/office/drawing/2014/main" id="{B13D4626-4D07-47E3-AD59-3BEA7550B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1215"/>
              <a:ext cx="15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64" name="Line 591">
              <a:extLst>
                <a:ext uri="{FF2B5EF4-FFF2-40B4-BE49-F238E27FC236}">
                  <a16:creationId xmlns:a16="http://schemas.microsoft.com/office/drawing/2014/main" id="{5F9751D4-D05E-45C9-9E51-6662ACAD1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3" y="1230"/>
              <a:ext cx="15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65" name="Line 592">
              <a:extLst>
                <a:ext uri="{FF2B5EF4-FFF2-40B4-BE49-F238E27FC236}">
                  <a16:creationId xmlns:a16="http://schemas.microsoft.com/office/drawing/2014/main" id="{5BE6F262-4C22-48F1-BBDB-F2C92A6C3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1186"/>
              <a:ext cx="15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66" name="Line 593">
              <a:extLst>
                <a:ext uri="{FF2B5EF4-FFF2-40B4-BE49-F238E27FC236}">
                  <a16:creationId xmlns:a16="http://schemas.microsoft.com/office/drawing/2014/main" id="{6225A992-632B-48C4-B54B-9DAD33EA8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6" y="1172"/>
              <a:ext cx="15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67" name="Line 594">
              <a:extLst>
                <a:ext uri="{FF2B5EF4-FFF2-40B4-BE49-F238E27FC236}">
                  <a16:creationId xmlns:a16="http://schemas.microsoft.com/office/drawing/2014/main" id="{578DE2E6-E548-406F-B735-B35AFA421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7" y="1140"/>
              <a:ext cx="15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68" name="Line 595">
              <a:extLst>
                <a:ext uri="{FF2B5EF4-FFF2-40B4-BE49-F238E27FC236}">
                  <a16:creationId xmlns:a16="http://schemas.microsoft.com/office/drawing/2014/main" id="{CE82AA88-2607-4D52-A19F-65C59C145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124"/>
              <a:ext cx="15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69" name="Line 596">
              <a:extLst>
                <a:ext uri="{FF2B5EF4-FFF2-40B4-BE49-F238E27FC236}">
                  <a16:creationId xmlns:a16="http://schemas.microsoft.com/office/drawing/2014/main" id="{BBB35D4A-7278-4828-A1B1-F0E386DF1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9" y="1096"/>
              <a:ext cx="15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70" name="Line 597">
              <a:extLst>
                <a:ext uri="{FF2B5EF4-FFF2-40B4-BE49-F238E27FC236}">
                  <a16:creationId xmlns:a16="http://schemas.microsoft.com/office/drawing/2014/main" id="{A003F63C-65CB-4039-8DD4-B69286234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9" y="1082"/>
              <a:ext cx="15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71" name="Line 598">
              <a:extLst>
                <a:ext uri="{FF2B5EF4-FFF2-40B4-BE49-F238E27FC236}">
                  <a16:creationId xmlns:a16="http://schemas.microsoft.com/office/drawing/2014/main" id="{A6F54B30-C022-4E76-8EFE-7A4344C19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8" y="1070"/>
              <a:ext cx="15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72" name="Line 599">
              <a:extLst>
                <a:ext uri="{FF2B5EF4-FFF2-40B4-BE49-F238E27FC236}">
                  <a16:creationId xmlns:a16="http://schemas.microsoft.com/office/drawing/2014/main" id="{EAA82E8F-BDC5-4557-84A1-2429B733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056"/>
              <a:ext cx="28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73" name="Line 600">
              <a:extLst>
                <a:ext uri="{FF2B5EF4-FFF2-40B4-BE49-F238E27FC236}">
                  <a16:creationId xmlns:a16="http://schemas.microsoft.com/office/drawing/2014/main" id="{82C4CC3B-1207-4727-B739-CE5BA1789C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1056"/>
              <a:ext cx="28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74" name="Line 601">
              <a:extLst>
                <a:ext uri="{FF2B5EF4-FFF2-40B4-BE49-F238E27FC236}">
                  <a16:creationId xmlns:a16="http://schemas.microsoft.com/office/drawing/2014/main" id="{227B82D3-7E4A-428B-B840-105A8C862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056"/>
              <a:ext cx="28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75" name="Line 602">
              <a:extLst>
                <a:ext uri="{FF2B5EF4-FFF2-40B4-BE49-F238E27FC236}">
                  <a16:creationId xmlns:a16="http://schemas.microsoft.com/office/drawing/2014/main" id="{60369338-D1F6-4956-85A8-10212B1E74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056"/>
              <a:ext cx="28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76" name="Line 603">
              <a:extLst>
                <a:ext uri="{FF2B5EF4-FFF2-40B4-BE49-F238E27FC236}">
                  <a16:creationId xmlns:a16="http://schemas.microsoft.com/office/drawing/2014/main" id="{7F5B7BFF-0B90-4D85-A8E3-E8F7862B5C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1056"/>
              <a:ext cx="28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77" name="Line 604">
              <a:extLst>
                <a:ext uri="{FF2B5EF4-FFF2-40B4-BE49-F238E27FC236}">
                  <a16:creationId xmlns:a16="http://schemas.microsoft.com/office/drawing/2014/main" id="{B34EAE28-A751-4F6D-B0E2-AD9EEE4E3F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056"/>
              <a:ext cx="28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78" name="Line 605">
              <a:extLst>
                <a:ext uri="{FF2B5EF4-FFF2-40B4-BE49-F238E27FC236}">
                  <a16:creationId xmlns:a16="http://schemas.microsoft.com/office/drawing/2014/main" id="{D2445D1C-4788-4102-B91D-D7D330CF44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1056"/>
              <a:ext cx="28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79" name="Line 606">
              <a:extLst>
                <a:ext uri="{FF2B5EF4-FFF2-40B4-BE49-F238E27FC236}">
                  <a16:creationId xmlns:a16="http://schemas.microsoft.com/office/drawing/2014/main" id="{ACB2FCE7-7F64-45D2-A998-4152EDC091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1056"/>
              <a:ext cx="28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80" name="Line 607">
              <a:extLst>
                <a:ext uri="{FF2B5EF4-FFF2-40B4-BE49-F238E27FC236}">
                  <a16:creationId xmlns:a16="http://schemas.microsoft.com/office/drawing/2014/main" id="{555CC88B-1F4A-497B-B9B8-B8AC14171E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1056"/>
              <a:ext cx="28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81" name="Line 608">
              <a:extLst>
                <a:ext uri="{FF2B5EF4-FFF2-40B4-BE49-F238E27FC236}">
                  <a16:creationId xmlns:a16="http://schemas.microsoft.com/office/drawing/2014/main" id="{6A7F608F-61FC-417C-9625-1D51929688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1056"/>
              <a:ext cx="28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82" name="Line 609">
              <a:extLst>
                <a:ext uri="{FF2B5EF4-FFF2-40B4-BE49-F238E27FC236}">
                  <a16:creationId xmlns:a16="http://schemas.microsoft.com/office/drawing/2014/main" id="{265E7A5F-192A-4FF7-9810-F168183C7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1056"/>
              <a:ext cx="28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83" name="Line 610">
              <a:extLst>
                <a:ext uri="{FF2B5EF4-FFF2-40B4-BE49-F238E27FC236}">
                  <a16:creationId xmlns:a16="http://schemas.microsoft.com/office/drawing/2014/main" id="{E79D7A81-DEA3-402B-8855-FB202EED27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056"/>
              <a:ext cx="28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84" name="Line 611">
              <a:extLst>
                <a:ext uri="{FF2B5EF4-FFF2-40B4-BE49-F238E27FC236}">
                  <a16:creationId xmlns:a16="http://schemas.microsoft.com/office/drawing/2014/main" id="{2B2E952A-8FE7-4B67-AD2D-4E79DA103E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1056"/>
              <a:ext cx="28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85" name="Line 612">
              <a:extLst>
                <a:ext uri="{FF2B5EF4-FFF2-40B4-BE49-F238E27FC236}">
                  <a16:creationId xmlns:a16="http://schemas.microsoft.com/office/drawing/2014/main" id="{27C29629-A877-4D0B-9968-72133B9EB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1056"/>
              <a:ext cx="288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86" name="Line 613">
              <a:extLst>
                <a:ext uri="{FF2B5EF4-FFF2-40B4-BE49-F238E27FC236}">
                  <a16:creationId xmlns:a16="http://schemas.microsoft.com/office/drawing/2014/main" id="{FCB1A016-F371-435A-B1B1-5EBEA1886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8" y="1232"/>
              <a:ext cx="0" cy="177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87" name="Line 614">
              <a:extLst>
                <a:ext uri="{FF2B5EF4-FFF2-40B4-BE49-F238E27FC236}">
                  <a16:creationId xmlns:a16="http://schemas.microsoft.com/office/drawing/2014/main" id="{DFA5D62E-9691-40F3-86A8-01C4244D0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1212"/>
              <a:ext cx="0" cy="177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88" name="Line 615">
              <a:extLst>
                <a:ext uri="{FF2B5EF4-FFF2-40B4-BE49-F238E27FC236}">
                  <a16:creationId xmlns:a16="http://schemas.microsoft.com/office/drawing/2014/main" id="{4D870C1C-E462-492E-B4B0-B4BEDCB73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6" y="1204"/>
              <a:ext cx="0" cy="177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89" name="Line 616">
              <a:extLst>
                <a:ext uri="{FF2B5EF4-FFF2-40B4-BE49-F238E27FC236}">
                  <a16:creationId xmlns:a16="http://schemas.microsoft.com/office/drawing/2014/main" id="{42E929A1-703A-4159-8DF4-BB126FA39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6" y="1190"/>
              <a:ext cx="0" cy="177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90" name="Line 617">
              <a:extLst>
                <a:ext uri="{FF2B5EF4-FFF2-40B4-BE49-F238E27FC236}">
                  <a16:creationId xmlns:a16="http://schemas.microsoft.com/office/drawing/2014/main" id="{C4493581-2B36-4311-A7FF-C88B80FF6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4" y="1174"/>
              <a:ext cx="0" cy="177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91" name="Line 618">
              <a:extLst>
                <a:ext uri="{FF2B5EF4-FFF2-40B4-BE49-F238E27FC236}">
                  <a16:creationId xmlns:a16="http://schemas.microsoft.com/office/drawing/2014/main" id="{89EBE81B-6F88-41E8-BE59-BD1657D84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8" y="1158"/>
              <a:ext cx="0" cy="177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92" name="Line 619">
              <a:extLst>
                <a:ext uri="{FF2B5EF4-FFF2-40B4-BE49-F238E27FC236}">
                  <a16:creationId xmlns:a16="http://schemas.microsoft.com/office/drawing/2014/main" id="{291E4CBA-7C8D-4FF8-B2B4-2784F3AC0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2" y="1144"/>
              <a:ext cx="0" cy="177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93" name="Line 620">
              <a:extLst>
                <a:ext uri="{FF2B5EF4-FFF2-40B4-BE49-F238E27FC236}">
                  <a16:creationId xmlns:a16="http://schemas.microsoft.com/office/drawing/2014/main" id="{E81F7E40-98DB-45FC-B6C8-229B9B456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" y="1126"/>
              <a:ext cx="0" cy="177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94" name="Line 621">
              <a:extLst>
                <a:ext uri="{FF2B5EF4-FFF2-40B4-BE49-F238E27FC236}">
                  <a16:creationId xmlns:a16="http://schemas.microsoft.com/office/drawing/2014/main" id="{B1DCBE65-843C-4491-AAF4-74E7BCD08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6" y="1110"/>
              <a:ext cx="0" cy="177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95" name="Line 622">
              <a:extLst>
                <a:ext uri="{FF2B5EF4-FFF2-40B4-BE49-F238E27FC236}">
                  <a16:creationId xmlns:a16="http://schemas.microsoft.com/office/drawing/2014/main" id="{6A249341-6AC2-4544-957E-FAC157F7F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" y="1098"/>
              <a:ext cx="0" cy="177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96" name="Line 623">
              <a:extLst>
                <a:ext uri="{FF2B5EF4-FFF2-40B4-BE49-F238E27FC236}">
                  <a16:creationId xmlns:a16="http://schemas.microsoft.com/office/drawing/2014/main" id="{30909735-76C4-4C4B-B551-470EA840B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0" y="1084"/>
              <a:ext cx="0" cy="177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397" name="Line 624">
              <a:extLst>
                <a:ext uri="{FF2B5EF4-FFF2-40B4-BE49-F238E27FC236}">
                  <a16:creationId xmlns:a16="http://schemas.microsoft.com/office/drawing/2014/main" id="{243517F2-D2C5-44A7-9C33-FD1F23346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0" y="1072"/>
              <a:ext cx="0" cy="177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</p:grpSp>
      <p:sp>
        <p:nvSpPr>
          <p:cNvPr id="398" name="Rounded Rectangle 6">
            <a:extLst>
              <a:ext uri="{FF2B5EF4-FFF2-40B4-BE49-F238E27FC236}">
                <a16:creationId xmlns:a16="http://schemas.microsoft.com/office/drawing/2014/main" id="{86274D4B-29A4-4057-A30A-00FC5CC9CA72}"/>
              </a:ext>
            </a:extLst>
          </p:cNvPr>
          <p:cNvSpPr/>
          <p:nvPr/>
        </p:nvSpPr>
        <p:spPr>
          <a:xfrm>
            <a:off x="7916378" y="5419212"/>
            <a:ext cx="2565791" cy="4816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Multiple Chips</a:t>
            </a:r>
            <a:endParaRPr lang="en-US" sz="2700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3E37C034-2039-46B1-BCD2-2A96D330D85E}"/>
              </a:ext>
            </a:extLst>
          </p:cNvPr>
          <p:cNvCxnSpPr>
            <a:cxnSpLocks/>
          </p:cNvCxnSpPr>
          <p:nvPr/>
        </p:nvCxnSpPr>
        <p:spPr>
          <a:xfrm>
            <a:off x="2041619" y="2205039"/>
            <a:ext cx="5654581" cy="230980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405F908F-2A91-4373-BFF1-BB89977ECD0B}"/>
              </a:ext>
            </a:extLst>
          </p:cNvPr>
          <p:cNvCxnSpPr>
            <a:cxnSpLocks/>
          </p:cNvCxnSpPr>
          <p:nvPr/>
        </p:nvCxnSpPr>
        <p:spPr>
          <a:xfrm>
            <a:off x="2041619" y="2946399"/>
            <a:ext cx="5630768" cy="2309020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08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485B-97F5-4194-BC03-59592F03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Ranks, Banks, Rows, Columns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A7E40-90B2-409C-9A81-9484A155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8DA36-C80D-4CF2-81A7-E317DF39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3B94F9D-00DF-4CE4-8E1C-F7E6D6095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219200"/>
            <a:ext cx="990600" cy="487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mbria" panose="02040503050406030204" pitchFamily="18" charset="0"/>
            </a:endParaRPr>
          </a:p>
        </p:txBody>
      </p:sp>
      <p:sp>
        <p:nvSpPr>
          <p:cNvPr id="7" name="Text Box 115">
            <a:extLst>
              <a:ext uri="{FF2B5EF4-FFF2-40B4-BE49-F238E27FC236}">
                <a16:creationId xmlns:a16="http://schemas.microsoft.com/office/drawing/2014/main" id="{2C2AE308-3B9D-4CAD-B304-FC5C3F8E2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12192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Cambria" panose="02040503050406030204" pitchFamily="18" charset="0"/>
              </a:rPr>
              <a:t>Rank 0</a:t>
            </a:r>
          </a:p>
        </p:txBody>
      </p:sp>
      <p:grpSp>
        <p:nvGrpSpPr>
          <p:cNvPr id="8" name="Group 220">
            <a:extLst>
              <a:ext uri="{FF2B5EF4-FFF2-40B4-BE49-F238E27FC236}">
                <a16:creationId xmlns:a16="http://schemas.microsoft.com/office/drawing/2014/main" id="{4420C2FA-42A6-44DA-AB82-DB1C345F7F08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95600"/>
            <a:ext cx="685800" cy="762000"/>
            <a:chOff x="3345" y="1445"/>
            <a:chExt cx="432" cy="480"/>
          </a:xfrm>
          <a:solidFill>
            <a:srgbClr val="C00000"/>
          </a:solidFill>
        </p:grpSpPr>
        <p:sp>
          <p:nvSpPr>
            <p:cNvPr id="9" name="Rectangle 185">
              <a:extLst>
                <a:ext uri="{FF2B5EF4-FFF2-40B4-BE49-F238E27FC236}">
                  <a16:creationId xmlns:a16="http://schemas.microsoft.com/office/drawing/2014/main" id="{57664F8B-6664-4038-8B37-05E869DE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1445"/>
              <a:ext cx="432" cy="48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>
                <a:latin typeface="Cambria" panose="02040503050406030204" pitchFamily="18" charset="0"/>
              </a:endParaRPr>
            </a:p>
          </p:txBody>
        </p:sp>
        <p:sp>
          <p:nvSpPr>
            <p:cNvPr id="10" name="Line 186">
              <a:extLst>
                <a:ext uri="{FF2B5EF4-FFF2-40B4-BE49-F238E27FC236}">
                  <a16:creationId xmlns:a16="http://schemas.microsoft.com/office/drawing/2014/main" id="{362E5D0B-E2A2-4031-ACF3-90DD3966F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675"/>
              <a:ext cx="43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11" name="Line 187">
              <a:extLst>
                <a:ext uri="{FF2B5EF4-FFF2-40B4-BE49-F238E27FC236}">
                  <a16:creationId xmlns:a16="http://schemas.microsoft.com/office/drawing/2014/main" id="{68DF9327-8466-4440-B044-508D1E4EB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5" y="1445"/>
              <a:ext cx="0" cy="48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grpSp>
          <p:nvGrpSpPr>
            <p:cNvPr id="12" name="Group 188">
              <a:extLst>
                <a:ext uri="{FF2B5EF4-FFF2-40B4-BE49-F238E27FC236}">
                  <a16:creationId xmlns:a16="http://schemas.microsoft.com/office/drawing/2014/main" id="{A6B06E20-9F22-4B29-90D4-F143709CCD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445"/>
              <a:ext cx="195" cy="240"/>
              <a:chOff x="1311" y="1056"/>
              <a:chExt cx="195" cy="240"/>
            </a:xfrm>
            <a:grpFill/>
          </p:grpSpPr>
          <p:sp>
            <p:nvSpPr>
              <p:cNvPr id="37" name="Line 189">
                <a:extLst>
                  <a:ext uri="{FF2B5EF4-FFF2-40B4-BE49-F238E27FC236}">
                    <a16:creationId xmlns:a16="http://schemas.microsoft.com/office/drawing/2014/main" id="{162D7131-9082-44D7-834B-7739793000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38" name="Line 190">
                <a:extLst>
                  <a:ext uri="{FF2B5EF4-FFF2-40B4-BE49-F238E27FC236}">
                    <a16:creationId xmlns:a16="http://schemas.microsoft.com/office/drawing/2014/main" id="{94F8583D-50E3-4433-962F-33FA321946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39" name="Line 191">
                <a:extLst>
                  <a:ext uri="{FF2B5EF4-FFF2-40B4-BE49-F238E27FC236}">
                    <a16:creationId xmlns:a16="http://schemas.microsoft.com/office/drawing/2014/main" id="{2C8DBFFD-65DB-440B-BA5A-B09A78ACE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40" name="Line 192">
                <a:extLst>
                  <a:ext uri="{FF2B5EF4-FFF2-40B4-BE49-F238E27FC236}">
                    <a16:creationId xmlns:a16="http://schemas.microsoft.com/office/drawing/2014/main" id="{89BC6389-5D0A-4612-ADA2-AF90EB3B7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41" name="Line 193">
                <a:extLst>
                  <a:ext uri="{FF2B5EF4-FFF2-40B4-BE49-F238E27FC236}">
                    <a16:creationId xmlns:a16="http://schemas.microsoft.com/office/drawing/2014/main" id="{7544964C-0725-4AE9-8CDF-F26FF1313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42" name="Line 194">
                <a:extLst>
                  <a:ext uri="{FF2B5EF4-FFF2-40B4-BE49-F238E27FC236}">
                    <a16:creationId xmlns:a16="http://schemas.microsoft.com/office/drawing/2014/main" id="{4E220D73-EA61-45DF-8C2D-960B8EB89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43" name="Line 195">
                <a:extLst>
                  <a:ext uri="{FF2B5EF4-FFF2-40B4-BE49-F238E27FC236}">
                    <a16:creationId xmlns:a16="http://schemas.microsoft.com/office/drawing/2014/main" id="{C14D9E69-5E97-49DA-8AC1-7F2FDBBF81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3" name="Group 196">
              <a:extLst>
                <a:ext uri="{FF2B5EF4-FFF2-40B4-BE49-F238E27FC236}">
                  <a16:creationId xmlns:a16="http://schemas.microsoft.com/office/drawing/2014/main" id="{6A0E27E2-DE9B-4D3A-B627-9B55536C71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445"/>
              <a:ext cx="195" cy="240"/>
              <a:chOff x="1311" y="1056"/>
              <a:chExt cx="195" cy="240"/>
            </a:xfrm>
            <a:grpFill/>
          </p:grpSpPr>
          <p:sp>
            <p:nvSpPr>
              <p:cNvPr id="30" name="Line 197">
                <a:extLst>
                  <a:ext uri="{FF2B5EF4-FFF2-40B4-BE49-F238E27FC236}">
                    <a16:creationId xmlns:a16="http://schemas.microsoft.com/office/drawing/2014/main" id="{91157AE9-FD9E-423E-B110-DCDA182758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31" name="Line 198">
                <a:extLst>
                  <a:ext uri="{FF2B5EF4-FFF2-40B4-BE49-F238E27FC236}">
                    <a16:creationId xmlns:a16="http://schemas.microsoft.com/office/drawing/2014/main" id="{10959AE9-0ECA-4F30-AA9F-EF274EF76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32" name="Line 199">
                <a:extLst>
                  <a:ext uri="{FF2B5EF4-FFF2-40B4-BE49-F238E27FC236}">
                    <a16:creationId xmlns:a16="http://schemas.microsoft.com/office/drawing/2014/main" id="{54996568-9001-44EF-AB44-ACE372581D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33" name="Line 200">
                <a:extLst>
                  <a:ext uri="{FF2B5EF4-FFF2-40B4-BE49-F238E27FC236}">
                    <a16:creationId xmlns:a16="http://schemas.microsoft.com/office/drawing/2014/main" id="{E111C7A6-5B9A-4AF5-99D3-B4A6A1F57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34" name="Line 201">
                <a:extLst>
                  <a:ext uri="{FF2B5EF4-FFF2-40B4-BE49-F238E27FC236}">
                    <a16:creationId xmlns:a16="http://schemas.microsoft.com/office/drawing/2014/main" id="{6C27760F-2038-4872-9BDF-CFCF8C3E9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35" name="Line 202">
                <a:extLst>
                  <a:ext uri="{FF2B5EF4-FFF2-40B4-BE49-F238E27FC236}">
                    <a16:creationId xmlns:a16="http://schemas.microsoft.com/office/drawing/2014/main" id="{F506DE80-2665-4A58-9BAD-713F13C8A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36" name="Line 203">
                <a:extLst>
                  <a:ext uri="{FF2B5EF4-FFF2-40B4-BE49-F238E27FC236}">
                    <a16:creationId xmlns:a16="http://schemas.microsoft.com/office/drawing/2014/main" id="{334A97FD-0B38-4014-9B68-92F31731B5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4" name="Group 204">
              <a:extLst>
                <a:ext uri="{FF2B5EF4-FFF2-40B4-BE49-F238E27FC236}">
                  <a16:creationId xmlns:a16="http://schemas.microsoft.com/office/drawing/2014/main" id="{6C095F58-1D01-4314-9DB4-C7D769F8F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680"/>
              <a:ext cx="195" cy="240"/>
              <a:chOff x="1311" y="1056"/>
              <a:chExt cx="195" cy="240"/>
            </a:xfrm>
            <a:grpFill/>
          </p:grpSpPr>
          <p:sp>
            <p:nvSpPr>
              <p:cNvPr id="23" name="Line 205">
                <a:extLst>
                  <a:ext uri="{FF2B5EF4-FFF2-40B4-BE49-F238E27FC236}">
                    <a16:creationId xmlns:a16="http://schemas.microsoft.com/office/drawing/2014/main" id="{A4D572C8-7383-4501-BB1E-F69519AD9B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4" name="Line 206">
                <a:extLst>
                  <a:ext uri="{FF2B5EF4-FFF2-40B4-BE49-F238E27FC236}">
                    <a16:creationId xmlns:a16="http://schemas.microsoft.com/office/drawing/2014/main" id="{C57026F4-113F-4AA5-9B32-3D21F7FB7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5" name="Line 207">
                <a:extLst>
                  <a:ext uri="{FF2B5EF4-FFF2-40B4-BE49-F238E27FC236}">
                    <a16:creationId xmlns:a16="http://schemas.microsoft.com/office/drawing/2014/main" id="{48FD7C90-E765-4AA8-8593-F5D0A95D6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6" name="Line 208">
                <a:extLst>
                  <a:ext uri="{FF2B5EF4-FFF2-40B4-BE49-F238E27FC236}">
                    <a16:creationId xmlns:a16="http://schemas.microsoft.com/office/drawing/2014/main" id="{421BB7F2-5655-4EBD-B1BA-7E2062EAC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7" name="Line 209">
                <a:extLst>
                  <a:ext uri="{FF2B5EF4-FFF2-40B4-BE49-F238E27FC236}">
                    <a16:creationId xmlns:a16="http://schemas.microsoft.com/office/drawing/2014/main" id="{2AA55E9D-612F-4452-9EBF-CBB7433E2F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8" name="Line 210">
                <a:extLst>
                  <a:ext uri="{FF2B5EF4-FFF2-40B4-BE49-F238E27FC236}">
                    <a16:creationId xmlns:a16="http://schemas.microsoft.com/office/drawing/2014/main" id="{1EF1F7D5-304E-40C9-A5B8-A694F274B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9" name="Line 211">
                <a:extLst>
                  <a:ext uri="{FF2B5EF4-FFF2-40B4-BE49-F238E27FC236}">
                    <a16:creationId xmlns:a16="http://schemas.microsoft.com/office/drawing/2014/main" id="{C5EB8C87-CE78-4966-85CF-7878068FD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5" name="Group 212">
              <a:extLst>
                <a:ext uri="{FF2B5EF4-FFF2-40B4-BE49-F238E27FC236}">
                  <a16:creationId xmlns:a16="http://schemas.microsoft.com/office/drawing/2014/main" id="{1AD3643E-2DF4-4CCC-9A6A-454A5EACF2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685"/>
              <a:ext cx="195" cy="240"/>
              <a:chOff x="1311" y="1056"/>
              <a:chExt cx="195" cy="240"/>
            </a:xfrm>
            <a:grpFill/>
          </p:grpSpPr>
          <p:sp>
            <p:nvSpPr>
              <p:cNvPr id="16" name="Line 213">
                <a:extLst>
                  <a:ext uri="{FF2B5EF4-FFF2-40B4-BE49-F238E27FC236}">
                    <a16:creationId xmlns:a16="http://schemas.microsoft.com/office/drawing/2014/main" id="{A42CB62C-C601-49F4-80F8-AD93E48FE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7" name="Line 214">
                <a:extLst>
                  <a:ext uri="{FF2B5EF4-FFF2-40B4-BE49-F238E27FC236}">
                    <a16:creationId xmlns:a16="http://schemas.microsoft.com/office/drawing/2014/main" id="{E7B0B57B-B6CF-4CFE-8D0E-5B8C19B2E3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8" name="Line 215">
                <a:extLst>
                  <a:ext uri="{FF2B5EF4-FFF2-40B4-BE49-F238E27FC236}">
                    <a16:creationId xmlns:a16="http://schemas.microsoft.com/office/drawing/2014/main" id="{E156BDC9-0F55-40CC-9BCC-8351C9AA5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9" name="Line 216">
                <a:extLst>
                  <a:ext uri="{FF2B5EF4-FFF2-40B4-BE49-F238E27FC236}">
                    <a16:creationId xmlns:a16="http://schemas.microsoft.com/office/drawing/2014/main" id="{28E81DCF-74AD-4943-BE08-B5FD4A354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0" name="Line 217">
                <a:extLst>
                  <a:ext uri="{FF2B5EF4-FFF2-40B4-BE49-F238E27FC236}">
                    <a16:creationId xmlns:a16="http://schemas.microsoft.com/office/drawing/2014/main" id="{0465129D-6C1A-4CA9-8C45-70294C7F4D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1" name="Line 218">
                <a:extLst>
                  <a:ext uri="{FF2B5EF4-FFF2-40B4-BE49-F238E27FC236}">
                    <a16:creationId xmlns:a16="http://schemas.microsoft.com/office/drawing/2014/main" id="{28056F9E-3319-4213-AE1C-2FC138DB2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2" name="Line 219">
                <a:extLst>
                  <a:ext uri="{FF2B5EF4-FFF2-40B4-BE49-F238E27FC236}">
                    <a16:creationId xmlns:a16="http://schemas.microsoft.com/office/drawing/2014/main" id="{AC7C617F-0AD3-427F-8B14-CF5509A9C6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</p:grpSp>
      <p:grpSp>
        <p:nvGrpSpPr>
          <p:cNvPr id="44" name="Group 221">
            <a:extLst>
              <a:ext uri="{FF2B5EF4-FFF2-40B4-BE49-F238E27FC236}">
                <a16:creationId xmlns:a16="http://schemas.microsoft.com/office/drawing/2014/main" id="{79522CE4-62D3-41A4-9278-2E092F5E9F84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962400"/>
            <a:ext cx="685800" cy="762000"/>
            <a:chOff x="3345" y="1445"/>
            <a:chExt cx="432" cy="480"/>
          </a:xfrm>
          <a:solidFill>
            <a:srgbClr val="C00000"/>
          </a:solidFill>
        </p:grpSpPr>
        <p:sp>
          <p:nvSpPr>
            <p:cNvPr id="45" name="Rectangle 222">
              <a:extLst>
                <a:ext uri="{FF2B5EF4-FFF2-40B4-BE49-F238E27FC236}">
                  <a16:creationId xmlns:a16="http://schemas.microsoft.com/office/drawing/2014/main" id="{832956A5-8FAB-4C3D-942A-830087F88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1445"/>
              <a:ext cx="432" cy="48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>
                <a:latin typeface="Cambria" panose="02040503050406030204" pitchFamily="18" charset="0"/>
              </a:endParaRPr>
            </a:p>
          </p:txBody>
        </p:sp>
        <p:sp>
          <p:nvSpPr>
            <p:cNvPr id="46" name="Line 223">
              <a:extLst>
                <a:ext uri="{FF2B5EF4-FFF2-40B4-BE49-F238E27FC236}">
                  <a16:creationId xmlns:a16="http://schemas.microsoft.com/office/drawing/2014/main" id="{0D67DCC9-CCEE-44C1-A56E-8F94C1C6F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675"/>
              <a:ext cx="43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47" name="Line 224">
              <a:extLst>
                <a:ext uri="{FF2B5EF4-FFF2-40B4-BE49-F238E27FC236}">
                  <a16:creationId xmlns:a16="http://schemas.microsoft.com/office/drawing/2014/main" id="{F36E32B5-FE11-490D-9E05-69C238037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5" y="1445"/>
              <a:ext cx="0" cy="48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grpSp>
          <p:nvGrpSpPr>
            <p:cNvPr id="48" name="Group 225">
              <a:extLst>
                <a:ext uri="{FF2B5EF4-FFF2-40B4-BE49-F238E27FC236}">
                  <a16:creationId xmlns:a16="http://schemas.microsoft.com/office/drawing/2014/main" id="{DE99C734-A584-4973-AB06-9171692F00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445"/>
              <a:ext cx="195" cy="240"/>
              <a:chOff x="1311" y="1056"/>
              <a:chExt cx="195" cy="240"/>
            </a:xfrm>
            <a:grpFill/>
          </p:grpSpPr>
          <p:sp>
            <p:nvSpPr>
              <p:cNvPr id="73" name="Line 226">
                <a:extLst>
                  <a:ext uri="{FF2B5EF4-FFF2-40B4-BE49-F238E27FC236}">
                    <a16:creationId xmlns:a16="http://schemas.microsoft.com/office/drawing/2014/main" id="{FFA38E4A-C7A5-4B81-A7A7-0CDC2AA92F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74" name="Line 227">
                <a:extLst>
                  <a:ext uri="{FF2B5EF4-FFF2-40B4-BE49-F238E27FC236}">
                    <a16:creationId xmlns:a16="http://schemas.microsoft.com/office/drawing/2014/main" id="{F998CF92-3BC0-4B77-B31E-F6E321A5E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75" name="Line 228">
                <a:extLst>
                  <a:ext uri="{FF2B5EF4-FFF2-40B4-BE49-F238E27FC236}">
                    <a16:creationId xmlns:a16="http://schemas.microsoft.com/office/drawing/2014/main" id="{2FB22B6C-E43C-4A3B-A7CA-5E9F1D239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76" name="Line 229">
                <a:extLst>
                  <a:ext uri="{FF2B5EF4-FFF2-40B4-BE49-F238E27FC236}">
                    <a16:creationId xmlns:a16="http://schemas.microsoft.com/office/drawing/2014/main" id="{680519E1-5984-45F2-B446-2C9C0FCA7A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77" name="Line 230">
                <a:extLst>
                  <a:ext uri="{FF2B5EF4-FFF2-40B4-BE49-F238E27FC236}">
                    <a16:creationId xmlns:a16="http://schemas.microsoft.com/office/drawing/2014/main" id="{1BFD17C6-CF0C-44C4-AB99-707288EC59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78" name="Line 231">
                <a:extLst>
                  <a:ext uri="{FF2B5EF4-FFF2-40B4-BE49-F238E27FC236}">
                    <a16:creationId xmlns:a16="http://schemas.microsoft.com/office/drawing/2014/main" id="{D4F074C7-3961-4C5A-9D8C-44996CD95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79" name="Line 232">
                <a:extLst>
                  <a:ext uri="{FF2B5EF4-FFF2-40B4-BE49-F238E27FC236}">
                    <a16:creationId xmlns:a16="http://schemas.microsoft.com/office/drawing/2014/main" id="{5C64F58E-9C45-4DC8-8B83-F3A88991D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49" name="Group 233">
              <a:extLst>
                <a:ext uri="{FF2B5EF4-FFF2-40B4-BE49-F238E27FC236}">
                  <a16:creationId xmlns:a16="http://schemas.microsoft.com/office/drawing/2014/main" id="{F11AB650-E01C-47DB-8321-B6DA652E04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445"/>
              <a:ext cx="195" cy="240"/>
              <a:chOff x="1311" y="1056"/>
              <a:chExt cx="195" cy="240"/>
            </a:xfrm>
            <a:grpFill/>
          </p:grpSpPr>
          <p:sp>
            <p:nvSpPr>
              <p:cNvPr id="66" name="Line 234">
                <a:extLst>
                  <a:ext uri="{FF2B5EF4-FFF2-40B4-BE49-F238E27FC236}">
                    <a16:creationId xmlns:a16="http://schemas.microsoft.com/office/drawing/2014/main" id="{4BC69ECD-FEAD-45ED-962A-C0C52616B5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67" name="Line 235">
                <a:extLst>
                  <a:ext uri="{FF2B5EF4-FFF2-40B4-BE49-F238E27FC236}">
                    <a16:creationId xmlns:a16="http://schemas.microsoft.com/office/drawing/2014/main" id="{56D47855-B0CC-45B3-90EF-05F3A152C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68" name="Line 236">
                <a:extLst>
                  <a:ext uri="{FF2B5EF4-FFF2-40B4-BE49-F238E27FC236}">
                    <a16:creationId xmlns:a16="http://schemas.microsoft.com/office/drawing/2014/main" id="{5B80A06E-1D00-417C-9918-990803D77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69" name="Line 237">
                <a:extLst>
                  <a:ext uri="{FF2B5EF4-FFF2-40B4-BE49-F238E27FC236}">
                    <a16:creationId xmlns:a16="http://schemas.microsoft.com/office/drawing/2014/main" id="{B67431DE-52AB-4F28-B009-10875E69D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70" name="Line 238">
                <a:extLst>
                  <a:ext uri="{FF2B5EF4-FFF2-40B4-BE49-F238E27FC236}">
                    <a16:creationId xmlns:a16="http://schemas.microsoft.com/office/drawing/2014/main" id="{F41A91F2-0FF4-485E-B2AA-719C0E74F7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71" name="Line 239">
                <a:extLst>
                  <a:ext uri="{FF2B5EF4-FFF2-40B4-BE49-F238E27FC236}">
                    <a16:creationId xmlns:a16="http://schemas.microsoft.com/office/drawing/2014/main" id="{7740C766-A825-4107-B2FE-EF090AD26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72" name="Line 240">
                <a:extLst>
                  <a:ext uri="{FF2B5EF4-FFF2-40B4-BE49-F238E27FC236}">
                    <a16:creationId xmlns:a16="http://schemas.microsoft.com/office/drawing/2014/main" id="{15CAE7A0-5883-492A-98D2-975DD7C191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50" name="Group 241">
              <a:extLst>
                <a:ext uri="{FF2B5EF4-FFF2-40B4-BE49-F238E27FC236}">
                  <a16:creationId xmlns:a16="http://schemas.microsoft.com/office/drawing/2014/main" id="{49BFCDAC-4EAD-4870-8378-432E1ACF56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680"/>
              <a:ext cx="195" cy="240"/>
              <a:chOff x="1311" y="1056"/>
              <a:chExt cx="195" cy="240"/>
            </a:xfrm>
            <a:grpFill/>
          </p:grpSpPr>
          <p:sp>
            <p:nvSpPr>
              <p:cNvPr id="59" name="Line 242">
                <a:extLst>
                  <a:ext uri="{FF2B5EF4-FFF2-40B4-BE49-F238E27FC236}">
                    <a16:creationId xmlns:a16="http://schemas.microsoft.com/office/drawing/2014/main" id="{29CC281D-2E5B-4242-B4E1-4753ED58C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60" name="Line 243">
                <a:extLst>
                  <a:ext uri="{FF2B5EF4-FFF2-40B4-BE49-F238E27FC236}">
                    <a16:creationId xmlns:a16="http://schemas.microsoft.com/office/drawing/2014/main" id="{59E92BDE-D688-4593-BF31-901727460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61" name="Line 244">
                <a:extLst>
                  <a:ext uri="{FF2B5EF4-FFF2-40B4-BE49-F238E27FC236}">
                    <a16:creationId xmlns:a16="http://schemas.microsoft.com/office/drawing/2014/main" id="{1F9F3A92-54F0-4FC2-8B21-C2AAA148C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62" name="Line 245">
                <a:extLst>
                  <a:ext uri="{FF2B5EF4-FFF2-40B4-BE49-F238E27FC236}">
                    <a16:creationId xmlns:a16="http://schemas.microsoft.com/office/drawing/2014/main" id="{54885D7E-4449-4134-9785-6FC08D520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63" name="Line 246">
                <a:extLst>
                  <a:ext uri="{FF2B5EF4-FFF2-40B4-BE49-F238E27FC236}">
                    <a16:creationId xmlns:a16="http://schemas.microsoft.com/office/drawing/2014/main" id="{143289CD-2D7A-4E7A-A783-D246BB7718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64" name="Line 247">
                <a:extLst>
                  <a:ext uri="{FF2B5EF4-FFF2-40B4-BE49-F238E27FC236}">
                    <a16:creationId xmlns:a16="http://schemas.microsoft.com/office/drawing/2014/main" id="{E380BEDC-7608-4FE8-8DD5-A87EA0601D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65" name="Line 248">
                <a:extLst>
                  <a:ext uri="{FF2B5EF4-FFF2-40B4-BE49-F238E27FC236}">
                    <a16:creationId xmlns:a16="http://schemas.microsoft.com/office/drawing/2014/main" id="{B8F2641E-9CFF-41A5-85A4-014AB7D70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51" name="Group 249">
              <a:extLst>
                <a:ext uri="{FF2B5EF4-FFF2-40B4-BE49-F238E27FC236}">
                  <a16:creationId xmlns:a16="http://schemas.microsoft.com/office/drawing/2014/main" id="{A7AEBB10-F776-48B2-985D-1F4C6FEF2F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685"/>
              <a:ext cx="195" cy="240"/>
              <a:chOff x="1311" y="1056"/>
              <a:chExt cx="195" cy="240"/>
            </a:xfrm>
            <a:grpFill/>
          </p:grpSpPr>
          <p:sp>
            <p:nvSpPr>
              <p:cNvPr id="52" name="Line 250">
                <a:extLst>
                  <a:ext uri="{FF2B5EF4-FFF2-40B4-BE49-F238E27FC236}">
                    <a16:creationId xmlns:a16="http://schemas.microsoft.com/office/drawing/2014/main" id="{95C53933-D643-435D-A644-AA48C9207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53" name="Line 251">
                <a:extLst>
                  <a:ext uri="{FF2B5EF4-FFF2-40B4-BE49-F238E27FC236}">
                    <a16:creationId xmlns:a16="http://schemas.microsoft.com/office/drawing/2014/main" id="{8CF2EFC3-FAC2-43B5-8F12-4DA1000E4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54" name="Line 252">
                <a:extLst>
                  <a:ext uri="{FF2B5EF4-FFF2-40B4-BE49-F238E27FC236}">
                    <a16:creationId xmlns:a16="http://schemas.microsoft.com/office/drawing/2014/main" id="{CCDDC4A6-0C9F-4FB8-AD5F-6EAAB4D3D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55" name="Line 253">
                <a:extLst>
                  <a:ext uri="{FF2B5EF4-FFF2-40B4-BE49-F238E27FC236}">
                    <a16:creationId xmlns:a16="http://schemas.microsoft.com/office/drawing/2014/main" id="{AC78685E-F253-4C94-B887-C0B0754F07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56" name="Line 254">
                <a:extLst>
                  <a:ext uri="{FF2B5EF4-FFF2-40B4-BE49-F238E27FC236}">
                    <a16:creationId xmlns:a16="http://schemas.microsoft.com/office/drawing/2014/main" id="{8290AE50-2063-4CDF-BF53-FFF774939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57" name="Line 255">
                <a:extLst>
                  <a:ext uri="{FF2B5EF4-FFF2-40B4-BE49-F238E27FC236}">
                    <a16:creationId xmlns:a16="http://schemas.microsoft.com/office/drawing/2014/main" id="{778E91BE-5422-45DA-8CBA-A4BD6828CC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58" name="Line 256">
                <a:extLst>
                  <a:ext uri="{FF2B5EF4-FFF2-40B4-BE49-F238E27FC236}">
                    <a16:creationId xmlns:a16="http://schemas.microsoft.com/office/drawing/2014/main" id="{C514BC1E-224D-4035-BB05-551A74CD8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</p:grpSp>
      <p:grpSp>
        <p:nvGrpSpPr>
          <p:cNvPr id="80" name="Group 257">
            <a:extLst>
              <a:ext uri="{FF2B5EF4-FFF2-40B4-BE49-F238E27FC236}">
                <a16:creationId xmlns:a16="http://schemas.microsoft.com/office/drawing/2014/main" id="{E15BB7D3-A5D3-4D58-870B-B0220B945E9C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5029200"/>
            <a:ext cx="685800" cy="762000"/>
            <a:chOff x="3345" y="1445"/>
            <a:chExt cx="432" cy="480"/>
          </a:xfrm>
          <a:solidFill>
            <a:srgbClr val="C00000"/>
          </a:solidFill>
        </p:grpSpPr>
        <p:sp>
          <p:nvSpPr>
            <p:cNvPr id="81" name="Rectangle 258">
              <a:extLst>
                <a:ext uri="{FF2B5EF4-FFF2-40B4-BE49-F238E27FC236}">
                  <a16:creationId xmlns:a16="http://schemas.microsoft.com/office/drawing/2014/main" id="{AEBCEEC2-3E14-4932-A96A-ED4B1F23F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1445"/>
              <a:ext cx="432" cy="48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>
                <a:latin typeface="Cambria" panose="02040503050406030204" pitchFamily="18" charset="0"/>
              </a:endParaRPr>
            </a:p>
          </p:txBody>
        </p:sp>
        <p:sp>
          <p:nvSpPr>
            <p:cNvPr id="82" name="Line 259">
              <a:extLst>
                <a:ext uri="{FF2B5EF4-FFF2-40B4-BE49-F238E27FC236}">
                  <a16:creationId xmlns:a16="http://schemas.microsoft.com/office/drawing/2014/main" id="{7FB3D937-1E4D-40DF-8B08-DF12770E5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675"/>
              <a:ext cx="43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83" name="Line 260">
              <a:extLst>
                <a:ext uri="{FF2B5EF4-FFF2-40B4-BE49-F238E27FC236}">
                  <a16:creationId xmlns:a16="http://schemas.microsoft.com/office/drawing/2014/main" id="{22CF7025-A3A5-4084-8D7B-76F88168E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5" y="1445"/>
              <a:ext cx="0" cy="48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grpSp>
          <p:nvGrpSpPr>
            <p:cNvPr id="84" name="Group 261">
              <a:extLst>
                <a:ext uri="{FF2B5EF4-FFF2-40B4-BE49-F238E27FC236}">
                  <a16:creationId xmlns:a16="http://schemas.microsoft.com/office/drawing/2014/main" id="{85894F3A-40D8-43B7-9633-FB321064AB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445"/>
              <a:ext cx="195" cy="240"/>
              <a:chOff x="1311" y="1056"/>
              <a:chExt cx="195" cy="240"/>
            </a:xfrm>
            <a:grpFill/>
          </p:grpSpPr>
          <p:sp>
            <p:nvSpPr>
              <p:cNvPr id="109" name="Line 262">
                <a:extLst>
                  <a:ext uri="{FF2B5EF4-FFF2-40B4-BE49-F238E27FC236}">
                    <a16:creationId xmlns:a16="http://schemas.microsoft.com/office/drawing/2014/main" id="{F64707C0-963E-4D85-8B3B-EBBD8DE03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10" name="Line 263">
                <a:extLst>
                  <a:ext uri="{FF2B5EF4-FFF2-40B4-BE49-F238E27FC236}">
                    <a16:creationId xmlns:a16="http://schemas.microsoft.com/office/drawing/2014/main" id="{F98745D7-FE1D-46C5-AA25-DE6994FB1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11" name="Line 264">
                <a:extLst>
                  <a:ext uri="{FF2B5EF4-FFF2-40B4-BE49-F238E27FC236}">
                    <a16:creationId xmlns:a16="http://schemas.microsoft.com/office/drawing/2014/main" id="{A3096D07-6819-4BB7-AC78-864CCBE06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12" name="Line 265">
                <a:extLst>
                  <a:ext uri="{FF2B5EF4-FFF2-40B4-BE49-F238E27FC236}">
                    <a16:creationId xmlns:a16="http://schemas.microsoft.com/office/drawing/2014/main" id="{D9B11DDD-936F-4EB5-A91D-C0058A929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13" name="Line 266">
                <a:extLst>
                  <a:ext uri="{FF2B5EF4-FFF2-40B4-BE49-F238E27FC236}">
                    <a16:creationId xmlns:a16="http://schemas.microsoft.com/office/drawing/2014/main" id="{BFA237B0-2CCC-4DFA-9C38-48627DD0FC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14" name="Line 267">
                <a:extLst>
                  <a:ext uri="{FF2B5EF4-FFF2-40B4-BE49-F238E27FC236}">
                    <a16:creationId xmlns:a16="http://schemas.microsoft.com/office/drawing/2014/main" id="{C378469F-F655-4566-86AC-5CD742F0F6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15" name="Line 268">
                <a:extLst>
                  <a:ext uri="{FF2B5EF4-FFF2-40B4-BE49-F238E27FC236}">
                    <a16:creationId xmlns:a16="http://schemas.microsoft.com/office/drawing/2014/main" id="{C021F845-FD7A-4470-8FB1-041852C254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85" name="Group 269">
              <a:extLst>
                <a:ext uri="{FF2B5EF4-FFF2-40B4-BE49-F238E27FC236}">
                  <a16:creationId xmlns:a16="http://schemas.microsoft.com/office/drawing/2014/main" id="{F6350282-2AF9-42A3-8EBE-D830CC1471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445"/>
              <a:ext cx="195" cy="240"/>
              <a:chOff x="1311" y="1056"/>
              <a:chExt cx="195" cy="240"/>
            </a:xfrm>
            <a:grpFill/>
          </p:grpSpPr>
          <p:sp>
            <p:nvSpPr>
              <p:cNvPr id="102" name="Line 270">
                <a:extLst>
                  <a:ext uri="{FF2B5EF4-FFF2-40B4-BE49-F238E27FC236}">
                    <a16:creationId xmlns:a16="http://schemas.microsoft.com/office/drawing/2014/main" id="{39D00AC9-6125-418F-BB65-7428E813C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03" name="Line 271">
                <a:extLst>
                  <a:ext uri="{FF2B5EF4-FFF2-40B4-BE49-F238E27FC236}">
                    <a16:creationId xmlns:a16="http://schemas.microsoft.com/office/drawing/2014/main" id="{CF46BC94-D4CC-43E7-80AB-ADAC48865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04" name="Line 272">
                <a:extLst>
                  <a:ext uri="{FF2B5EF4-FFF2-40B4-BE49-F238E27FC236}">
                    <a16:creationId xmlns:a16="http://schemas.microsoft.com/office/drawing/2014/main" id="{3A4D9F9E-98A0-4A22-BC22-C38EE2501F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05" name="Line 273">
                <a:extLst>
                  <a:ext uri="{FF2B5EF4-FFF2-40B4-BE49-F238E27FC236}">
                    <a16:creationId xmlns:a16="http://schemas.microsoft.com/office/drawing/2014/main" id="{9ADA993E-AB6D-4594-B43C-445EAA271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06" name="Line 274">
                <a:extLst>
                  <a:ext uri="{FF2B5EF4-FFF2-40B4-BE49-F238E27FC236}">
                    <a16:creationId xmlns:a16="http://schemas.microsoft.com/office/drawing/2014/main" id="{30621B8F-9BCD-4446-A64E-A9135B832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07" name="Line 275">
                <a:extLst>
                  <a:ext uri="{FF2B5EF4-FFF2-40B4-BE49-F238E27FC236}">
                    <a16:creationId xmlns:a16="http://schemas.microsoft.com/office/drawing/2014/main" id="{713A9324-DA9A-4BBD-BC50-B5CE7AE3A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08" name="Line 276">
                <a:extLst>
                  <a:ext uri="{FF2B5EF4-FFF2-40B4-BE49-F238E27FC236}">
                    <a16:creationId xmlns:a16="http://schemas.microsoft.com/office/drawing/2014/main" id="{303B0AB4-3A97-4F0C-B091-C059EC70D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86" name="Group 277">
              <a:extLst>
                <a:ext uri="{FF2B5EF4-FFF2-40B4-BE49-F238E27FC236}">
                  <a16:creationId xmlns:a16="http://schemas.microsoft.com/office/drawing/2014/main" id="{1815DACA-CC83-460C-8B77-1C9D4F8FD0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680"/>
              <a:ext cx="195" cy="240"/>
              <a:chOff x="1311" y="1056"/>
              <a:chExt cx="195" cy="240"/>
            </a:xfrm>
            <a:grpFill/>
          </p:grpSpPr>
          <p:sp>
            <p:nvSpPr>
              <p:cNvPr id="95" name="Line 278">
                <a:extLst>
                  <a:ext uri="{FF2B5EF4-FFF2-40B4-BE49-F238E27FC236}">
                    <a16:creationId xmlns:a16="http://schemas.microsoft.com/office/drawing/2014/main" id="{9631784D-BBDC-4B2A-8623-5492842443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96" name="Line 279">
                <a:extLst>
                  <a:ext uri="{FF2B5EF4-FFF2-40B4-BE49-F238E27FC236}">
                    <a16:creationId xmlns:a16="http://schemas.microsoft.com/office/drawing/2014/main" id="{E4E7F60D-5819-4FF4-97FA-F1FA4A3A3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97" name="Line 280">
                <a:extLst>
                  <a:ext uri="{FF2B5EF4-FFF2-40B4-BE49-F238E27FC236}">
                    <a16:creationId xmlns:a16="http://schemas.microsoft.com/office/drawing/2014/main" id="{E4002AD2-4ED0-444D-B077-7B47660F25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98" name="Line 281">
                <a:extLst>
                  <a:ext uri="{FF2B5EF4-FFF2-40B4-BE49-F238E27FC236}">
                    <a16:creationId xmlns:a16="http://schemas.microsoft.com/office/drawing/2014/main" id="{66629F9C-C6C6-4B2B-91CB-CE008ED198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99" name="Line 282">
                <a:extLst>
                  <a:ext uri="{FF2B5EF4-FFF2-40B4-BE49-F238E27FC236}">
                    <a16:creationId xmlns:a16="http://schemas.microsoft.com/office/drawing/2014/main" id="{8F62B6FE-658B-4538-B688-E78C00CAE3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00" name="Line 283">
                <a:extLst>
                  <a:ext uri="{FF2B5EF4-FFF2-40B4-BE49-F238E27FC236}">
                    <a16:creationId xmlns:a16="http://schemas.microsoft.com/office/drawing/2014/main" id="{4716804F-7A2F-473C-9A4F-3E1D129FE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01" name="Line 284">
                <a:extLst>
                  <a:ext uri="{FF2B5EF4-FFF2-40B4-BE49-F238E27FC236}">
                    <a16:creationId xmlns:a16="http://schemas.microsoft.com/office/drawing/2014/main" id="{7D805298-A832-40DE-9671-20FCC80FA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87" name="Group 285">
              <a:extLst>
                <a:ext uri="{FF2B5EF4-FFF2-40B4-BE49-F238E27FC236}">
                  <a16:creationId xmlns:a16="http://schemas.microsoft.com/office/drawing/2014/main" id="{275B3648-7425-4F0D-8C0D-9E249A013A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685"/>
              <a:ext cx="195" cy="240"/>
              <a:chOff x="1311" y="1056"/>
              <a:chExt cx="195" cy="240"/>
            </a:xfrm>
            <a:grpFill/>
          </p:grpSpPr>
          <p:sp>
            <p:nvSpPr>
              <p:cNvPr id="88" name="Line 286">
                <a:extLst>
                  <a:ext uri="{FF2B5EF4-FFF2-40B4-BE49-F238E27FC236}">
                    <a16:creationId xmlns:a16="http://schemas.microsoft.com/office/drawing/2014/main" id="{19E3771F-F0B0-405C-A2D9-06B731356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89" name="Line 287">
                <a:extLst>
                  <a:ext uri="{FF2B5EF4-FFF2-40B4-BE49-F238E27FC236}">
                    <a16:creationId xmlns:a16="http://schemas.microsoft.com/office/drawing/2014/main" id="{CF4EA29D-B966-4805-A017-AFA2F9BC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90" name="Line 288">
                <a:extLst>
                  <a:ext uri="{FF2B5EF4-FFF2-40B4-BE49-F238E27FC236}">
                    <a16:creationId xmlns:a16="http://schemas.microsoft.com/office/drawing/2014/main" id="{A7E5DB5D-D3D2-437F-9609-3A1117305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91" name="Line 289">
                <a:extLst>
                  <a:ext uri="{FF2B5EF4-FFF2-40B4-BE49-F238E27FC236}">
                    <a16:creationId xmlns:a16="http://schemas.microsoft.com/office/drawing/2014/main" id="{06A21B8F-8633-40CC-A3D9-6637F2DA36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92" name="Line 290">
                <a:extLst>
                  <a:ext uri="{FF2B5EF4-FFF2-40B4-BE49-F238E27FC236}">
                    <a16:creationId xmlns:a16="http://schemas.microsoft.com/office/drawing/2014/main" id="{721F9FBA-1128-4D63-9247-3BC876699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93" name="Line 291">
                <a:extLst>
                  <a:ext uri="{FF2B5EF4-FFF2-40B4-BE49-F238E27FC236}">
                    <a16:creationId xmlns:a16="http://schemas.microsoft.com/office/drawing/2014/main" id="{583B9082-21D5-44BE-833E-C50CB40EC1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94" name="Line 292">
                <a:extLst>
                  <a:ext uri="{FF2B5EF4-FFF2-40B4-BE49-F238E27FC236}">
                    <a16:creationId xmlns:a16="http://schemas.microsoft.com/office/drawing/2014/main" id="{CCC04454-1DCB-4FB1-BBE6-7A0AE535C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</p:grpSp>
      <p:grpSp>
        <p:nvGrpSpPr>
          <p:cNvPr id="116" name="Group 293">
            <a:extLst>
              <a:ext uri="{FF2B5EF4-FFF2-40B4-BE49-F238E27FC236}">
                <a16:creationId xmlns:a16="http://schemas.microsoft.com/office/drawing/2014/main" id="{7323A6DC-9B0E-4988-84B5-562DBF3CFD73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828800"/>
            <a:ext cx="685800" cy="762000"/>
            <a:chOff x="3345" y="1445"/>
            <a:chExt cx="432" cy="480"/>
          </a:xfrm>
          <a:solidFill>
            <a:srgbClr val="C00000"/>
          </a:solidFill>
        </p:grpSpPr>
        <p:sp>
          <p:nvSpPr>
            <p:cNvPr id="117" name="Rectangle 294">
              <a:extLst>
                <a:ext uri="{FF2B5EF4-FFF2-40B4-BE49-F238E27FC236}">
                  <a16:creationId xmlns:a16="http://schemas.microsoft.com/office/drawing/2014/main" id="{FC2C11E6-572D-4C46-9EFC-10131A643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1445"/>
              <a:ext cx="432" cy="48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>
                <a:latin typeface="Cambria" panose="02040503050406030204" pitchFamily="18" charset="0"/>
              </a:endParaRPr>
            </a:p>
          </p:txBody>
        </p:sp>
        <p:sp>
          <p:nvSpPr>
            <p:cNvPr id="118" name="Line 295">
              <a:extLst>
                <a:ext uri="{FF2B5EF4-FFF2-40B4-BE49-F238E27FC236}">
                  <a16:creationId xmlns:a16="http://schemas.microsoft.com/office/drawing/2014/main" id="{5CCD07D7-FE18-42DC-A87E-7A9526D66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675"/>
              <a:ext cx="43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119" name="Line 296">
              <a:extLst>
                <a:ext uri="{FF2B5EF4-FFF2-40B4-BE49-F238E27FC236}">
                  <a16:creationId xmlns:a16="http://schemas.microsoft.com/office/drawing/2014/main" id="{7F994ED9-DE73-422D-955B-E211BE26A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5" y="1445"/>
              <a:ext cx="0" cy="48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grpSp>
          <p:nvGrpSpPr>
            <p:cNvPr id="120" name="Group 297">
              <a:extLst>
                <a:ext uri="{FF2B5EF4-FFF2-40B4-BE49-F238E27FC236}">
                  <a16:creationId xmlns:a16="http://schemas.microsoft.com/office/drawing/2014/main" id="{D28E73FB-2FF7-4903-822B-5690808757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445"/>
              <a:ext cx="195" cy="240"/>
              <a:chOff x="1311" y="1056"/>
              <a:chExt cx="195" cy="240"/>
            </a:xfrm>
            <a:grpFill/>
          </p:grpSpPr>
          <p:sp>
            <p:nvSpPr>
              <p:cNvPr id="145" name="Line 298">
                <a:extLst>
                  <a:ext uri="{FF2B5EF4-FFF2-40B4-BE49-F238E27FC236}">
                    <a16:creationId xmlns:a16="http://schemas.microsoft.com/office/drawing/2014/main" id="{35DFB5AE-6E30-4143-941B-D85F68DA90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46" name="Line 299">
                <a:extLst>
                  <a:ext uri="{FF2B5EF4-FFF2-40B4-BE49-F238E27FC236}">
                    <a16:creationId xmlns:a16="http://schemas.microsoft.com/office/drawing/2014/main" id="{3BFCDCC5-42FF-4185-BC14-901F162BD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47" name="Line 300">
                <a:extLst>
                  <a:ext uri="{FF2B5EF4-FFF2-40B4-BE49-F238E27FC236}">
                    <a16:creationId xmlns:a16="http://schemas.microsoft.com/office/drawing/2014/main" id="{968A21E6-D1D1-4779-9B46-21830B3A3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48" name="Line 301">
                <a:extLst>
                  <a:ext uri="{FF2B5EF4-FFF2-40B4-BE49-F238E27FC236}">
                    <a16:creationId xmlns:a16="http://schemas.microsoft.com/office/drawing/2014/main" id="{CC3E8068-AF42-476B-BA0C-C8C10C594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49" name="Line 302">
                <a:extLst>
                  <a:ext uri="{FF2B5EF4-FFF2-40B4-BE49-F238E27FC236}">
                    <a16:creationId xmlns:a16="http://schemas.microsoft.com/office/drawing/2014/main" id="{F9D60776-DE2F-4649-BB3C-DCE912C37A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50" name="Line 303">
                <a:extLst>
                  <a:ext uri="{FF2B5EF4-FFF2-40B4-BE49-F238E27FC236}">
                    <a16:creationId xmlns:a16="http://schemas.microsoft.com/office/drawing/2014/main" id="{E4C636EF-2009-403D-B555-6A62D7606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51" name="Line 304">
                <a:extLst>
                  <a:ext uri="{FF2B5EF4-FFF2-40B4-BE49-F238E27FC236}">
                    <a16:creationId xmlns:a16="http://schemas.microsoft.com/office/drawing/2014/main" id="{C86F7EDE-9285-4514-8129-CD5759A90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21" name="Group 305">
              <a:extLst>
                <a:ext uri="{FF2B5EF4-FFF2-40B4-BE49-F238E27FC236}">
                  <a16:creationId xmlns:a16="http://schemas.microsoft.com/office/drawing/2014/main" id="{9C80600C-7F29-4659-BBA0-838D22ED75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445"/>
              <a:ext cx="195" cy="240"/>
              <a:chOff x="1311" y="1056"/>
              <a:chExt cx="195" cy="240"/>
            </a:xfrm>
            <a:grpFill/>
          </p:grpSpPr>
          <p:sp>
            <p:nvSpPr>
              <p:cNvPr id="138" name="Line 306">
                <a:extLst>
                  <a:ext uri="{FF2B5EF4-FFF2-40B4-BE49-F238E27FC236}">
                    <a16:creationId xmlns:a16="http://schemas.microsoft.com/office/drawing/2014/main" id="{E105F32A-20EC-401E-9D95-E4628D95D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39" name="Line 307">
                <a:extLst>
                  <a:ext uri="{FF2B5EF4-FFF2-40B4-BE49-F238E27FC236}">
                    <a16:creationId xmlns:a16="http://schemas.microsoft.com/office/drawing/2014/main" id="{712823EF-0A3D-43CC-BCC8-3AFDFA1A5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40" name="Line 308">
                <a:extLst>
                  <a:ext uri="{FF2B5EF4-FFF2-40B4-BE49-F238E27FC236}">
                    <a16:creationId xmlns:a16="http://schemas.microsoft.com/office/drawing/2014/main" id="{612D202B-AA8B-4CE8-9F39-F1414D823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41" name="Line 309">
                <a:extLst>
                  <a:ext uri="{FF2B5EF4-FFF2-40B4-BE49-F238E27FC236}">
                    <a16:creationId xmlns:a16="http://schemas.microsoft.com/office/drawing/2014/main" id="{5FCACC89-E400-45D4-A917-6B12673B7A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42" name="Line 310">
                <a:extLst>
                  <a:ext uri="{FF2B5EF4-FFF2-40B4-BE49-F238E27FC236}">
                    <a16:creationId xmlns:a16="http://schemas.microsoft.com/office/drawing/2014/main" id="{0062FB7E-89EB-497E-8580-69592F700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43" name="Line 311">
                <a:extLst>
                  <a:ext uri="{FF2B5EF4-FFF2-40B4-BE49-F238E27FC236}">
                    <a16:creationId xmlns:a16="http://schemas.microsoft.com/office/drawing/2014/main" id="{7828BC54-1112-4707-921C-D43647BB83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44" name="Line 312">
                <a:extLst>
                  <a:ext uri="{FF2B5EF4-FFF2-40B4-BE49-F238E27FC236}">
                    <a16:creationId xmlns:a16="http://schemas.microsoft.com/office/drawing/2014/main" id="{071C9405-AECF-4666-ABAC-99808CA44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22" name="Group 313">
              <a:extLst>
                <a:ext uri="{FF2B5EF4-FFF2-40B4-BE49-F238E27FC236}">
                  <a16:creationId xmlns:a16="http://schemas.microsoft.com/office/drawing/2014/main" id="{2A6A67D5-08D9-4CFA-B500-8CB9C31611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680"/>
              <a:ext cx="195" cy="240"/>
              <a:chOff x="1311" y="1056"/>
              <a:chExt cx="195" cy="240"/>
            </a:xfrm>
            <a:grpFill/>
          </p:grpSpPr>
          <p:sp>
            <p:nvSpPr>
              <p:cNvPr id="131" name="Line 314">
                <a:extLst>
                  <a:ext uri="{FF2B5EF4-FFF2-40B4-BE49-F238E27FC236}">
                    <a16:creationId xmlns:a16="http://schemas.microsoft.com/office/drawing/2014/main" id="{40DE5EC2-8D90-40F8-85B8-34EDCB108E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32" name="Line 315">
                <a:extLst>
                  <a:ext uri="{FF2B5EF4-FFF2-40B4-BE49-F238E27FC236}">
                    <a16:creationId xmlns:a16="http://schemas.microsoft.com/office/drawing/2014/main" id="{5E130C58-9B31-4F8E-93CE-D2B043B20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33" name="Line 316">
                <a:extLst>
                  <a:ext uri="{FF2B5EF4-FFF2-40B4-BE49-F238E27FC236}">
                    <a16:creationId xmlns:a16="http://schemas.microsoft.com/office/drawing/2014/main" id="{63E9585A-91FC-479D-9342-6198F9461E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34" name="Line 317">
                <a:extLst>
                  <a:ext uri="{FF2B5EF4-FFF2-40B4-BE49-F238E27FC236}">
                    <a16:creationId xmlns:a16="http://schemas.microsoft.com/office/drawing/2014/main" id="{49555D21-9D7F-4471-AAA1-460EB2E130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35" name="Line 318">
                <a:extLst>
                  <a:ext uri="{FF2B5EF4-FFF2-40B4-BE49-F238E27FC236}">
                    <a16:creationId xmlns:a16="http://schemas.microsoft.com/office/drawing/2014/main" id="{BA376537-5EAC-4DE7-899E-6CF451617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36" name="Line 319">
                <a:extLst>
                  <a:ext uri="{FF2B5EF4-FFF2-40B4-BE49-F238E27FC236}">
                    <a16:creationId xmlns:a16="http://schemas.microsoft.com/office/drawing/2014/main" id="{13E17064-EB22-4FD4-8D54-162ACD395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37" name="Line 320">
                <a:extLst>
                  <a:ext uri="{FF2B5EF4-FFF2-40B4-BE49-F238E27FC236}">
                    <a16:creationId xmlns:a16="http://schemas.microsoft.com/office/drawing/2014/main" id="{6745DA03-1E23-4276-AA3E-BAA0CB33A5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23" name="Group 321">
              <a:extLst>
                <a:ext uri="{FF2B5EF4-FFF2-40B4-BE49-F238E27FC236}">
                  <a16:creationId xmlns:a16="http://schemas.microsoft.com/office/drawing/2014/main" id="{740ED09A-BC64-43B2-A008-449903BF4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685"/>
              <a:ext cx="195" cy="240"/>
              <a:chOff x="1311" y="1056"/>
              <a:chExt cx="195" cy="240"/>
            </a:xfrm>
            <a:grpFill/>
          </p:grpSpPr>
          <p:sp>
            <p:nvSpPr>
              <p:cNvPr id="124" name="Line 322">
                <a:extLst>
                  <a:ext uri="{FF2B5EF4-FFF2-40B4-BE49-F238E27FC236}">
                    <a16:creationId xmlns:a16="http://schemas.microsoft.com/office/drawing/2014/main" id="{FEC9D31D-857D-4ACD-AF62-9D5E43C9DD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25" name="Line 323">
                <a:extLst>
                  <a:ext uri="{FF2B5EF4-FFF2-40B4-BE49-F238E27FC236}">
                    <a16:creationId xmlns:a16="http://schemas.microsoft.com/office/drawing/2014/main" id="{15B2A1D4-0464-47B3-ADC9-6BF60712C5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26" name="Line 324">
                <a:extLst>
                  <a:ext uri="{FF2B5EF4-FFF2-40B4-BE49-F238E27FC236}">
                    <a16:creationId xmlns:a16="http://schemas.microsoft.com/office/drawing/2014/main" id="{1323BBA6-92FB-4192-8307-8CD4C0D193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27" name="Line 325">
                <a:extLst>
                  <a:ext uri="{FF2B5EF4-FFF2-40B4-BE49-F238E27FC236}">
                    <a16:creationId xmlns:a16="http://schemas.microsoft.com/office/drawing/2014/main" id="{9E1F90BA-58FC-457D-8799-F6C161306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28" name="Line 326">
                <a:extLst>
                  <a:ext uri="{FF2B5EF4-FFF2-40B4-BE49-F238E27FC236}">
                    <a16:creationId xmlns:a16="http://schemas.microsoft.com/office/drawing/2014/main" id="{F254E3C9-F98F-4ED1-BACF-3D19DFDD2D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29" name="Line 327">
                <a:extLst>
                  <a:ext uri="{FF2B5EF4-FFF2-40B4-BE49-F238E27FC236}">
                    <a16:creationId xmlns:a16="http://schemas.microsoft.com/office/drawing/2014/main" id="{F6E68980-319B-4113-A6AA-84635DEA10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130" name="Line 328">
                <a:extLst>
                  <a:ext uri="{FF2B5EF4-FFF2-40B4-BE49-F238E27FC236}">
                    <a16:creationId xmlns:a16="http://schemas.microsoft.com/office/drawing/2014/main" id="{850F823B-C1A7-488E-8748-2A5E8DC65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</p:grpSp>
      <p:sp>
        <p:nvSpPr>
          <p:cNvPr id="152" name="Line 523">
            <a:extLst>
              <a:ext uri="{FF2B5EF4-FFF2-40B4-BE49-F238E27FC236}">
                <a16:creationId xmlns:a16="http://schemas.microsoft.com/office/drawing/2014/main" id="{BAC7C8C1-6956-431F-AD18-C2041CB6F4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981200"/>
            <a:ext cx="344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" name="Line 524">
            <a:extLst>
              <a:ext uri="{FF2B5EF4-FFF2-40B4-BE49-F238E27FC236}">
                <a16:creationId xmlns:a16="http://schemas.microsoft.com/office/drawing/2014/main" id="{39EB8D6B-6E93-47A7-863B-CE3533053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048000"/>
            <a:ext cx="344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4" name="Line 525">
            <a:extLst>
              <a:ext uri="{FF2B5EF4-FFF2-40B4-BE49-F238E27FC236}">
                <a16:creationId xmlns:a16="http://schemas.microsoft.com/office/drawing/2014/main" id="{748EA452-82F1-4B0F-B731-78983E4CF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114800"/>
            <a:ext cx="344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5" name="Line 526">
            <a:extLst>
              <a:ext uri="{FF2B5EF4-FFF2-40B4-BE49-F238E27FC236}">
                <a16:creationId xmlns:a16="http://schemas.microsoft.com/office/drawing/2014/main" id="{ECB78E33-B96D-437B-91A6-151F08B77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81600"/>
            <a:ext cx="344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6" name="Line 528">
            <a:extLst>
              <a:ext uri="{FF2B5EF4-FFF2-40B4-BE49-F238E27FC236}">
                <a16:creationId xmlns:a16="http://schemas.microsoft.com/office/drawing/2014/main" id="{F2AEFBE1-859D-4C02-9D3D-DDE46B2588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3124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7" name="Text Box 529">
            <a:extLst>
              <a:ext uri="{FF2B5EF4-FFF2-40B4-BE49-F238E27FC236}">
                <a16:creationId xmlns:a16="http://schemas.microsoft.com/office/drawing/2014/main" id="{E070CDF9-6BC8-48A6-B81B-45FC54202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194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64 bits</a:t>
            </a:r>
          </a:p>
        </p:txBody>
      </p:sp>
      <p:sp>
        <p:nvSpPr>
          <p:cNvPr id="158" name="AutoShape 531">
            <a:extLst>
              <a:ext uri="{FF2B5EF4-FFF2-40B4-BE49-F238E27FC236}">
                <a16:creationId xmlns:a16="http://schemas.microsoft.com/office/drawing/2014/main" id="{EBA5140D-909E-4910-B6DC-1F5970860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124200"/>
            <a:ext cx="914400" cy="304800"/>
          </a:xfrm>
          <a:prstGeom prst="leftArrow">
            <a:avLst>
              <a:gd name="adj1" fmla="val 50000"/>
              <a:gd name="adj2" fmla="val 7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9" name="Line 532">
            <a:extLst>
              <a:ext uri="{FF2B5EF4-FFF2-40B4-BE49-F238E27FC236}">
                <a16:creationId xmlns:a16="http://schemas.microsoft.com/office/drawing/2014/main" id="{02F0C9BE-DBC9-423A-BB92-D52B827E91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19812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0" name="Text Box 533">
            <a:extLst>
              <a:ext uri="{FF2B5EF4-FFF2-40B4-BE49-F238E27FC236}">
                <a16:creationId xmlns:a16="http://schemas.microsoft.com/office/drawing/2014/main" id="{0FDE1554-E99A-47A7-9109-00EBD7920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514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16</a:t>
            </a:r>
          </a:p>
        </p:txBody>
      </p:sp>
      <p:sp>
        <p:nvSpPr>
          <p:cNvPr id="161" name="Line 534">
            <a:extLst>
              <a:ext uri="{FF2B5EF4-FFF2-40B4-BE49-F238E27FC236}">
                <a16:creationId xmlns:a16="http://schemas.microsoft.com/office/drawing/2014/main" id="{9D5E24C8-07A6-4CB7-BED5-DE473DB070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30480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2" name="Line 535">
            <a:extLst>
              <a:ext uri="{FF2B5EF4-FFF2-40B4-BE49-F238E27FC236}">
                <a16:creationId xmlns:a16="http://schemas.microsoft.com/office/drawing/2014/main" id="{C3FA7613-0737-4B6E-B889-8E481C85DC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32766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" name="Line 536">
            <a:extLst>
              <a:ext uri="{FF2B5EF4-FFF2-40B4-BE49-F238E27FC236}">
                <a16:creationId xmlns:a16="http://schemas.microsoft.com/office/drawing/2014/main" id="{D56B1DA5-1757-4ECA-8107-2C6069D5A1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3276600"/>
            <a:ext cx="7620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" name="Text Box 627">
            <a:extLst>
              <a:ext uri="{FF2B5EF4-FFF2-40B4-BE49-F238E27FC236}">
                <a16:creationId xmlns:a16="http://schemas.microsoft.com/office/drawing/2014/main" id="{5FE171C6-830E-4932-A1D5-577C844B4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895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16</a:t>
            </a:r>
          </a:p>
        </p:txBody>
      </p:sp>
      <p:sp>
        <p:nvSpPr>
          <p:cNvPr id="165" name="Text Box 628">
            <a:extLst>
              <a:ext uri="{FF2B5EF4-FFF2-40B4-BE49-F238E27FC236}">
                <a16:creationId xmlns:a16="http://schemas.microsoft.com/office/drawing/2014/main" id="{CC88572C-C667-458A-96BF-7EB8D3BA1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276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16</a:t>
            </a:r>
          </a:p>
        </p:txBody>
      </p:sp>
      <p:sp>
        <p:nvSpPr>
          <p:cNvPr id="166" name="Text Box 629">
            <a:extLst>
              <a:ext uri="{FF2B5EF4-FFF2-40B4-BE49-F238E27FC236}">
                <a16:creationId xmlns:a16="http://schemas.microsoft.com/office/drawing/2014/main" id="{33B2ECE1-89AD-4F3A-B916-09FCFCD41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16</a:t>
            </a:r>
          </a:p>
        </p:txBody>
      </p:sp>
      <p:sp>
        <p:nvSpPr>
          <p:cNvPr id="167" name="Oval 676">
            <a:extLst>
              <a:ext uri="{FF2B5EF4-FFF2-40B4-BE49-F238E27FC236}">
                <a16:creationId xmlns:a16="http://schemas.microsoft.com/office/drawing/2014/main" id="{B34D68A3-5E13-46EE-8D46-E91E928A1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752600"/>
            <a:ext cx="457200" cy="4572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8" name="Oval 677">
            <a:extLst>
              <a:ext uri="{FF2B5EF4-FFF2-40B4-BE49-F238E27FC236}">
                <a16:creationId xmlns:a16="http://schemas.microsoft.com/office/drawing/2014/main" id="{76BA7923-3A63-4258-986F-DBDD5B946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819400"/>
            <a:ext cx="457200" cy="4572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9" name="Oval 678">
            <a:extLst>
              <a:ext uri="{FF2B5EF4-FFF2-40B4-BE49-F238E27FC236}">
                <a16:creationId xmlns:a16="http://schemas.microsoft.com/office/drawing/2014/main" id="{1768AAFC-22EE-4E98-B43A-A6694716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86200"/>
            <a:ext cx="457200" cy="4572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0" name="Oval 679">
            <a:extLst>
              <a:ext uri="{FF2B5EF4-FFF2-40B4-BE49-F238E27FC236}">
                <a16:creationId xmlns:a16="http://schemas.microsoft.com/office/drawing/2014/main" id="{056FAE1A-D3BB-4ABB-AE50-8A03041CA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976813"/>
            <a:ext cx="457200" cy="4572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1" name="Oval 973">
            <a:extLst>
              <a:ext uri="{FF2B5EF4-FFF2-40B4-BE49-F238E27FC236}">
                <a16:creationId xmlns:a16="http://schemas.microsoft.com/office/drawing/2014/main" id="{A92F8682-CA65-402F-B9A4-9848F4EDA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193675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2" name="Oval 974">
            <a:extLst>
              <a:ext uri="{FF2B5EF4-FFF2-40B4-BE49-F238E27FC236}">
                <a16:creationId xmlns:a16="http://schemas.microsoft.com/office/drawing/2014/main" id="{0AED5DB3-8AB2-4992-B0C0-AF7EDFD40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30099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3" name="Oval 975">
            <a:extLst>
              <a:ext uri="{FF2B5EF4-FFF2-40B4-BE49-F238E27FC236}">
                <a16:creationId xmlns:a16="http://schemas.microsoft.com/office/drawing/2014/main" id="{3D95C439-3B51-4D2D-A4FA-8781AA145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40767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" name="Oval 976">
            <a:extLst>
              <a:ext uri="{FF2B5EF4-FFF2-40B4-BE49-F238E27FC236}">
                <a16:creationId xmlns:a16="http://schemas.microsoft.com/office/drawing/2014/main" id="{5487DC11-6907-46C1-A10E-6566130C7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514667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DEC958C-2F1E-40D7-A977-353163D100EA}"/>
              </a:ext>
            </a:extLst>
          </p:cNvPr>
          <p:cNvSpPr txBox="1"/>
          <p:nvPr/>
        </p:nvSpPr>
        <p:spPr>
          <a:xfrm>
            <a:off x="3505200" y="278251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Bank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27B1B6F-3656-418A-B865-1D1251C2730A}"/>
              </a:ext>
            </a:extLst>
          </p:cNvPr>
          <p:cNvSpPr txBox="1"/>
          <p:nvPr/>
        </p:nvSpPr>
        <p:spPr>
          <a:xfrm>
            <a:off x="3505200" y="3809111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Row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DB7B4EA-8390-408C-8400-6392458B7872}"/>
              </a:ext>
            </a:extLst>
          </p:cNvPr>
          <p:cNvSpPr txBox="1"/>
          <p:nvPr/>
        </p:nvSpPr>
        <p:spPr>
          <a:xfrm>
            <a:off x="3505200" y="487801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Column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178" name="Rectangle 402">
            <a:extLst>
              <a:ext uri="{FF2B5EF4-FFF2-40B4-BE49-F238E27FC236}">
                <a16:creationId xmlns:a16="http://schemas.microsoft.com/office/drawing/2014/main" id="{8A373EC4-5BC9-4990-94B6-CA9DC0177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963" y="2743200"/>
            <a:ext cx="325437" cy="397902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mbria" panose="02040503050406030204" pitchFamily="18" charset="0"/>
            </a:endParaRPr>
          </a:p>
        </p:txBody>
      </p:sp>
      <p:grpSp>
        <p:nvGrpSpPr>
          <p:cNvPr id="179" name="Group 429">
            <a:extLst>
              <a:ext uri="{FF2B5EF4-FFF2-40B4-BE49-F238E27FC236}">
                <a16:creationId xmlns:a16="http://schemas.microsoft.com/office/drawing/2014/main" id="{D8AD2D24-FA81-48ED-A538-350F3C94DF77}"/>
              </a:ext>
            </a:extLst>
          </p:cNvPr>
          <p:cNvGrpSpPr>
            <a:grpSpLocks/>
          </p:cNvGrpSpPr>
          <p:nvPr/>
        </p:nvGrpSpPr>
        <p:grpSpPr bwMode="auto">
          <a:xfrm>
            <a:off x="4779964" y="2760102"/>
            <a:ext cx="309563" cy="381000"/>
            <a:chOff x="1311" y="1056"/>
            <a:chExt cx="195" cy="240"/>
          </a:xfrm>
          <a:solidFill>
            <a:srgbClr val="C00000"/>
          </a:solidFill>
        </p:grpSpPr>
        <p:sp>
          <p:nvSpPr>
            <p:cNvPr id="180" name="Line 430">
              <a:extLst>
                <a:ext uri="{FF2B5EF4-FFF2-40B4-BE49-F238E27FC236}">
                  <a16:creationId xmlns:a16="http://schemas.microsoft.com/office/drawing/2014/main" id="{3BC3FB8C-F47C-419B-9A87-1596DD260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1104"/>
              <a:ext cx="19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181" name="Line 431">
              <a:extLst>
                <a:ext uri="{FF2B5EF4-FFF2-40B4-BE49-F238E27FC236}">
                  <a16:creationId xmlns:a16="http://schemas.microsoft.com/office/drawing/2014/main" id="{64B9D208-C0E3-4F61-A62B-3E0926981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" y="1056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182" name="Line 432">
              <a:extLst>
                <a:ext uri="{FF2B5EF4-FFF2-40B4-BE49-F238E27FC236}">
                  <a16:creationId xmlns:a16="http://schemas.microsoft.com/office/drawing/2014/main" id="{59D4E003-3533-44A1-8E9D-117502F54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7" y="1056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183" name="Line 433">
              <a:extLst>
                <a:ext uri="{FF2B5EF4-FFF2-40B4-BE49-F238E27FC236}">
                  <a16:creationId xmlns:a16="http://schemas.microsoft.com/office/drawing/2014/main" id="{3AEDE196-C25A-41F2-A980-EE8F3E2F6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0" y="1056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184" name="Line 434">
              <a:extLst>
                <a:ext uri="{FF2B5EF4-FFF2-40B4-BE49-F238E27FC236}">
                  <a16:creationId xmlns:a16="http://schemas.microsoft.com/office/drawing/2014/main" id="{0BB25456-9D79-4277-AA57-1356D340F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1147"/>
              <a:ext cx="19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185" name="Line 435">
              <a:extLst>
                <a:ext uri="{FF2B5EF4-FFF2-40B4-BE49-F238E27FC236}">
                  <a16:creationId xmlns:a16="http://schemas.microsoft.com/office/drawing/2014/main" id="{343D0A93-C4EE-47E2-8668-4F13C1527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1195"/>
              <a:ext cx="19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186" name="Line 436">
              <a:extLst>
                <a:ext uri="{FF2B5EF4-FFF2-40B4-BE49-F238E27FC236}">
                  <a16:creationId xmlns:a16="http://schemas.microsoft.com/office/drawing/2014/main" id="{B8AD8B89-E5A9-470A-B74E-918FF4104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1243"/>
              <a:ext cx="19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</p:grpSp>
      <p:sp>
        <p:nvSpPr>
          <p:cNvPr id="187" name="Rectangle 402">
            <a:extLst>
              <a:ext uri="{FF2B5EF4-FFF2-40B4-BE49-F238E27FC236}">
                <a16:creationId xmlns:a16="http://schemas.microsoft.com/office/drawing/2014/main" id="{4B920990-0532-48AA-9EB8-185C9F5D5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963" y="3764154"/>
            <a:ext cx="325437" cy="397902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mbria" panose="02040503050406030204" pitchFamily="18" charset="0"/>
            </a:endParaRPr>
          </a:p>
        </p:txBody>
      </p:sp>
      <p:grpSp>
        <p:nvGrpSpPr>
          <p:cNvPr id="188" name="Group 429">
            <a:extLst>
              <a:ext uri="{FF2B5EF4-FFF2-40B4-BE49-F238E27FC236}">
                <a16:creationId xmlns:a16="http://schemas.microsoft.com/office/drawing/2014/main" id="{2BD77027-6F78-498E-85A7-3B5D80EEC737}"/>
              </a:ext>
            </a:extLst>
          </p:cNvPr>
          <p:cNvGrpSpPr>
            <a:grpSpLocks/>
          </p:cNvGrpSpPr>
          <p:nvPr/>
        </p:nvGrpSpPr>
        <p:grpSpPr bwMode="auto">
          <a:xfrm>
            <a:off x="4779964" y="3781056"/>
            <a:ext cx="309563" cy="381000"/>
            <a:chOff x="1311" y="1056"/>
            <a:chExt cx="195" cy="240"/>
          </a:xfrm>
          <a:solidFill>
            <a:srgbClr val="C00000"/>
          </a:solidFill>
        </p:grpSpPr>
        <p:sp>
          <p:nvSpPr>
            <p:cNvPr id="189" name="Line 430">
              <a:extLst>
                <a:ext uri="{FF2B5EF4-FFF2-40B4-BE49-F238E27FC236}">
                  <a16:creationId xmlns:a16="http://schemas.microsoft.com/office/drawing/2014/main" id="{5EFAD32B-ED8D-45B6-9122-CCD811FE8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1104"/>
              <a:ext cx="19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190" name="Line 431">
              <a:extLst>
                <a:ext uri="{FF2B5EF4-FFF2-40B4-BE49-F238E27FC236}">
                  <a16:creationId xmlns:a16="http://schemas.microsoft.com/office/drawing/2014/main" id="{27F121DF-D6AE-404E-A40A-74A8F803C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" y="1056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191" name="Line 432">
              <a:extLst>
                <a:ext uri="{FF2B5EF4-FFF2-40B4-BE49-F238E27FC236}">
                  <a16:creationId xmlns:a16="http://schemas.microsoft.com/office/drawing/2014/main" id="{B2F0DCC3-DEE3-4F16-9429-1B1C56E47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7" y="1056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192" name="Line 433">
              <a:extLst>
                <a:ext uri="{FF2B5EF4-FFF2-40B4-BE49-F238E27FC236}">
                  <a16:creationId xmlns:a16="http://schemas.microsoft.com/office/drawing/2014/main" id="{85103C1C-5687-4733-AAF2-7AFAFEEA7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0" y="1056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193" name="Line 434">
              <a:extLst>
                <a:ext uri="{FF2B5EF4-FFF2-40B4-BE49-F238E27FC236}">
                  <a16:creationId xmlns:a16="http://schemas.microsoft.com/office/drawing/2014/main" id="{0A22F118-58A8-4FDA-B24F-EDDEE0BD7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1147"/>
              <a:ext cx="19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194" name="Line 435">
              <a:extLst>
                <a:ext uri="{FF2B5EF4-FFF2-40B4-BE49-F238E27FC236}">
                  <a16:creationId xmlns:a16="http://schemas.microsoft.com/office/drawing/2014/main" id="{1FA531CD-D074-4FA8-AC9D-5F8E468D8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1195"/>
              <a:ext cx="19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195" name="Line 436">
              <a:extLst>
                <a:ext uri="{FF2B5EF4-FFF2-40B4-BE49-F238E27FC236}">
                  <a16:creationId xmlns:a16="http://schemas.microsoft.com/office/drawing/2014/main" id="{606E197B-B3CC-40CA-8772-86B7B1969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1243"/>
              <a:ext cx="19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</p:grpSp>
      <p:sp>
        <p:nvSpPr>
          <p:cNvPr id="196" name="Line 523">
            <a:extLst>
              <a:ext uri="{FF2B5EF4-FFF2-40B4-BE49-F238E27FC236}">
                <a16:creationId xmlns:a16="http://schemas.microsoft.com/office/drawing/2014/main" id="{72E1B64F-59D3-48D6-A5C7-9C7B38EC1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5675" y="3940878"/>
            <a:ext cx="344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7" name="Rectangle 402">
            <a:extLst>
              <a:ext uri="{FF2B5EF4-FFF2-40B4-BE49-F238E27FC236}">
                <a16:creationId xmlns:a16="http://schemas.microsoft.com/office/drawing/2014/main" id="{A3F5BF03-B4F4-4EC2-B5FB-37146E5B1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31" y="4832799"/>
            <a:ext cx="325437" cy="397902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mbria" panose="02040503050406030204" pitchFamily="18" charset="0"/>
            </a:endParaRPr>
          </a:p>
        </p:txBody>
      </p:sp>
      <p:grpSp>
        <p:nvGrpSpPr>
          <p:cNvPr id="198" name="Group 429">
            <a:extLst>
              <a:ext uri="{FF2B5EF4-FFF2-40B4-BE49-F238E27FC236}">
                <a16:creationId xmlns:a16="http://schemas.microsoft.com/office/drawing/2014/main" id="{E5CDA35E-5F3E-47D2-99E8-3A1CEFAF63FE}"/>
              </a:ext>
            </a:extLst>
          </p:cNvPr>
          <p:cNvGrpSpPr>
            <a:grpSpLocks/>
          </p:cNvGrpSpPr>
          <p:nvPr/>
        </p:nvGrpSpPr>
        <p:grpSpPr bwMode="auto">
          <a:xfrm>
            <a:off x="4770532" y="4849701"/>
            <a:ext cx="309563" cy="381000"/>
            <a:chOff x="1311" y="1056"/>
            <a:chExt cx="195" cy="240"/>
          </a:xfrm>
          <a:solidFill>
            <a:srgbClr val="C00000"/>
          </a:solidFill>
        </p:grpSpPr>
        <p:sp>
          <p:nvSpPr>
            <p:cNvPr id="199" name="Line 430">
              <a:extLst>
                <a:ext uri="{FF2B5EF4-FFF2-40B4-BE49-F238E27FC236}">
                  <a16:creationId xmlns:a16="http://schemas.microsoft.com/office/drawing/2014/main" id="{84E35A08-DEAF-4596-8690-F0CA89347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1104"/>
              <a:ext cx="19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200" name="Line 431">
              <a:extLst>
                <a:ext uri="{FF2B5EF4-FFF2-40B4-BE49-F238E27FC236}">
                  <a16:creationId xmlns:a16="http://schemas.microsoft.com/office/drawing/2014/main" id="{11A62AB5-578B-4300-8538-45DE93347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" y="1056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201" name="Line 432">
              <a:extLst>
                <a:ext uri="{FF2B5EF4-FFF2-40B4-BE49-F238E27FC236}">
                  <a16:creationId xmlns:a16="http://schemas.microsoft.com/office/drawing/2014/main" id="{8509FF38-3F17-405A-9CCA-7562DD1B9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7" y="1056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202" name="Line 433">
              <a:extLst>
                <a:ext uri="{FF2B5EF4-FFF2-40B4-BE49-F238E27FC236}">
                  <a16:creationId xmlns:a16="http://schemas.microsoft.com/office/drawing/2014/main" id="{343AA97D-94E1-4E25-9734-6BAA8D297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0" y="1056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203" name="Line 434">
              <a:extLst>
                <a:ext uri="{FF2B5EF4-FFF2-40B4-BE49-F238E27FC236}">
                  <a16:creationId xmlns:a16="http://schemas.microsoft.com/office/drawing/2014/main" id="{F159FF6E-74C6-4DFA-9D86-8322A0DC0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1147"/>
              <a:ext cx="19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204" name="Line 435">
              <a:extLst>
                <a:ext uri="{FF2B5EF4-FFF2-40B4-BE49-F238E27FC236}">
                  <a16:creationId xmlns:a16="http://schemas.microsoft.com/office/drawing/2014/main" id="{D509DB04-8291-4026-A295-8D60BDC22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1195"/>
              <a:ext cx="19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205" name="Line 436">
              <a:extLst>
                <a:ext uri="{FF2B5EF4-FFF2-40B4-BE49-F238E27FC236}">
                  <a16:creationId xmlns:a16="http://schemas.microsoft.com/office/drawing/2014/main" id="{73D90B6A-F2C3-4C43-8A15-1AA6447C5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1243"/>
              <a:ext cx="19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</p:grpSp>
      <p:sp>
        <p:nvSpPr>
          <p:cNvPr id="206" name="Line 523">
            <a:extLst>
              <a:ext uri="{FF2B5EF4-FFF2-40B4-BE49-F238E27FC236}">
                <a16:creationId xmlns:a16="http://schemas.microsoft.com/office/drawing/2014/main" id="{4D9581C0-3AF1-4382-A965-D87FD700C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6243" y="5009523"/>
            <a:ext cx="344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7" name="Oval 973">
            <a:extLst>
              <a:ext uri="{FF2B5EF4-FFF2-40B4-BE49-F238E27FC236}">
                <a16:creationId xmlns:a16="http://schemas.microsoft.com/office/drawing/2014/main" id="{75269F77-5195-42B4-87F9-8715DA41B92A}"/>
              </a:ext>
            </a:extLst>
          </p:cNvPr>
          <p:cNvSpPr>
            <a:spLocks noChangeArrowheads="1"/>
          </p:cNvSpPr>
          <p:nvPr/>
        </p:nvSpPr>
        <p:spPr bwMode="auto">
          <a:xfrm rot="21404778">
            <a:off x="4878902" y="4950482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08" name="Group 437">
            <a:extLst>
              <a:ext uri="{FF2B5EF4-FFF2-40B4-BE49-F238E27FC236}">
                <a16:creationId xmlns:a16="http://schemas.microsoft.com/office/drawing/2014/main" id="{C36E13F4-E546-4AF9-BCDE-6D5C3541930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371600"/>
            <a:ext cx="685800" cy="762000"/>
            <a:chOff x="3345" y="1445"/>
            <a:chExt cx="432" cy="480"/>
          </a:xfrm>
          <a:solidFill>
            <a:srgbClr val="C00000"/>
          </a:solidFill>
        </p:grpSpPr>
        <p:sp>
          <p:nvSpPr>
            <p:cNvPr id="209" name="Rectangle 438">
              <a:extLst>
                <a:ext uri="{FF2B5EF4-FFF2-40B4-BE49-F238E27FC236}">
                  <a16:creationId xmlns:a16="http://schemas.microsoft.com/office/drawing/2014/main" id="{7617BA68-9E6D-4ADE-9D84-F8735F425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1445"/>
              <a:ext cx="432" cy="48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>
                <a:latin typeface="Cambria" panose="02040503050406030204" pitchFamily="18" charset="0"/>
              </a:endParaRPr>
            </a:p>
          </p:txBody>
        </p:sp>
        <p:sp>
          <p:nvSpPr>
            <p:cNvPr id="210" name="Line 439">
              <a:extLst>
                <a:ext uri="{FF2B5EF4-FFF2-40B4-BE49-F238E27FC236}">
                  <a16:creationId xmlns:a16="http://schemas.microsoft.com/office/drawing/2014/main" id="{E300426E-5EA5-4EE2-9A68-64FEC0A74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675"/>
              <a:ext cx="43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sp>
          <p:nvSpPr>
            <p:cNvPr id="211" name="Line 440">
              <a:extLst>
                <a:ext uri="{FF2B5EF4-FFF2-40B4-BE49-F238E27FC236}">
                  <a16:creationId xmlns:a16="http://schemas.microsoft.com/office/drawing/2014/main" id="{2C5C082C-CC5B-4F92-8F95-22DB2C70C9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5" y="1445"/>
              <a:ext cx="0" cy="48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Cambria" panose="02040503050406030204" pitchFamily="18" charset="0"/>
              </a:endParaRPr>
            </a:p>
          </p:txBody>
        </p:sp>
        <p:grpSp>
          <p:nvGrpSpPr>
            <p:cNvPr id="212" name="Group 441">
              <a:extLst>
                <a:ext uri="{FF2B5EF4-FFF2-40B4-BE49-F238E27FC236}">
                  <a16:creationId xmlns:a16="http://schemas.microsoft.com/office/drawing/2014/main" id="{05034F19-0C77-4086-AC23-85B2B3E79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445"/>
              <a:ext cx="195" cy="240"/>
              <a:chOff x="1311" y="1056"/>
              <a:chExt cx="195" cy="240"/>
            </a:xfrm>
            <a:grpFill/>
          </p:grpSpPr>
          <p:sp>
            <p:nvSpPr>
              <p:cNvPr id="237" name="Line 442">
                <a:extLst>
                  <a:ext uri="{FF2B5EF4-FFF2-40B4-BE49-F238E27FC236}">
                    <a16:creationId xmlns:a16="http://schemas.microsoft.com/office/drawing/2014/main" id="{436AB0C2-906F-43AE-BA0F-7716C6CC5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38" name="Line 443">
                <a:extLst>
                  <a:ext uri="{FF2B5EF4-FFF2-40B4-BE49-F238E27FC236}">
                    <a16:creationId xmlns:a16="http://schemas.microsoft.com/office/drawing/2014/main" id="{21628F18-2D8A-419C-9325-1B30419EF3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39" name="Line 444">
                <a:extLst>
                  <a:ext uri="{FF2B5EF4-FFF2-40B4-BE49-F238E27FC236}">
                    <a16:creationId xmlns:a16="http://schemas.microsoft.com/office/drawing/2014/main" id="{21D33F64-D09E-45F7-AC9D-808A418086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40" name="Line 445">
                <a:extLst>
                  <a:ext uri="{FF2B5EF4-FFF2-40B4-BE49-F238E27FC236}">
                    <a16:creationId xmlns:a16="http://schemas.microsoft.com/office/drawing/2014/main" id="{BC983620-3AD0-4D1B-83CE-0D260E923D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41" name="Line 446">
                <a:extLst>
                  <a:ext uri="{FF2B5EF4-FFF2-40B4-BE49-F238E27FC236}">
                    <a16:creationId xmlns:a16="http://schemas.microsoft.com/office/drawing/2014/main" id="{BF2EC1E0-A561-4320-8FFE-E60BD9E27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42" name="Line 447">
                <a:extLst>
                  <a:ext uri="{FF2B5EF4-FFF2-40B4-BE49-F238E27FC236}">
                    <a16:creationId xmlns:a16="http://schemas.microsoft.com/office/drawing/2014/main" id="{48D77374-40D9-4C2B-B96A-A1166F30C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43" name="Line 448">
                <a:extLst>
                  <a:ext uri="{FF2B5EF4-FFF2-40B4-BE49-F238E27FC236}">
                    <a16:creationId xmlns:a16="http://schemas.microsoft.com/office/drawing/2014/main" id="{FDB1ACD1-7098-4303-B279-2F2D5D9A09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213" name="Group 449">
              <a:extLst>
                <a:ext uri="{FF2B5EF4-FFF2-40B4-BE49-F238E27FC236}">
                  <a16:creationId xmlns:a16="http://schemas.microsoft.com/office/drawing/2014/main" id="{9DBB5C00-28ED-439F-A316-E6A3A7C2DC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445"/>
              <a:ext cx="195" cy="240"/>
              <a:chOff x="1311" y="1056"/>
              <a:chExt cx="195" cy="240"/>
            </a:xfrm>
            <a:grpFill/>
          </p:grpSpPr>
          <p:sp>
            <p:nvSpPr>
              <p:cNvPr id="230" name="Line 450">
                <a:extLst>
                  <a:ext uri="{FF2B5EF4-FFF2-40B4-BE49-F238E27FC236}">
                    <a16:creationId xmlns:a16="http://schemas.microsoft.com/office/drawing/2014/main" id="{C41A20C1-3A64-4692-824A-53A59C0288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31" name="Line 451">
                <a:extLst>
                  <a:ext uri="{FF2B5EF4-FFF2-40B4-BE49-F238E27FC236}">
                    <a16:creationId xmlns:a16="http://schemas.microsoft.com/office/drawing/2014/main" id="{F46956DC-35F3-4116-B04A-3913F22E9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32" name="Line 452">
                <a:extLst>
                  <a:ext uri="{FF2B5EF4-FFF2-40B4-BE49-F238E27FC236}">
                    <a16:creationId xmlns:a16="http://schemas.microsoft.com/office/drawing/2014/main" id="{723E594E-C5E3-4140-8441-95127FF662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33" name="Line 453">
                <a:extLst>
                  <a:ext uri="{FF2B5EF4-FFF2-40B4-BE49-F238E27FC236}">
                    <a16:creationId xmlns:a16="http://schemas.microsoft.com/office/drawing/2014/main" id="{5262B30D-4A1B-4FB9-A498-93364C7E1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34" name="Line 454">
                <a:extLst>
                  <a:ext uri="{FF2B5EF4-FFF2-40B4-BE49-F238E27FC236}">
                    <a16:creationId xmlns:a16="http://schemas.microsoft.com/office/drawing/2014/main" id="{A1132C3E-ED88-45EB-820A-010AE3528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35" name="Line 455">
                <a:extLst>
                  <a:ext uri="{FF2B5EF4-FFF2-40B4-BE49-F238E27FC236}">
                    <a16:creationId xmlns:a16="http://schemas.microsoft.com/office/drawing/2014/main" id="{F94E3B20-9838-4939-814A-DE26F85D25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36" name="Line 456">
                <a:extLst>
                  <a:ext uri="{FF2B5EF4-FFF2-40B4-BE49-F238E27FC236}">
                    <a16:creationId xmlns:a16="http://schemas.microsoft.com/office/drawing/2014/main" id="{3037F7D9-9237-46ED-802C-3E57A478BE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214" name="Group 457">
              <a:extLst>
                <a:ext uri="{FF2B5EF4-FFF2-40B4-BE49-F238E27FC236}">
                  <a16:creationId xmlns:a16="http://schemas.microsoft.com/office/drawing/2014/main" id="{419FB661-7B05-45A4-A6A2-F9B4194B7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680"/>
              <a:ext cx="195" cy="240"/>
              <a:chOff x="1311" y="1056"/>
              <a:chExt cx="195" cy="240"/>
            </a:xfrm>
            <a:grpFill/>
          </p:grpSpPr>
          <p:sp>
            <p:nvSpPr>
              <p:cNvPr id="223" name="Line 458">
                <a:extLst>
                  <a:ext uri="{FF2B5EF4-FFF2-40B4-BE49-F238E27FC236}">
                    <a16:creationId xmlns:a16="http://schemas.microsoft.com/office/drawing/2014/main" id="{7052366D-1EF9-4822-85A7-27B05849D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24" name="Line 459">
                <a:extLst>
                  <a:ext uri="{FF2B5EF4-FFF2-40B4-BE49-F238E27FC236}">
                    <a16:creationId xmlns:a16="http://schemas.microsoft.com/office/drawing/2014/main" id="{A2188677-9394-47F1-8C09-CC57F21B5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25" name="Line 460">
                <a:extLst>
                  <a:ext uri="{FF2B5EF4-FFF2-40B4-BE49-F238E27FC236}">
                    <a16:creationId xmlns:a16="http://schemas.microsoft.com/office/drawing/2014/main" id="{2001DA81-094E-4CFD-A61D-9F05E84E84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26" name="Line 461">
                <a:extLst>
                  <a:ext uri="{FF2B5EF4-FFF2-40B4-BE49-F238E27FC236}">
                    <a16:creationId xmlns:a16="http://schemas.microsoft.com/office/drawing/2014/main" id="{B08C9E37-3232-4137-983C-600C2B64A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27" name="Line 462">
                <a:extLst>
                  <a:ext uri="{FF2B5EF4-FFF2-40B4-BE49-F238E27FC236}">
                    <a16:creationId xmlns:a16="http://schemas.microsoft.com/office/drawing/2014/main" id="{ACB6E5AB-F17E-417A-8E6F-80C6AC13C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28" name="Line 463">
                <a:extLst>
                  <a:ext uri="{FF2B5EF4-FFF2-40B4-BE49-F238E27FC236}">
                    <a16:creationId xmlns:a16="http://schemas.microsoft.com/office/drawing/2014/main" id="{0B5ADF12-9502-4C99-B8A7-ADFFB3A7E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29" name="Line 464">
                <a:extLst>
                  <a:ext uri="{FF2B5EF4-FFF2-40B4-BE49-F238E27FC236}">
                    <a16:creationId xmlns:a16="http://schemas.microsoft.com/office/drawing/2014/main" id="{73BF1CF9-E2CA-4DD9-A02A-76BB48FB1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215" name="Group 465">
              <a:extLst>
                <a:ext uri="{FF2B5EF4-FFF2-40B4-BE49-F238E27FC236}">
                  <a16:creationId xmlns:a16="http://schemas.microsoft.com/office/drawing/2014/main" id="{19A51C56-B009-42C3-9338-29702D067B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685"/>
              <a:ext cx="195" cy="240"/>
              <a:chOff x="1311" y="1056"/>
              <a:chExt cx="195" cy="240"/>
            </a:xfrm>
            <a:grpFill/>
          </p:grpSpPr>
          <p:sp>
            <p:nvSpPr>
              <p:cNvPr id="216" name="Line 466">
                <a:extLst>
                  <a:ext uri="{FF2B5EF4-FFF2-40B4-BE49-F238E27FC236}">
                    <a16:creationId xmlns:a16="http://schemas.microsoft.com/office/drawing/2014/main" id="{2E92A0C3-35BD-4E44-ADE1-8FC37FA26C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04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17" name="Line 467">
                <a:extLst>
                  <a:ext uri="{FF2B5EF4-FFF2-40B4-BE49-F238E27FC236}">
                    <a16:creationId xmlns:a16="http://schemas.microsoft.com/office/drawing/2014/main" id="{B2247720-AC9D-4E69-A3F4-87868A1444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18" name="Line 468">
                <a:extLst>
                  <a:ext uri="{FF2B5EF4-FFF2-40B4-BE49-F238E27FC236}">
                    <a16:creationId xmlns:a16="http://schemas.microsoft.com/office/drawing/2014/main" id="{901572E1-E456-4FDB-8BCF-1561E43E3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19" name="Line 469">
                <a:extLst>
                  <a:ext uri="{FF2B5EF4-FFF2-40B4-BE49-F238E27FC236}">
                    <a16:creationId xmlns:a16="http://schemas.microsoft.com/office/drawing/2014/main" id="{C6447C88-16DA-4CD4-87DC-FC1264AAC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056"/>
                <a:ext cx="0" cy="24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20" name="Line 470">
                <a:extLst>
                  <a:ext uri="{FF2B5EF4-FFF2-40B4-BE49-F238E27FC236}">
                    <a16:creationId xmlns:a16="http://schemas.microsoft.com/office/drawing/2014/main" id="{8DFE935A-4C5E-4F00-B294-AD7860419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47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21" name="Line 471">
                <a:extLst>
                  <a:ext uri="{FF2B5EF4-FFF2-40B4-BE49-F238E27FC236}">
                    <a16:creationId xmlns:a16="http://schemas.microsoft.com/office/drawing/2014/main" id="{A58C07E2-8021-4F3E-AB39-2F4216E052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1195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  <p:sp>
            <p:nvSpPr>
              <p:cNvPr id="222" name="Line 472">
                <a:extLst>
                  <a:ext uri="{FF2B5EF4-FFF2-40B4-BE49-F238E27FC236}">
                    <a16:creationId xmlns:a16="http://schemas.microsoft.com/office/drawing/2014/main" id="{FECA0EE9-B0AC-4CF3-90BC-5486FAF52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1243"/>
                <a:ext cx="19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>
                  <a:latin typeface="Cambria" panose="02040503050406030204" pitchFamily="18" charset="0"/>
                </a:endParaRPr>
              </a:p>
            </p:txBody>
          </p:sp>
        </p:grp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4BFD0392-3B8A-4EF1-A59F-4285D9DA9DB9}"/>
              </a:ext>
            </a:extLst>
          </p:cNvPr>
          <p:cNvSpPr txBox="1"/>
          <p:nvPr/>
        </p:nvSpPr>
        <p:spPr>
          <a:xfrm>
            <a:off x="3505200" y="155205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Chip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245" name="Rectangle 511">
            <a:extLst>
              <a:ext uri="{FF2B5EF4-FFF2-40B4-BE49-F238E27FC236}">
                <a16:creationId xmlns:a16="http://schemas.microsoft.com/office/drawing/2014/main" id="{53D03CAE-E082-4A9F-A2BF-12FD7D2D2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752600"/>
            <a:ext cx="2438400" cy="28194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mbria" panose="02040503050406030204" pitchFamily="18" charset="0"/>
            </a:endParaRPr>
          </a:p>
        </p:txBody>
      </p:sp>
      <p:sp>
        <p:nvSpPr>
          <p:cNvPr id="246" name="Line 512">
            <a:extLst>
              <a:ext uri="{FF2B5EF4-FFF2-40B4-BE49-F238E27FC236}">
                <a16:creationId xmlns:a16="http://schemas.microsoft.com/office/drawing/2014/main" id="{BEC4B30E-20CA-442D-8D13-9312707FB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168650"/>
            <a:ext cx="2438400" cy="0"/>
          </a:xfrm>
          <a:prstGeom prst="line">
            <a:avLst/>
          </a:prstGeom>
          <a:solidFill>
            <a:srgbClr val="C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47" name="Line 513">
            <a:extLst>
              <a:ext uri="{FF2B5EF4-FFF2-40B4-BE49-F238E27FC236}">
                <a16:creationId xmlns:a16="http://schemas.microsoft.com/office/drawing/2014/main" id="{857D15A4-44B8-4A51-B9A0-7E9BC671C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875" y="1752600"/>
            <a:ext cx="0" cy="2819400"/>
          </a:xfrm>
          <a:prstGeom prst="line">
            <a:avLst/>
          </a:prstGeom>
          <a:solidFill>
            <a:srgbClr val="C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48" name="Line 514">
            <a:extLst>
              <a:ext uri="{FF2B5EF4-FFF2-40B4-BE49-F238E27FC236}">
                <a16:creationId xmlns:a16="http://schemas.microsoft.com/office/drawing/2014/main" id="{AED688A3-C051-4D3A-87CE-99D57B4BBC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1447800"/>
            <a:ext cx="457200" cy="304800"/>
          </a:xfrm>
          <a:prstGeom prst="line">
            <a:avLst/>
          </a:prstGeom>
          <a:solidFill>
            <a:srgbClr val="C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49" name="Line 515">
            <a:extLst>
              <a:ext uri="{FF2B5EF4-FFF2-40B4-BE49-F238E27FC236}">
                <a16:creationId xmlns:a16="http://schemas.microsoft.com/office/drawing/2014/main" id="{B916A575-2F75-448D-8B9F-1DA8ADADD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447800"/>
            <a:ext cx="2438400" cy="0"/>
          </a:xfrm>
          <a:prstGeom prst="line">
            <a:avLst/>
          </a:prstGeom>
          <a:solidFill>
            <a:srgbClr val="C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50" name="Line 516">
            <a:extLst>
              <a:ext uri="{FF2B5EF4-FFF2-40B4-BE49-F238E27FC236}">
                <a16:creationId xmlns:a16="http://schemas.microsoft.com/office/drawing/2014/main" id="{A199D377-1D9F-4D4B-B489-D3088353C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1447800"/>
            <a:ext cx="457200" cy="3048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51" name="Line 517">
            <a:extLst>
              <a:ext uri="{FF2B5EF4-FFF2-40B4-BE49-F238E27FC236}">
                <a16:creationId xmlns:a16="http://schemas.microsoft.com/office/drawing/2014/main" id="{85FABAAB-72B4-4ACA-8939-5E22C504D5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4267200"/>
            <a:ext cx="457200" cy="304800"/>
          </a:xfrm>
          <a:prstGeom prst="line">
            <a:avLst/>
          </a:prstGeom>
          <a:solidFill>
            <a:srgbClr val="C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52" name="Line 518">
            <a:extLst>
              <a:ext uri="{FF2B5EF4-FFF2-40B4-BE49-F238E27FC236}">
                <a16:creationId xmlns:a16="http://schemas.microsoft.com/office/drawing/2014/main" id="{1F3A95E1-8FDA-46A2-B29F-F63B17050C93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7400" y="1447800"/>
            <a:ext cx="0" cy="2819400"/>
          </a:xfrm>
          <a:prstGeom prst="line">
            <a:avLst/>
          </a:prstGeom>
          <a:solidFill>
            <a:srgbClr val="C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53" name="Text Box 519">
            <a:extLst>
              <a:ext uri="{FF2B5EF4-FFF2-40B4-BE49-F238E27FC236}">
                <a16:creationId xmlns:a16="http://schemas.microsoft.com/office/drawing/2014/main" id="{F405AB8A-AE0D-44D3-B4B6-0C8B8DF73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286000"/>
            <a:ext cx="914400" cy="36671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Cambria" panose="02040503050406030204" pitchFamily="18" charset="0"/>
              </a:rPr>
              <a:t>Bank 0</a:t>
            </a:r>
          </a:p>
        </p:txBody>
      </p:sp>
      <p:sp>
        <p:nvSpPr>
          <p:cNvPr id="254" name="Text Box 520">
            <a:extLst>
              <a:ext uri="{FF2B5EF4-FFF2-40B4-BE49-F238E27FC236}">
                <a16:creationId xmlns:a16="http://schemas.microsoft.com/office/drawing/2014/main" id="{BE357370-47C2-474E-B2AD-6767D4A8C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2286000"/>
            <a:ext cx="914400" cy="36671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Cambria" panose="02040503050406030204" pitchFamily="18" charset="0"/>
              </a:rPr>
              <a:t>Bank 1</a:t>
            </a:r>
          </a:p>
        </p:txBody>
      </p:sp>
      <p:sp>
        <p:nvSpPr>
          <p:cNvPr id="255" name="Text Box 521">
            <a:extLst>
              <a:ext uri="{FF2B5EF4-FFF2-40B4-BE49-F238E27FC236}">
                <a16:creationId xmlns:a16="http://schemas.microsoft.com/office/drawing/2014/main" id="{97576D6A-89A8-4CF7-9021-E4E67E75C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657600"/>
            <a:ext cx="914400" cy="36671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Cambria" panose="02040503050406030204" pitchFamily="18" charset="0"/>
              </a:rPr>
              <a:t>Bank 2</a:t>
            </a:r>
          </a:p>
        </p:txBody>
      </p:sp>
      <p:sp>
        <p:nvSpPr>
          <p:cNvPr id="256" name="Text Box 522">
            <a:extLst>
              <a:ext uri="{FF2B5EF4-FFF2-40B4-BE49-F238E27FC236}">
                <a16:creationId xmlns:a16="http://schemas.microsoft.com/office/drawing/2014/main" id="{F6BC7401-5A29-4990-B11F-CD939A269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657600"/>
            <a:ext cx="914400" cy="36671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Cambria" panose="02040503050406030204" pitchFamily="18" charset="0"/>
              </a:rPr>
              <a:t>Bank 3</a:t>
            </a:r>
          </a:p>
        </p:txBody>
      </p:sp>
      <p:sp>
        <p:nvSpPr>
          <p:cNvPr id="257" name="Line 537">
            <a:extLst>
              <a:ext uri="{FF2B5EF4-FFF2-40B4-BE49-F238E27FC236}">
                <a16:creationId xmlns:a16="http://schemas.microsoft.com/office/drawing/2014/main" id="{ECE0AEEC-AA98-4637-B398-22615D06A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4513" y="1676400"/>
            <a:ext cx="2438400" cy="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58" name="Line 538">
            <a:extLst>
              <a:ext uri="{FF2B5EF4-FFF2-40B4-BE49-F238E27FC236}">
                <a16:creationId xmlns:a16="http://schemas.microsoft.com/office/drawing/2014/main" id="{AC74EE53-5E46-446A-B871-0194326D6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606550"/>
            <a:ext cx="2438400" cy="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59" name="Line 539">
            <a:extLst>
              <a:ext uri="{FF2B5EF4-FFF2-40B4-BE49-F238E27FC236}">
                <a16:creationId xmlns:a16="http://schemas.microsoft.com/office/drawing/2014/main" id="{73875FC1-4F88-4B36-A27E-AC2DD59CA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9938" y="1530350"/>
            <a:ext cx="2438400" cy="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60" name="Line 540">
            <a:extLst>
              <a:ext uri="{FF2B5EF4-FFF2-40B4-BE49-F238E27FC236}">
                <a16:creationId xmlns:a16="http://schemas.microsoft.com/office/drawing/2014/main" id="{891B7AFE-4F16-42D3-85B8-8EF27DFD5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905000"/>
            <a:ext cx="2438400" cy="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61" name="Line 541">
            <a:extLst>
              <a:ext uri="{FF2B5EF4-FFF2-40B4-BE49-F238E27FC236}">
                <a16:creationId xmlns:a16="http://schemas.microsoft.com/office/drawing/2014/main" id="{989574C9-9F4A-4D44-9BFB-39BF08AF0C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057400"/>
            <a:ext cx="2438400" cy="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62" name="Line 542">
            <a:extLst>
              <a:ext uri="{FF2B5EF4-FFF2-40B4-BE49-F238E27FC236}">
                <a16:creationId xmlns:a16="http://schemas.microsoft.com/office/drawing/2014/main" id="{B78206EE-A749-4543-8CEF-990916D79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209800"/>
            <a:ext cx="2438400" cy="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63" name="Line 543">
            <a:extLst>
              <a:ext uri="{FF2B5EF4-FFF2-40B4-BE49-F238E27FC236}">
                <a16:creationId xmlns:a16="http://schemas.microsoft.com/office/drawing/2014/main" id="{D497D22C-7D5E-477F-BF95-29E4F6292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362200"/>
            <a:ext cx="2438400" cy="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64" name="Line 544">
            <a:extLst>
              <a:ext uri="{FF2B5EF4-FFF2-40B4-BE49-F238E27FC236}">
                <a16:creationId xmlns:a16="http://schemas.microsoft.com/office/drawing/2014/main" id="{85426DA9-1671-4B32-8746-4ED71BAB9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514600"/>
            <a:ext cx="2438400" cy="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65" name="Line 545">
            <a:extLst>
              <a:ext uri="{FF2B5EF4-FFF2-40B4-BE49-F238E27FC236}">
                <a16:creationId xmlns:a16="http://schemas.microsoft.com/office/drawing/2014/main" id="{5E9475AB-8B46-4C30-A726-83A719A1C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667000"/>
            <a:ext cx="2438400" cy="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66" name="Line 546">
            <a:extLst>
              <a:ext uri="{FF2B5EF4-FFF2-40B4-BE49-F238E27FC236}">
                <a16:creationId xmlns:a16="http://schemas.microsoft.com/office/drawing/2014/main" id="{6E4D52BB-E697-4ED2-85EC-1F66AC8DA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819400"/>
            <a:ext cx="2438400" cy="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67" name="Line 547">
            <a:extLst>
              <a:ext uri="{FF2B5EF4-FFF2-40B4-BE49-F238E27FC236}">
                <a16:creationId xmlns:a16="http://schemas.microsoft.com/office/drawing/2014/main" id="{E3106BF9-5889-4B71-B14D-7A8DFCC67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971800"/>
            <a:ext cx="2438400" cy="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68" name="Line 548">
            <a:extLst>
              <a:ext uri="{FF2B5EF4-FFF2-40B4-BE49-F238E27FC236}">
                <a16:creationId xmlns:a16="http://schemas.microsoft.com/office/drawing/2014/main" id="{51BAFBEA-F233-4201-98F8-7A372E6FE0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352800"/>
            <a:ext cx="2438400" cy="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69" name="Line 549">
            <a:extLst>
              <a:ext uri="{FF2B5EF4-FFF2-40B4-BE49-F238E27FC236}">
                <a16:creationId xmlns:a16="http://schemas.microsoft.com/office/drawing/2014/main" id="{EF1333FA-CA8B-4E0B-A1C1-8669E5CC3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505200"/>
            <a:ext cx="2438400" cy="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70" name="Line 550">
            <a:extLst>
              <a:ext uri="{FF2B5EF4-FFF2-40B4-BE49-F238E27FC236}">
                <a16:creationId xmlns:a16="http://schemas.microsoft.com/office/drawing/2014/main" id="{77F7A62F-00E9-4BBB-B47F-F125B3E94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657600"/>
            <a:ext cx="2438400" cy="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71" name="Line 551">
            <a:extLst>
              <a:ext uri="{FF2B5EF4-FFF2-40B4-BE49-F238E27FC236}">
                <a16:creationId xmlns:a16="http://schemas.microsoft.com/office/drawing/2014/main" id="{C00E45CE-A522-4FA4-BBEE-3CE86944A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810000"/>
            <a:ext cx="2438400" cy="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72" name="Line 552">
            <a:extLst>
              <a:ext uri="{FF2B5EF4-FFF2-40B4-BE49-F238E27FC236}">
                <a16:creationId xmlns:a16="http://schemas.microsoft.com/office/drawing/2014/main" id="{05535CB8-D2BD-48A5-94EE-BA499034F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962400"/>
            <a:ext cx="2438400" cy="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73" name="Line 553">
            <a:extLst>
              <a:ext uri="{FF2B5EF4-FFF2-40B4-BE49-F238E27FC236}">
                <a16:creationId xmlns:a16="http://schemas.microsoft.com/office/drawing/2014/main" id="{625AFC2D-1901-49FA-88F6-E196A0FCD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114800"/>
            <a:ext cx="2438400" cy="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74" name="Line 554">
            <a:extLst>
              <a:ext uri="{FF2B5EF4-FFF2-40B4-BE49-F238E27FC236}">
                <a16:creationId xmlns:a16="http://schemas.microsoft.com/office/drawing/2014/main" id="{E82158BB-74F2-4EFC-BEBF-0914A5222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267200"/>
            <a:ext cx="2438400" cy="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75" name="Line 555">
            <a:extLst>
              <a:ext uri="{FF2B5EF4-FFF2-40B4-BE49-F238E27FC236}">
                <a16:creationId xmlns:a16="http://schemas.microsoft.com/office/drawing/2014/main" id="{4E219CE4-B785-4A6F-A40E-1702AC2CA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419600"/>
            <a:ext cx="2438400" cy="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76" name="Line 556">
            <a:extLst>
              <a:ext uri="{FF2B5EF4-FFF2-40B4-BE49-F238E27FC236}">
                <a16:creationId xmlns:a16="http://schemas.microsoft.com/office/drawing/2014/main" id="{357D87F5-14BB-470A-85CF-E95526E80E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1600200"/>
            <a:ext cx="457200" cy="3048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77" name="Line 557">
            <a:extLst>
              <a:ext uri="{FF2B5EF4-FFF2-40B4-BE49-F238E27FC236}">
                <a16:creationId xmlns:a16="http://schemas.microsoft.com/office/drawing/2014/main" id="{F3736926-4250-4C2C-90CF-224F20932D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1752600"/>
            <a:ext cx="457200" cy="3048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78" name="Line 558">
            <a:extLst>
              <a:ext uri="{FF2B5EF4-FFF2-40B4-BE49-F238E27FC236}">
                <a16:creationId xmlns:a16="http://schemas.microsoft.com/office/drawing/2014/main" id="{07ABF16E-36D7-4245-8CF7-0250B23B36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1905000"/>
            <a:ext cx="457200" cy="3048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79" name="Line 559">
            <a:extLst>
              <a:ext uri="{FF2B5EF4-FFF2-40B4-BE49-F238E27FC236}">
                <a16:creationId xmlns:a16="http://schemas.microsoft.com/office/drawing/2014/main" id="{2E040FAF-4290-47C3-A14D-8596987D52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2057400"/>
            <a:ext cx="457200" cy="3048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80" name="Line 560">
            <a:extLst>
              <a:ext uri="{FF2B5EF4-FFF2-40B4-BE49-F238E27FC236}">
                <a16:creationId xmlns:a16="http://schemas.microsoft.com/office/drawing/2014/main" id="{51DD41ED-2468-43EA-8D4F-1B2473FB48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2209800"/>
            <a:ext cx="457200" cy="3048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81" name="Line 561">
            <a:extLst>
              <a:ext uri="{FF2B5EF4-FFF2-40B4-BE49-F238E27FC236}">
                <a16:creationId xmlns:a16="http://schemas.microsoft.com/office/drawing/2014/main" id="{B835B18C-EE27-4300-9837-F0B3B62C41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2362200"/>
            <a:ext cx="457200" cy="3048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82" name="Line 562">
            <a:extLst>
              <a:ext uri="{FF2B5EF4-FFF2-40B4-BE49-F238E27FC236}">
                <a16:creationId xmlns:a16="http://schemas.microsoft.com/office/drawing/2014/main" id="{07BA4260-ED84-4956-83E7-73BA92066A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2514600"/>
            <a:ext cx="457200" cy="3048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83" name="Line 563">
            <a:extLst>
              <a:ext uri="{FF2B5EF4-FFF2-40B4-BE49-F238E27FC236}">
                <a16:creationId xmlns:a16="http://schemas.microsoft.com/office/drawing/2014/main" id="{B831DDFD-7571-4A52-94EB-BB3FE97003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2667000"/>
            <a:ext cx="457200" cy="3048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84" name="Line 564">
            <a:extLst>
              <a:ext uri="{FF2B5EF4-FFF2-40B4-BE49-F238E27FC236}">
                <a16:creationId xmlns:a16="http://schemas.microsoft.com/office/drawing/2014/main" id="{19D4DD5B-12BD-4BC4-8C52-A4F8D1DA07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2871788"/>
            <a:ext cx="457200" cy="304800"/>
          </a:xfrm>
          <a:prstGeom prst="line">
            <a:avLst/>
          </a:prstGeom>
          <a:solidFill>
            <a:srgbClr val="C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85" name="Line 565">
            <a:extLst>
              <a:ext uri="{FF2B5EF4-FFF2-40B4-BE49-F238E27FC236}">
                <a16:creationId xmlns:a16="http://schemas.microsoft.com/office/drawing/2014/main" id="{DD75A838-D1EB-4DAD-AEF9-21769294F7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3048000"/>
            <a:ext cx="457200" cy="3048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86" name="Line 566">
            <a:extLst>
              <a:ext uri="{FF2B5EF4-FFF2-40B4-BE49-F238E27FC236}">
                <a16:creationId xmlns:a16="http://schemas.microsoft.com/office/drawing/2014/main" id="{B4D0E1EB-6362-4045-AA3C-48C52E22A8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3200400"/>
            <a:ext cx="457200" cy="3048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87" name="Line 567">
            <a:extLst>
              <a:ext uri="{FF2B5EF4-FFF2-40B4-BE49-F238E27FC236}">
                <a16:creationId xmlns:a16="http://schemas.microsoft.com/office/drawing/2014/main" id="{D1EA6A90-8D54-49B2-B31A-E1BA581745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3352800"/>
            <a:ext cx="457200" cy="3048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88" name="Line 568">
            <a:extLst>
              <a:ext uri="{FF2B5EF4-FFF2-40B4-BE49-F238E27FC236}">
                <a16:creationId xmlns:a16="http://schemas.microsoft.com/office/drawing/2014/main" id="{775AC620-8542-4C2F-B695-1716ADB129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3505200"/>
            <a:ext cx="457200" cy="3048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89" name="Line 569">
            <a:extLst>
              <a:ext uri="{FF2B5EF4-FFF2-40B4-BE49-F238E27FC236}">
                <a16:creationId xmlns:a16="http://schemas.microsoft.com/office/drawing/2014/main" id="{86456832-F85C-4FD6-BE0B-6686B663EB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3657600"/>
            <a:ext cx="457200" cy="3048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90" name="Line 570">
            <a:extLst>
              <a:ext uri="{FF2B5EF4-FFF2-40B4-BE49-F238E27FC236}">
                <a16:creationId xmlns:a16="http://schemas.microsoft.com/office/drawing/2014/main" id="{34AD4B48-ACC9-4506-8F9D-9C6266D64C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3810000"/>
            <a:ext cx="457200" cy="3048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91" name="Line 571">
            <a:extLst>
              <a:ext uri="{FF2B5EF4-FFF2-40B4-BE49-F238E27FC236}">
                <a16:creationId xmlns:a16="http://schemas.microsoft.com/office/drawing/2014/main" id="{C9D331EB-D5FA-4245-B48E-B8429C2A6A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3962400"/>
            <a:ext cx="457200" cy="3048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92" name="Line 572">
            <a:extLst>
              <a:ext uri="{FF2B5EF4-FFF2-40B4-BE49-F238E27FC236}">
                <a16:creationId xmlns:a16="http://schemas.microsoft.com/office/drawing/2014/main" id="{8DE959F7-BCE0-4258-BBCC-EC6C647D6D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4114800"/>
            <a:ext cx="457200" cy="3048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93" name="Line 573">
            <a:extLst>
              <a:ext uri="{FF2B5EF4-FFF2-40B4-BE49-F238E27FC236}">
                <a16:creationId xmlns:a16="http://schemas.microsoft.com/office/drawing/2014/main" id="{C7720484-439A-4AA7-9987-45D80C82E0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1447800"/>
            <a:ext cx="457200" cy="304800"/>
          </a:xfrm>
          <a:prstGeom prst="line">
            <a:avLst/>
          </a:prstGeom>
          <a:solidFill>
            <a:srgbClr val="C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94" name="Line 574">
            <a:extLst>
              <a:ext uri="{FF2B5EF4-FFF2-40B4-BE49-F238E27FC236}">
                <a16:creationId xmlns:a16="http://schemas.microsoft.com/office/drawing/2014/main" id="{482829A8-C67B-4C28-B62D-B66D410A00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752600"/>
            <a:ext cx="0" cy="28194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95" name="Line 575">
            <a:extLst>
              <a:ext uri="{FF2B5EF4-FFF2-40B4-BE49-F238E27FC236}">
                <a16:creationId xmlns:a16="http://schemas.microsoft.com/office/drawing/2014/main" id="{99866E0F-44F9-479E-8E47-46EEE6BC5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1752600"/>
            <a:ext cx="0" cy="28194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96" name="Line 576">
            <a:extLst>
              <a:ext uri="{FF2B5EF4-FFF2-40B4-BE49-F238E27FC236}">
                <a16:creationId xmlns:a16="http://schemas.microsoft.com/office/drawing/2014/main" id="{C7CCCD36-B6C7-4EB4-8EF6-33E44F141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752600"/>
            <a:ext cx="0" cy="28194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97" name="Line 577">
            <a:extLst>
              <a:ext uri="{FF2B5EF4-FFF2-40B4-BE49-F238E27FC236}">
                <a16:creationId xmlns:a16="http://schemas.microsoft.com/office/drawing/2014/main" id="{DD5D6F52-4C73-4C2F-918E-D2705270D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752600"/>
            <a:ext cx="0" cy="28194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98" name="Line 578">
            <a:extLst>
              <a:ext uri="{FF2B5EF4-FFF2-40B4-BE49-F238E27FC236}">
                <a16:creationId xmlns:a16="http://schemas.microsoft.com/office/drawing/2014/main" id="{496D9D58-A912-4C62-A166-DDC3FD35F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752600"/>
            <a:ext cx="0" cy="28194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299" name="Line 579">
            <a:extLst>
              <a:ext uri="{FF2B5EF4-FFF2-40B4-BE49-F238E27FC236}">
                <a16:creationId xmlns:a16="http://schemas.microsoft.com/office/drawing/2014/main" id="{01F8D7C7-A019-4509-BF6C-8730F5B32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1752600"/>
            <a:ext cx="0" cy="28194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00" name="Line 580">
            <a:extLst>
              <a:ext uri="{FF2B5EF4-FFF2-40B4-BE49-F238E27FC236}">
                <a16:creationId xmlns:a16="http://schemas.microsoft.com/office/drawing/2014/main" id="{B807EFA3-1ADC-48AE-B670-69D69E7410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1752600"/>
            <a:ext cx="0" cy="28194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01" name="Line 581">
            <a:extLst>
              <a:ext uri="{FF2B5EF4-FFF2-40B4-BE49-F238E27FC236}">
                <a16:creationId xmlns:a16="http://schemas.microsoft.com/office/drawing/2014/main" id="{CD8623B2-E7EB-4350-8269-201A2FF22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1752600"/>
            <a:ext cx="0" cy="28194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02" name="Line 582">
            <a:extLst>
              <a:ext uri="{FF2B5EF4-FFF2-40B4-BE49-F238E27FC236}">
                <a16:creationId xmlns:a16="http://schemas.microsoft.com/office/drawing/2014/main" id="{0DBFFEA6-2884-4417-90E5-AF4FA144B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1752600"/>
            <a:ext cx="0" cy="28194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03" name="Line 583">
            <a:extLst>
              <a:ext uri="{FF2B5EF4-FFF2-40B4-BE49-F238E27FC236}">
                <a16:creationId xmlns:a16="http://schemas.microsoft.com/office/drawing/2014/main" id="{24987CDB-D066-49E6-A5AE-AAEFF9A0B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1752600"/>
            <a:ext cx="0" cy="28194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04" name="Line 584">
            <a:extLst>
              <a:ext uri="{FF2B5EF4-FFF2-40B4-BE49-F238E27FC236}">
                <a16:creationId xmlns:a16="http://schemas.microsoft.com/office/drawing/2014/main" id="{D22C0111-28D1-4E51-9EC5-8EDBBD138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1752600"/>
            <a:ext cx="0" cy="28194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05" name="Line 585">
            <a:extLst>
              <a:ext uri="{FF2B5EF4-FFF2-40B4-BE49-F238E27FC236}">
                <a16:creationId xmlns:a16="http://schemas.microsoft.com/office/drawing/2014/main" id="{E711DDA9-AC7C-453D-8134-D1395E1BA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1752600"/>
            <a:ext cx="0" cy="28194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06" name="Line 586">
            <a:extLst>
              <a:ext uri="{FF2B5EF4-FFF2-40B4-BE49-F238E27FC236}">
                <a16:creationId xmlns:a16="http://schemas.microsoft.com/office/drawing/2014/main" id="{D87B2361-E04B-432B-BB61-157C4FC99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1752600"/>
            <a:ext cx="0" cy="28194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07" name="Line 587">
            <a:extLst>
              <a:ext uri="{FF2B5EF4-FFF2-40B4-BE49-F238E27FC236}">
                <a16:creationId xmlns:a16="http://schemas.microsoft.com/office/drawing/2014/main" id="{109ADEBB-6AAB-4195-80E1-5A29D6367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7800" y="1752600"/>
            <a:ext cx="0" cy="28194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08" name="Line 590">
            <a:extLst>
              <a:ext uri="{FF2B5EF4-FFF2-40B4-BE49-F238E27FC236}">
                <a16:creationId xmlns:a16="http://schemas.microsoft.com/office/drawing/2014/main" id="{0C0CB284-BA7C-4793-A3B3-A634D9CF8B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0700" y="1700213"/>
            <a:ext cx="2438400" cy="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09" name="Line 591">
            <a:extLst>
              <a:ext uri="{FF2B5EF4-FFF2-40B4-BE49-F238E27FC236}">
                <a16:creationId xmlns:a16="http://schemas.microsoft.com/office/drawing/2014/main" id="{F2368B84-8034-4780-B4C9-3D153FBA0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1488" y="1724025"/>
            <a:ext cx="2438400" cy="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10" name="Line 592">
            <a:extLst>
              <a:ext uri="{FF2B5EF4-FFF2-40B4-BE49-F238E27FC236}">
                <a16:creationId xmlns:a16="http://schemas.microsoft.com/office/drawing/2014/main" id="{85AB78C6-16F6-4876-A132-91BBF372F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738" y="1654175"/>
            <a:ext cx="2438400" cy="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11" name="Line 593">
            <a:extLst>
              <a:ext uri="{FF2B5EF4-FFF2-40B4-BE49-F238E27FC236}">
                <a16:creationId xmlns:a16="http://schemas.microsoft.com/office/drawing/2014/main" id="{39071ECC-DFDF-4805-B3AE-E537328B2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3250" y="1631950"/>
            <a:ext cx="2438400" cy="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12" name="Line 594">
            <a:extLst>
              <a:ext uri="{FF2B5EF4-FFF2-40B4-BE49-F238E27FC236}">
                <a16:creationId xmlns:a16="http://schemas.microsoft.com/office/drawing/2014/main" id="{11EF19D2-8891-4DE0-8654-596F05203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4213" y="1581150"/>
            <a:ext cx="2438400" cy="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13" name="Line 595">
            <a:extLst>
              <a:ext uri="{FF2B5EF4-FFF2-40B4-BE49-F238E27FC236}">
                <a16:creationId xmlns:a16="http://schemas.microsoft.com/office/drawing/2014/main" id="{7AC3BF0F-4E84-4061-A8B8-2E4360AD6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5488" y="1555750"/>
            <a:ext cx="2438400" cy="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14" name="Line 596">
            <a:extLst>
              <a:ext uri="{FF2B5EF4-FFF2-40B4-BE49-F238E27FC236}">
                <a16:creationId xmlns:a16="http://schemas.microsoft.com/office/drawing/2014/main" id="{D48F8779-A7A8-4571-BD84-0F415EB2D0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8513" y="1511300"/>
            <a:ext cx="2438400" cy="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15" name="Line 597">
            <a:extLst>
              <a:ext uri="{FF2B5EF4-FFF2-40B4-BE49-F238E27FC236}">
                <a16:creationId xmlns:a16="http://schemas.microsoft.com/office/drawing/2014/main" id="{298C1381-8ABF-4E9B-9597-3D0804E50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0263" y="1489075"/>
            <a:ext cx="2438400" cy="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16" name="Line 598">
            <a:extLst>
              <a:ext uri="{FF2B5EF4-FFF2-40B4-BE49-F238E27FC236}">
                <a16:creationId xmlns:a16="http://schemas.microsoft.com/office/drawing/2014/main" id="{F571CBF2-3865-4483-83C9-A5550E3FF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0425" y="1470025"/>
            <a:ext cx="2438400" cy="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17" name="Line 599">
            <a:extLst>
              <a:ext uri="{FF2B5EF4-FFF2-40B4-BE49-F238E27FC236}">
                <a16:creationId xmlns:a16="http://schemas.microsoft.com/office/drawing/2014/main" id="{CA236185-9CD2-4DB6-ABD0-CAA6E738B1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1447800"/>
            <a:ext cx="457200" cy="3048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18" name="Line 600">
            <a:extLst>
              <a:ext uri="{FF2B5EF4-FFF2-40B4-BE49-F238E27FC236}">
                <a16:creationId xmlns:a16="http://schemas.microsoft.com/office/drawing/2014/main" id="{CD35BF3F-B0E1-4AC9-9423-9753FC1044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1447800"/>
            <a:ext cx="457200" cy="3048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19" name="Line 601">
            <a:extLst>
              <a:ext uri="{FF2B5EF4-FFF2-40B4-BE49-F238E27FC236}">
                <a16:creationId xmlns:a16="http://schemas.microsoft.com/office/drawing/2014/main" id="{4B274313-B41C-49A7-B948-4CA7DC6531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1447800"/>
            <a:ext cx="457200" cy="3048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20" name="Line 602">
            <a:extLst>
              <a:ext uri="{FF2B5EF4-FFF2-40B4-BE49-F238E27FC236}">
                <a16:creationId xmlns:a16="http://schemas.microsoft.com/office/drawing/2014/main" id="{F536CB99-42A4-4812-9AB7-F99DD1DE9A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1447800"/>
            <a:ext cx="457200" cy="3048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21" name="Line 603">
            <a:extLst>
              <a:ext uri="{FF2B5EF4-FFF2-40B4-BE49-F238E27FC236}">
                <a16:creationId xmlns:a16="http://schemas.microsoft.com/office/drawing/2014/main" id="{329EAC00-8AA9-44A1-A8A8-DDCDE5A5ED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1447800"/>
            <a:ext cx="457200" cy="3048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22" name="Line 604">
            <a:extLst>
              <a:ext uri="{FF2B5EF4-FFF2-40B4-BE49-F238E27FC236}">
                <a16:creationId xmlns:a16="http://schemas.microsoft.com/office/drawing/2014/main" id="{59C5D367-D8ED-44AD-AF6C-FD64F293C9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1447800"/>
            <a:ext cx="457200" cy="3048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23" name="Line 605">
            <a:extLst>
              <a:ext uri="{FF2B5EF4-FFF2-40B4-BE49-F238E27FC236}">
                <a16:creationId xmlns:a16="http://schemas.microsoft.com/office/drawing/2014/main" id="{23A30C06-D376-416E-B7B0-55B7009A71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1447800"/>
            <a:ext cx="457200" cy="3048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24" name="Line 606">
            <a:extLst>
              <a:ext uri="{FF2B5EF4-FFF2-40B4-BE49-F238E27FC236}">
                <a16:creationId xmlns:a16="http://schemas.microsoft.com/office/drawing/2014/main" id="{C73F604C-C953-4BEB-BD65-5AE74F3E1B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3400" y="1447800"/>
            <a:ext cx="457200" cy="3048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25" name="Line 607">
            <a:extLst>
              <a:ext uri="{FF2B5EF4-FFF2-40B4-BE49-F238E27FC236}">
                <a16:creationId xmlns:a16="http://schemas.microsoft.com/office/drawing/2014/main" id="{031D5C4E-9360-43DC-A8FD-9A3A9DD0F1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1447800"/>
            <a:ext cx="457200" cy="3048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26" name="Line 608">
            <a:extLst>
              <a:ext uri="{FF2B5EF4-FFF2-40B4-BE49-F238E27FC236}">
                <a16:creationId xmlns:a16="http://schemas.microsoft.com/office/drawing/2014/main" id="{C7653F43-4B40-4052-821F-0BEAFA22FF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1447800"/>
            <a:ext cx="457200" cy="3048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27" name="Line 609">
            <a:extLst>
              <a:ext uri="{FF2B5EF4-FFF2-40B4-BE49-F238E27FC236}">
                <a16:creationId xmlns:a16="http://schemas.microsoft.com/office/drawing/2014/main" id="{068A63A4-3255-496B-950B-C3859B6DEA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0600" y="1447800"/>
            <a:ext cx="457200" cy="3048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28" name="Line 610">
            <a:extLst>
              <a:ext uri="{FF2B5EF4-FFF2-40B4-BE49-F238E27FC236}">
                <a16:creationId xmlns:a16="http://schemas.microsoft.com/office/drawing/2014/main" id="{4A92F3CA-77CF-4F7A-B7E2-B30157290F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3000" y="1447800"/>
            <a:ext cx="457200" cy="3048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29" name="Line 611">
            <a:extLst>
              <a:ext uri="{FF2B5EF4-FFF2-40B4-BE49-F238E27FC236}">
                <a16:creationId xmlns:a16="http://schemas.microsoft.com/office/drawing/2014/main" id="{F070F8C3-D193-4C05-BE88-5F6092842B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5400" y="1447800"/>
            <a:ext cx="457200" cy="3048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30" name="Line 612">
            <a:extLst>
              <a:ext uri="{FF2B5EF4-FFF2-40B4-BE49-F238E27FC236}">
                <a16:creationId xmlns:a16="http://schemas.microsoft.com/office/drawing/2014/main" id="{9CBE2593-EBF8-45A1-A0A7-92A73E53C8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67800" y="1447800"/>
            <a:ext cx="457200" cy="3048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31" name="Line 613">
            <a:extLst>
              <a:ext uri="{FF2B5EF4-FFF2-40B4-BE49-F238E27FC236}">
                <a16:creationId xmlns:a16="http://schemas.microsoft.com/office/drawing/2014/main" id="{E5DAF84C-67F3-465B-A979-9F496C410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8300" y="1727200"/>
            <a:ext cx="0" cy="28194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32" name="Line 614">
            <a:extLst>
              <a:ext uri="{FF2B5EF4-FFF2-40B4-BE49-F238E27FC236}">
                <a16:creationId xmlns:a16="http://schemas.microsoft.com/office/drawing/2014/main" id="{C74F32A7-D359-4B12-BAAC-311E2FB89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1695450"/>
            <a:ext cx="0" cy="28194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33" name="Line 615">
            <a:extLst>
              <a:ext uri="{FF2B5EF4-FFF2-40B4-BE49-F238E27FC236}">
                <a16:creationId xmlns:a16="http://schemas.microsoft.com/office/drawing/2014/main" id="{E8BB1524-BC19-40D1-877A-F526521F4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4500" y="1682750"/>
            <a:ext cx="0" cy="28194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34" name="Line 616">
            <a:extLst>
              <a:ext uri="{FF2B5EF4-FFF2-40B4-BE49-F238E27FC236}">
                <a16:creationId xmlns:a16="http://schemas.microsoft.com/office/drawing/2014/main" id="{6C828AAE-F4CC-4381-A07D-CB447B1F42A2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6250" y="1660525"/>
            <a:ext cx="0" cy="28194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35" name="Line 617">
            <a:extLst>
              <a:ext uri="{FF2B5EF4-FFF2-40B4-BE49-F238E27FC236}">
                <a16:creationId xmlns:a16="http://schemas.microsoft.com/office/drawing/2014/main" id="{F4D7699E-E5FB-4E3D-A6FC-BD97DF033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4825" y="1635125"/>
            <a:ext cx="0" cy="28194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36" name="Line 618">
            <a:extLst>
              <a:ext uri="{FF2B5EF4-FFF2-40B4-BE49-F238E27FC236}">
                <a16:creationId xmlns:a16="http://schemas.microsoft.com/office/drawing/2014/main" id="{AD95D5F6-CF6D-411C-8E38-D84365CD9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2925" y="1609725"/>
            <a:ext cx="0" cy="28194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37" name="Line 619">
            <a:extLst>
              <a:ext uri="{FF2B5EF4-FFF2-40B4-BE49-F238E27FC236}">
                <a16:creationId xmlns:a16="http://schemas.microsoft.com/office/drawing/2014/main" id="{B0B41FD4-F693-45FD-BBCF-D80EDED61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71025" y="1587500"/>
            <a:ext cx="0" cy="28194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38" name="Line 620">
            <a:extLst>
              <a:ext uri="{FF2B5EF4-FFF2-40B4-BE49-F238E27FC236}">
                <a16:creationId xmlns:a16="http://schemas.microsoft.com/office/drawing/2014/main" id="{8C6D4816-178D-47EB-A8DA-10CFF43592C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2775" y="1558925"/>
            <a:ext cx="0" cy="28194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39" name="Line 621">
            <a:extLst>
              <a:ext uri="{FF2B5EF4-FFF2-40B4-BE49-F238E27FC236}">
                <a16:creationId xmlns:a16="http://schemas.microsoft.com/office/drawing/2014/main" id="{45B05228-6B51-4BA8-8CD3-ED4CF0C1B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9540875" y="1533525"/>
            <a:ext cx="0" cy="28194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40" name="Line 622">
            <a:extLst>
              <a:ext uri="{FF2B5EF4-FFF2-40B4-BE49-F238E27FC236}">
                <a16:creationId xmlns:a16="http://schemas.microsoft.com/office/drawing/2014/main" id="{291A2469-445A-4F20-B6D2-75E251EA5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8975" y="1514475"/>
            <a:ext cx="0" cy="28194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41" name="Line 623">
            <a:extLst>
              <a:ext uri="{FF2B5EF4-FFF2-40B4-BE49-F238E27FC236}">
                <a16:creationId xmlns:a16="http://schemas.microsoft.com/office/drawing/2014/main" id="{E72FDB73-A63A-4AFF-9853-2ABA1DBB1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0725" y="1492250"/>
            <a:ext cx="0" cy="28194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42" name="Line 624">
            <a:extLst>
              <a:ext uri="{FF2B5EF4-FFF2-40B4-BE49-F238E27FC236}">
                <a16:creationId xmlns:a16="http://schemas.microsoft.com/office/drawing/2014/main" id="{D3E329B1-EB0E-4DFF-87F5-3BDD7C717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642475" y="1473200"/>
            <a:ext cx="0" cy="2819400"/>
          </a:xfrm>
          <a:prstGeom prst="lin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mbria" panose="02040503050406030204" pitchFamily="18" charset="0"/>
            </a:endParaRPr>
          </a:p>
        </p:txBody>
      </p:sp>
      <p:sp>
        <p:nvSpPr>
          <p:cNvPr id="343" name="Text Box 588">
            <a:extLst>
              <a:ext uri="{FF2B5EF4-FFF2-40B4-BE49-F238E27FC236}">
                <a16:creationId xmlns:a16="http://schemas.microsoft.com/office/drawing/2014/main" id="{0A42FC63-FC4C-4276-8556-976123E6731A}"/>
              </a:ext>
            </a:extLst>
          </p:cNvPr>
          <p:cNvSpPr txBox="1">
            <a:spLocks noChangeArrowheads="1"/>
          </p:cNvSpPr>
          <p:nvPr/>
        </p:nvSpPr>
        <p:spPr bwMode="auto">
          <a:xfrm rot="19595005">
            <a:off x="9052780" y="4135234"/>
            <a:ext cx="173287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Cambria" panose="02040503050406030204" pitchFamily="18" charset="0"/>
              </a:rPr>
              <a:t>X16 device (DRAM width, # output pins)</a:t>
            </a:r>
          </a:p>
        </p:txBody>
      </p:sp>
      <p:sp>
        <p:nvSpPr>
          <p:cNvPr id="344" name="Rounded Rectangle 6">
            <a:extLst>
              <a:ext uri="{FF2B5EF4-FFF2-40B4-BE49-F238E27FC236}">
                <a16:creationId xmlns:a16="http://schemas.microsoft.com/office/drawing/2014/main" id="{C9EFE247-E176-4D0F-899C-598D17E9169C}"/>
              </a:ext>
            </a:extLst>
          </p:cNvPr>
          <p:cNvSpPr/>
          <p:nvPr/>
        </p:nvSpPr>
        <p:spPr>
          <a:xfrm>
            <a:off x="4143376" y="5809247"/>
            <a:ext cx="7972424" cy="5596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16-bit interface: 16 bits from each chip in one go</a:t>
            </a:r>
            <a:endParaRPr lang="en-US" sz="2700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44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3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58" grpId="0" animBg="1"/>
      <p:bldP spid="160" grpId="0"/>
      <p:bldP spid="160" grpId="1"/>
      <p:bldP spid="160" grpId="2"/>
      <p:bldP spid="164" grpId="0"/>
      <p:bldP spid="164" grpId="1"/>
      <p:bldP spid="164" grpId="2"/>
      <p:bldP spid="165" grpId="0"/>
      <p:bldP spid="165" grpId="1"/>
      <p:bldP spid="165" grpId="2"/>
      <p:bldP spid="166" grpId="0"/>
      <p:bldP spid="166" grpId="1"/>
      <p:bldP spid="166" grpId="2"/>
      <p:bldP spid="167" grpId="0" animBg="1"/>
      <p:bldP spid="167" grpId="1" animBg="1"/>
      <p:bldP spid="167" grpId="2" animBg="1"/>
      <p:bldP spid="168" grpId="0" animBg="1"/>
      <p:bldP spid="168" grpId="1" animBg="1"/>
      <p:bldP spid="168" grpId="2" animBg="1"/>
      <p:bldP spid="169" grpId="0" animBg="1"/>
      <p:bldP spid="169" grpId="1" animBg="1"/>
      <p:bldP spid="169" grpId="2" animBg="1"/>
      <p:bldP spid="170" grpId="0" animBg="1"/>
      <p:bldP spid="170" grpId="1" animBg="1"/>
      <p:bldP spid="170" grpId="2" animBg="1"/>
      <p:bldP spid="171" grpId="0" animBg="1"/>
      <p:bldP spid="172" grpId="0" animBg="1"/>
      <p:bldP spid="173" grpId="0" animBg="1"/>
      <p:bldP spid="174" grpId="0" animBg="1"/>
      <p:bldP spid="207" grpId="0" animBg="1"/>
      <p:bldP spid="343" grpId="0"/>
      <p:bldP spid="344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2360-EF7F-4CFC-BC86-4E464ADA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Ranks, Banks, Rows, Columns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6D8A7-CDDE-447D-B70B-BF5E51D9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9D514-6B71-4ED9-BA18-809532C9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13ACC42A-000D-4C5A-A33E-C8BC5F40191C}"/>
              </a:ext>
            </a:extLst>
          </p:cNvPr>
          <p:cNvSpPr/>
          <p:nvPr/>
        </p:nvSpPr>
        <p:spPr>
          <a:xfrm>
            <a:off x="1352550" y="1905000"/>
            <a:ext cx="7972424" cy="5596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Each rank has 64-bit wide data bus</a:t>
            </a:r>
            <a:endParaRPr lang="en-US" sz="2700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8130994-DA38-438C-8313-1EFC90542E66}"/>
              </a:ext>
            </a:extLst>
          </p:cNvPr>
          <p:cNvSpPr/>
          <p:nvPr/>
        </p:nvSpPr>
        <p:spPr>
          <a:xfrm>
            <a:off x="1352550" y="2642016"/>
            <a:ext cx="7972424" cy="5596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If a rank is of width x8 then # DRAM chips ?? </a:t>
            </a:r>
            <a:endParaRPr lang="en-US" sz="2700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8B82FB28-4BDF-40F2-B769-4D27E7E24342}"/>
              </a:ext>
            </a:extLst>
          </p:cNvPr>
          <p:cNvSpPr/>
          <p:nvPr/>
        </p:nvSpPr>
        <p:spPr>
          <a:xfrm>
            <a:off x="1365997" y="3537499"/>
            <a:ext cx="7972424" cy="5596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What about x4,  # DRAM chips ?? </a:t>
            </a:r>
            <a:endParaRPr lang="en-US" sz="2700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39EC73A4-3D7F-474C-8371-4264B2490622}"/>
              </a:ext>
            </a:extLst>
          </p:cNvPr>
          <p:cNvSpPr/>
          <p:nvPr/>
        </p:nvSpPr>
        <p:spPr>
          <a:xfrm>
            <a:off x="1352550" y="4432982"/>
            <a:ext cx="7972424" cy="5596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If a rank is of width x8 then # DRAM chips ?? </a:t>
            </a:r>
            <a:r>
              <a:rPr lang="en-US" sz="2700" dirty="0">
                <a:solidFill>
                  <a:srgbClr val="C00000"/>
                </a:solidFill>
                <a:latin typeface="Cambria" panose="02040503050406030204" pitchFamily="18" charset="0"/>
              </a:rPr>
              <a:t>8</a:t>
            </a:r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endParaRPr lang="en-US" sz="2700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69FF813E-6CBC-4656-8E03-A7B1CA7B54EC}"/>
              </a:ext>
            </a:extLst>
          </p:cNvPr>
          <p:cNvSpPr/>
          <p:nvPr/>
        </p:nvSpPr>
        <p:spPr>
          <a:xfrm>
            <a:off x="1365997" y="5328465"/>
            <a:ext cx="7972424" cy="5596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What about x4,  # DRAM chips ?? </a:t>
            </a:r>
            <a:r>
              <a:rPr lang="en-US" sz="2700" dirty="0">
                <a:solidFill>
                  <a:srgbClr val="C00000"/>
                </a:solidFill>
                <a:latin typeface="Cambria" panose="02040503050406030204" pitchFamily="18" charset="0"/>
              </a:rPr>
              <a:t>16</a:t>
            </a:r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endParaRPr lang="en-US" sz="2700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21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  <p:bldP spid="8" grpId="0" build="allAtOnce" animBg="1"/>
      <p:bldP spid="9" grpId="0" build="allAtOnce" animBg="1"/>
      <p:bldP spid="10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1334-A735-468F-AC6A-BDE116E18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Decoder and Row buffer </a:t>
            </a:r>
            <a:br>
              <a:rPr lang="en-US" dirty="0"/>
            </a:br>
            <a:r>
              <a:rPr lang="en-US" dirty="0"/>
              <a:t>(Sense Amplifier)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4DD66-5C1C-4E0B-8676-9430EA5B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DF09F-1FCC-4D5A-B8EC-797F1B23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9EBC06-A020-4769-BA95-69574B23280C}"/>
              </a:ext>
            </a:extLst>
          </p:cNvPr>
          <p:cNvSpPr/>
          <p:nvPr/>
        </p:nvSpPr>
        <p:spPr>
          <a:xfrm>
            <a:off x="1143000" y="2030553"/>
            <a:ext cx="4267200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E3D1F3-70BE-428B-BE83-F1AF09BB61A6}"/>
              </a:ext>
            </a:extLst>
          </p:cNvPr>
          <p:cNvCxnSpPr/>
          <p:nvPr/>
        </p:nvCxnSpPr>
        <p:spPr>
          <a:xfrm>
            <a:off x="1143000" y="2335353"/>
            <a:ext cx="426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8FD47D-44EA-43C0-8DBF-0B771D12A799}"/>
              </a:ext>
            </a:extLst>
          </p:cNvPr>
          <p:cNvCxnSpPr/>
          <p:nvPr/>
        </p:nvCxnSpPr>
        <p:spPr>
          <a:xfrm>
            <a:off x="1447800" y="2030553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B978A7-E9B1-4544-AA6E-696B6E38A837}"/>
              </a:ext>
            </a:extLst>
          </p:cNvPr>
          <p:cNvCxnSpPr/>
          <p:nvPr/>
        </p:nvCxnSpPr>
        <p:spPr>
          <a:xfrm>
            <a:off x="1143000" y="2640153"/>
            <a:ext cx="426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85D087-264D-4029-8125-6D9DE9527072}"/>
              </a:ext>
            </a:extLst>
          </p:cNvPr>
          <p:cNvCxnSpPr/>
          <p:nvPr/>
        </p:nvCxnSpPr>
        <p:spPr>
          <a:xfrm>
            <a:off x="1143000" y="2944953"/>
            <a:ext cx="426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17ED09-8F75-4D30-8110-F860016372F0}"/>
              </a:ext>
            </a:extLst>
          </p:cNvPr>
          <p:cNvCxnSpPr/>
          <p:nvPr/>
        </p:nvCxnSpPr>
        <p:spPr>
          <a:xfrm>
            <a:off x="1143000" y="3249753"/>
            <a:ext cx="426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F347AE-BF3B-43BF-82DB-3E3CBBEC481E}"/>
              </a:ext>
            </a:extLst>
          </p:cNvPr>
          <p:cNvCxnSpPr/>
          <p:nvPr/>
        </p:nvCxnSpPr>
        <p:spPr>
          <a:xfrm>
            <a:off x="1143000" y="3554553"/>
            <a:ext cx="426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3DB899-ADC4-4955-A0DC-50EF5E5E970D}"/>
              </a:ext>
            </a:extLst>
          </p:cNvPr>
          <p:cNvCxnSpPr>
            <a:endCxn id="6" idx="3"/>
          </p:cNvCxnSpPr>
          <p:nvPr/>
        </p:nvCxnSpPr>
        <p:spPr>
          <a:xfrm>
            <a:off x="1143000" y="3859353"/>
            <a:ext cx="426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0F7141-A58F-44E4-98EF-56B1FE291748}"/>
              </a:ext>
            </a:extLst>
          </p:cNvPr>
          <p:cNvCxnSpPr/>
          <p:nvPr/>
        </p:nvCxnSpPr>
        <p:spPr>
          <a:xfrm>
            <a:off x="1143000" y="4164153"/>
            <a:ext cx="426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CACE0C-4231-422D-A885-4034ECD0C5BD}"/>
              </a:ext>
            </a:extLst>
          </p:cNvPr>
          <p:cNvCxnSpPr/>
          <p:nvPr/>
        </p:nvCxnSpPr>
        <p:spPr>
          <a:xfrm>
            <a:off x="1143000" y="4468953"/>
            <a:ext cx="426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7DEC3D-F468-4CCF-AF58-E48706F2D644}"/>
              </a:ext>
            </a:extLst>
          </p:cNvPr>
          <p:cNvCxnSpPr/>
          <p:nvPr/>
        </p:nvCxnSpPr>
        <p:spPr>
          <a:xfrm>
            <a:off x="1143000" y="4773753"/>
            <a:ext cx="426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5245AB-64DD-4236-B9D9-5B998838EE5C}"/>
              </a:ext>
            </a:extLst>
          </p:cNvPr>
          <p:cNvCxnSpPr/>
          <p:nvPr/>
        </p:nvCxnSpPr>
        <p:spPr>
          <a:xfrm>
            <a:off x="1143000" y="5078553"/>
            <a:ext cx="426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AB6A7C-D385-4793-866A-87E0D259B747}"/>
              </a:ext>
            </a:extLst>
          </p:cNvPr>
          <p:cNvCxnSpPr/>
          <p:nvPr/>
        </p:nvCxnSpPr>
        <p:spPr>
          <a:xfrm>
            <a:off x="1143000" y="5383353"/>
            <a:ext cx="426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09B0BD-9BC2-4809-9A28-18ED6BC1910F}"/>
              </a:ext>
            </a:extLst>
          </p:cNvPr>
          <p:cNvCxnSpPr/>
          <p:nvPr/>
        </p:nvCxnSpPr>
        <p:spPr>
          <a:xfrm>
            <a:off x="1752600" y="2030553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9BFC71-8D74-4859-BCE4-02CC7664F7D2}"/>
              </a:ext>
            </a:extLst>
          </p:cNvPr>
          <p:cNvCxnSpPr/>
          <p:nvPr/>
        </p:nvCxnSpPr>
        <p:spPr>
          <a:xfrm>
            <a:off x="2057400" y="2030553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D63708-D846-4359-861B-97487831AA4E}"/>
              </a:ext>
            </a:extLst>
          </p:cNvPr>
          <p:cNvCxnSpPr/>
          <p:nvPr/>
        </p:nvCxnSpPr>
        <p:spPr>
          <a:xfrm>
            <a:off x="2362200" y="2030553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08FC3D-D147-4D1D-86B7-9A73C6AC28D2}"/>
              </a:ext>
            </a:extLst>
          </p:cNvPr>
          <p:cNvCxnSpPr/>
          <p:nvPr/>
        </p:nvCxnSpPr>
        <p:spPr>
          <a:xfrm>
            <a:off x="2667000" y="2030553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1C9C2D-6AD2-4728-8EBD-B418548240CC}"/>
              </a:ext>
            </a:extLst>
          </p:cNvPr>
          <p:cNvCxnSpPr/>
          <p:nvPr/>
        </p:nvCxnSpPr>
        <p:spPr>
          <a:xfrm>
            <a:off x="2971800" y="2030553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611C89-369C-449C-A7D7-EDDF8EAD801E}"/>
              </a:ext>
            </a:extLst>
          </p:cNvPr>
          <p:cNvCxnSpPr/>
          <p:nvPr/>
        </p:nvCxnSpPr>
        <p:spPr>
          <a:xfrm>
            <a:off x="3276600" y="2030553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0ECFB8-08D9-4FA9-837A-695A5BA9AAEF}"/>
              </a:ext>
            </a:extLst>
          </p:cNvPr>
          <p:cNvCxnSpPr/>
          <p:nvPr/>
        </p:nvCxnSpPr>
        <p:spPr>
          <a:xfrm>
            <a:off x="3581400" y="2030553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63C570-1887-45A5-944E-C7C7112F4074}"/>
              </a:ext>
            </a:extLst>
          </p:cNvPr>
          <p:cNvCxnSpPr/>
          <p:nvPr/>
        </p:nvCxnSpPr>
        <p:spPr>
          <a:xfrm>
            <a:off x="3886200" y="2030553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8274E7-75E9-41AF-A8C2-110776587F21}"/>
              </a:ext>
            </a:extLst>
          </p:cNvPr>
          <p:cNvCxnSpPr/>
          <p:nvPr/>
        </p:nvCxnSpPr>
        <p:spPr>
          <a:xfrm>
            <a:off x="4191000" y="2030553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B58B45-16BA-48FF-8F01-34DAD1A8D7DB}"/>
              </a:ext>
            </a:extLst>
          </p:cNvPr>
          <p:cNvCxnSpPr/>
          <p:nvPr/>
        </p:nvCxnSpPr>
        <p:spPr>
          <a:xfrm>
            <a:off x="4495800" y="2030553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E1CFDF-6A5F-4A80-A3FC-6C2106EC2FFE}"/>
              </a:ext>
            </a:extLst>
          </p:cNvPr>
          <p:cNvCxnSpPr/>
          <p:nvPr/>
        </p:nvCxnSpPr>
        <p:spPr>
          <a:xfrm>
            <a:off x="4800600" y="2030553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90AD3E-426A-4D0D-B82A-A97042F76D97}"/>
              </a:ext>
            </a:extLst>
          </p:cNvPr>
          <p:cNvCxnSpPr/>
          <p:nvPr/>
        </p:nvCxnSpPr>
        <p:spPr>
          <a:xfrm>
            <a:off x="5105400" y="2030553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F49F98B-8304-4897-A808-BEA9AD532D40}"/>
              </a:ext>
            </a:extLst>
          </p:cNvPr>
          <p:cNvSpPr/>
          <p:nvPr/>
        </p:nvSpPr>
        <p:spPr>
          <a:xfrm>
            <a:off x="2286000" y="6145353"/>
            <a:ext cx="19050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mbria" panose="02040503050406030204" pitchFamily="18" charset="0"/>
              </a:rPr>
              <a:t>Column </a:t>
            </a:r>
            <a:r>
              <a:rPr lang="en-US" dirty="0" err="1">
                <a:latin typeface="Cambria" panose="02040503050406030204" pitchFamily="18" charset="0"/>
              </a:rPr>
              <a:t>mux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37474F-D853-456C-931C-06595BD9CC7C}"/>
              </a:ext>
            </a:extLst>
          </p:cNvPr>
          <p:cNvSpPr/>
          <p:nvPr/>
        </p:nvSpPr>
        <p:spPr>
          <a:xfrm>
            <a:off x="762000" y="2030553"/>
            <a:ext cx="304800" cy="3657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mbria" panose="02040503050406030204" pitchFamily="18" charset="0"/>
              </a:rPr>
              <a:t>Row Decoder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581BF4-A165-4C64-837B-547BC4FA1ED1}"/>
              </a:ext>
            </a:extLst>
          </p:cNvPr>
          <p:cNvCxnSpPr/>
          <p:nvPr/>
        </p:nvCxnSpPr>
        <p:spPr>
          <a:xfrm>
            <a:off x="1066800" y="2944953"/>
            <a:ext cx="434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ABEF24-568B-4FDD-82AD-636E42A32EE1}"/>
              </a:ext>
            </a:extLst>
          </p:cNvPr>
          <p:cNvSpPr/>
          <p:nvPr/>
        </p:nvSpPr>
        <p:spPr>
          <a:xfrm>
            <a:off x="1143000" y="5764353"/>
            <a:ext cx="42672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mbria" panose="02040503050406030204" pitchFamily="18" charset="0"/>
              </a:rPr>
              <a:t>Row Buffer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4D09FF-0451-4886-ACC8-C529937B957A}"/>
              </a:ext>
            </a:extLst>
          </p:cNvPr>
          <p:cNvSpPr/>
          <p:nvPr/>
        </p:nvSpPr>
        <p:spPr>
          <a:xfrm>
            <a:off x="1143000" y="2944953"/>
            <a:ext cx="4267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15F014-A9A9-4B05-B797-77E4EC54EA04}"/>
              </a:ext>
            </a:extLst>
          </p:cNvPr>
          <p:cNvSpPr/>
          <p:nvPr/>
        </p:nvSpPr>
        <p:spPr>
          <a:xfrm>
            <a:off x="1143000" y="2944953"/>
            <a:ext cx="42672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7CBA1492-017E-44A9-87B1-FD743CFAC4C1}"/>
              </a:ext>
            </a:extLst>
          </p:cNvPr>
          <p:cNvSpPr/>
          <p:nvPr/>
        </p:nvSpPr>
        <p:spPr>
          <a:xfrm>
            <a:off x="6400800" y="1751171"/>
            <a:ext cx="4648200" cy="4816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Each bank has a row buffer</a:t>
            </a:r>
            <a:endParaRPr lang="en-US" sz="2700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38" name="Rounded Rectangle 6">
            <a:extLst>
              <a:ext uri="{FF2B5EF4-FFF2-40B4-BE49-F238E27FC236}">
                <a16:creationId xmlns:a16="http://schemas.microsoft.com/office/drawing/2014/main" id="{D5719D10-59E2-48F4-AD17-5BA49C485A3B}"/>
              </a:ext>
            </a:extLst>
          </p:cNvPr>
          <p:cNvSpPr/>
          <p:nvPr/>
        </p:nvSpPr>
        <p:spPr>
          <a:xfrm>
            <a:off x="6400800" y="2334878"/>
            <a:ext cx="4648200" cy="4816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Stores the last used row</a:t>
            </a:r>
            <a:endParaRPr lang="en-US" sz="2700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B83F5F-8AD8-429E-91B6-00C75C053DD4}"/>
              </a:ext>
            </a:extLst>
          </p:cNvPr>
          <p:cNvCxnSpPr>
            <a:cxnSpLocks/>
          </p:cNvCxnSpPr>
          <p:nvPr/>
        </p:nvCxnSpPr>
        <p:spPr>
          <a:xfrm>
            <a:off x="1066800" y="1900598"/>
            <a:ext cx="4343400" cy="207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D1C08C9-A1B6-4CC8-86D7-FA7F7BEDCA5B}"/>
              </a:ext>
            </a:extLst>
          </p:cNvPr>
          <p:cNvSpPr txBox="1"/>
          <p:nvPr/>
        </p:nvSpPr>
        <p:spPr>
          <a:xfrm>
            <a:off x="2847481" y="147280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2KB</a:t>
            </a:r>
            <a:endParaRPr lang="en-I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3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3.33333E-6 0.41111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1" grpId="0" animBg="1"/>
      <p:bldP spid="32" grpId="0" animBg="1"/>
      <p:bldP spid="34" grpId="0" animBg="1"/>
      <p:bldP spid="35" grpId="0" animBg="1"/>
      <p:bldP spid="35" grpId="1" animBg="1"/>
      <p:bldP spid="36" grpId="0" animBg="1"/>
      <p:bldP spid="37" grpId="0" build="allAtOnce" animBg="1"/>
      <p:bldP spid="38" grpId="0" build="allAtOnce" animBg="1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CB36-9605-4B10-881C-E86FEC23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A05D3-D0DA-4491-8AC6-406A1C78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05B14-E29B-49C3-993E-6996DE0F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4C3BF536-6E46-4138-AF19-198569D70931}"/>
              </a:ext>
            </a:extLst>
          </p:cNvPr>
          <p:cNvSpPr/>
          <p:nvPr/>
        </p:nvSpPr>
        <p:spPr>
          <a:xfrm>
            <a:off x="457200" y="1354524"/>
            <a:ext cx="10134600" cy="7102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2Gb * 8 DRAM Chips (one side of the rank)</a:t>
            </a:r>
            <a:endParaRPr lang="en-US" sz="2700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E73E53-DB78-4D16-BA50-12E9BEB5A423}"/>
              </a:ext>
            </a:extLst>
          </p:cNvPr>
          <p:cNvSpPr/>
          <p:nvPr/>
        </p:nvSpPr>
        <p:spPr>
          <a:xfrm>
            <a:off x="457200" y="2192724"/>
            <a:ext cx="10134600" cy="7102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Total 16 chips + 2 chips for ECC (for both the ranks)</a:t>
            </a:r>
            <a:endParaRPr lang="en-US" sz="2700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A7281CB2-6FD6-4E32-810A-26779CBA62B0}"/>
              </a:ext>
            </a:extLst>
          </p:cNvPr>
          <p:cNvSpPr/>
          <p:nvPr/>
        </p:nvSpPr>
        <p:spPr>
          <a:xfrm>
            <a:off x="457200" y="3107124"/>
            <a:ext cx="10134600" cy="7102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64 bit + 8 bit ECC interface (72 bit wide DIMM) </a:t>
            </a:r>
            <a:endParaRPr lang="en-US" sz="2700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7E70F797-4596-45EC-9298-16E237CE6A9E}"/>
              </a:ext>
            </a:extLst>
          </p:cNvPr>
          <p:cNvSpPr/>
          <p:nvPr/>
        </p:nvSpPr>
        <p:spPr>
          <a:xfrm>
            <a:off x="457200" y="3945324"/>
            <a:ext cx="10134600" cy="7102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Transferring a 64B cache line will take 8 transfers of 8B each </a:t>
            </a:r>
            <a:endParaRPr lang="en-US" sz="2700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49AB4CAB-7675-4EFA-A029-C76AA213E649}"/>
              </a:ext>
            </a:extLst>
          </p:cNvPr>
          <p:cNvSpPr/>
          <p:nvPr/>
        </p:nvSpPr>
        <p:spPr>
          <a:xfrm>
            <a:off x="457200" y="4783524"/>
            <a:ext cx="10134600" cy="7102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8B will come from 8 chips (8 bits from one chip)</a:t>
            </a:r>
            <a:endParaRPr lang="en-US" sz="2700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60497638-7A19-4DAC-B100-345AA250C0ED}"/>
              </a:ext>
            </a:extLst>
          </p:cNvPr>
          <p:cNvSpPr/>
          <p:nvPr/>
        </p:nvSpPr>
        <p:spPr>
          <a:xfrm>
            <a:off x="457200" y="5646137"/>
            <a:ext cx="10134600" cy="7102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1 bit from each DRAM array assuming 8 DRAM arrays per bank</a:t>
            </a:r>
            <a:endParaRPr lang="en-US" sz="2700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  <p:bldP spid="8" grpId="0" build="allAtOnce" animBg="1"/>
      <p:bldP spid="9" grpId="0" build="allAtOnce" animBg="1"/>
      <p:bldP spid="10" grpId="0" build="allAtOnce" animBg="1"/>
      <p:bldP spid="11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EB4C-4EDF-4DCC-891B-2FECBC48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DRAM to LLC interaction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47FDB-E024-4C23-8E87-B68C7145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7C6DA-EEC1-4387-BC10-38ADCCD6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3AB3E-08EA-4F42-998E-49AE0A458FBC}"/>
              </a:ext>
            </a:extLst>
          </p:cNvPr>
          <p:cNvSpPr/>
          <p:nvPr/>
        </p:nvSpPr>
        <p:spPr>
          <a:xfrm>
            <a:off x="2819400" y="2133600"/>
            <a:ext cx="457200" cy="34290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7CC5E37A-66ED-4631-B32B-8FE758E1F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81200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 dirty="0">
                <a:latin typeface="Cambria" panose="02040503050406030204" pitchFamily="18" charset="0"/>
                <a:cs typeface="Arial" charset="0"/>
              </a:rPr>
              <a:t>0xFFFF…F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E5ABEFC4-89E0-4CC1-9622-419C16448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376863"/>
            <a:ext cx="914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 dirty="0">
                <a:latin typeface="Cambria" panose="02040503050406030204" pitchFamily="18" charset="0"/>
                <a:cs typeface="Arial" charset="0"/>
              </a:rPr>
              <a:t>0x00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D224A9E0-9684-497E-864D-C37C02CFD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267200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 dirty="0">
                <a:latin typeface="Cambria" panose="02040503050406030204" pitchFamily="18" charset="0"/>
                <a:cs typeface="Arial" charset="0"/>
              </a:rPr>
              <a:t>0x40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4B443103-BD8D-49EC-B55F-9F96EE31E1F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968500" y="306070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dirty="0">
                <a:latin typeface="Cambria" panose="02040503050406030204" pitchFamily="18" charset="0"/>
                <a:cs typeface="Arial" charset="0"/>
              </a:rPr>
              <a:t>...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148CF7-2225-4F97-9134-03F51EF80417}"/>
              </a:ext>
            </a:extLst>
          </p:cNvPr>
          <p:cNvCxnSpPr/>
          <p:nvPr/>
        </p:nvCxnSpPr>
        <p:spPr>
          <a:xfrm rot="5400000">
            <a:off x="2857501" y="4991100"/>
            <a:ext cx="1141412" cy="158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C1D3825-D185-41A1-AC50-70FA6814C26E}"/>
              </a:ext>
            </a:extLst>
          </p:cNvPr>
          <p:cNvSpPr/>
          <p:nvPr/>
        </p:nvSpPr>
        <p:spPr>
          <a:xfrm>
            <a:off x="2819400" y="4419600"/>
            <a:ext cx="457200" cy="1143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50AF6906-7A82-46E2-B57B-7A131E5E6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724400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64B </a:t>
            </a:r>
          </a:p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cache block</a:t>
            </a: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132D0B4E-30B4-4D91-A33D-D76C30C78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447800"/>
            <a:ext cx="2133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Physical memory space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6A4252-B773-4167-B73C-E1FDB2B027B8}"/>
              </a:ext>
            </a:extLst>
          </p:cNvPr>
          <p:cNvSpPr/>
          <p:nvPr/>
        </p:nvSpPr>
        <p:spPr>
          <a:xfrm>
            <a:off x="5257800" y="2212975"/>
            <a:ext cx="4724400" cy="979488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TextBox 69">
            <a:extLst>
              <a:ext uri="{FF2B5EF4-FFF2-40B4-BE49-F238E27FC236}">
                <a16:creationId xmlns:a16="http://schemas.microsoft.com/office/drawing/2014/main" id="{A7E16262-7A39-4444-9BB2-864177CB7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839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C00000"/>
                </a:solidFill>
                <a:latin typeface="Cambria" panose="02040503050406030204" pitchFamily="18" charset="0"/>
                <a:cs typeface="Arial" charset="0"/>
              </a:rPr>
              <a:t>Rank 0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9C4DAD5-BC98-400A-86C1-E3283CC89725}"/>
              </a:ext>
            </a:extLst>
          </p:cNvPr>
          <p:cNvGraphicFramePr>
            <a:graphicFrameLocks noGrp="1"/>
          </p:cNvGraphicFramePr>
          <p:nvPr/>
        </p:nvGraphicFramePr>
        <p:xfrm>
          <a:off x="5537200" y="23907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A07BA56-7178-4E4C-94E4-1B656781FFFB}"/>
              </a:ext>
            </a:extLst>
          </p:cNvPr>
          <p:cNvGraphicFramePr>
            <a:graphicFrameLocks noGrp="1"/>
          </p:cNvGraphicFramePr>
          <p:nvPr/>
        </p:nvGraphicFramePr>
        <p:xfrm>
          <a:off x="5461000" y="24923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accent5"/>
                        </a:solidFill>
                      </a:endParaRPr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1E77AC8-489E-40C8-8250-021506F96D1E}"/>
              </a:ext>
            </a:extLst>
          </p:cNvPr>
          <p:cNvGraphicFramePr>
            <a:graphicFrameLocks noGrp="1"/>
          </p:cNvGraphicFramePr>
          <p:nvPr/>
        </p:nvGraphicFramePr>
        <p:xfrm>
          <a:off x="9194800" y="23907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172EC75-77EF-42D4-8E36-4A0106E5DB97}"/>
              </a:ext>
            </a:extLst>
          </p:cNvPr>
          <p:cNvGraphicFramePr>
            <a:graphicFrameLocks noGrp="1"/>
          </p:cNvGraphicFramePr>
          <p:nvPr/>
        </p:nvGraphicFramePr>
        <p:xfrm>
          <a:off x="9118600" y="24923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49B78D4-85ED-40BE-8148-1DFD107981A7}"/>
              </a:ext>
            </a:extLst>
          </p:cNvPr>
          <p:cNvGraphicFramePr>
            <a:graphicFrameLocks noGrp="1"/>
          </p:cNvGraphicFramePr>
          <p:nvPr/>
        </p:nvGraphicFramePr>
        <p:xfrm>
          <a:off x="6527800" y="23907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621668F-B84C-420C-AD7A-AF47827A84EF}"/>
              </a:ext>
            </a:extLst>
          </p:cNvPr>
          <p:cNvGraphicFramePr>
            <a:graphicFrameLocks noGrp="1"/>
          </p:cNvGraphicFramePr>
          <p:nvPr/>
        </p:nvGraphicFramePr>
        <p:xfrm>
          <a:off x="6451600" y="2492375"/>
          <a:ext cx="558800" cy="55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EEE9220E-66B5-434E-A03E-3673D11A125E}"/>
              </a:ext>
            </a:extLst>
          </p:cNvPr>
          <p:cNvSpPr/>
          <p:nvPr/>
        </p:nvSpPr>
        <p:spPr>
          <a:xfrm>
            <a:off x="5410200" y="2060575"/>
            <a:ext cx="762000" cy="1295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AE380A-ADBD-493E-9C90-A64F79204092}"/>
              </a:ext>
            </a:extLst>
          </p:cNvPr>
          <p:cNvSpPr/>
          <p:nvPr/>
        </p:nvSpPr>
        <p:spPr>
          <a:xfrm>
            <a:off x="6400800" y="2060575"/>
            <a:ext cx="762000" cy="1295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8DB0C0-85C8-44D2-9DE1-95A023A8EAA6}"/>
              </a:ext>
            </a:extLst>
          </p:cNvPr>
          <p:cNvSpPr/>
          <p:nvPr/>
        </p:nvSpPr>
        <p:spPr>
          <a:xfrm>
            <a:off x="9067800" y="2060575"/>
            <a:ext cx="762000" cy="1295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26" name="TextBox 39">
            <a:extLst>
              <a:ext uri="{FF2B5EF4-FFF2-40B4-BE49-F238E27FC236}">
                <a16:creationId xmlns:a16="http://schemas.microsoft.com/office/drawing/2014/main" id="{31AB38D1-739C-466E-BE52-7F94C3A87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75577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Chip 0</a:t>
            </a:r>
          </a:p>
        </p:txBody>
      </p:sp>
      <p:sp>
        <p:nvSpPr>
          <p:cNvPr id="27" name="TextBox 40">
            <a:extLst>
              <a:ext uri="{FF2B5EF4-FFF2-40B4-BE49-F238E27FC236}">
                <a16:creationId xmlns:a16="http://schemas.microsoft.com/office/drawing/2014/main" id="{B623AB8E-A658-4B32-A29B-435307D90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752600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Chip 1</a:t>
            </a:r>
          </a:p>
        </p:txBody>
      </p:sp>
      <p:sp>
        <p:nvSpPr>
          <p:cNvPr id="28" name="TextBox 41">
            <a:extLst>
              <a:ext uri="{FF2B5EF4-FFF2-40B4-BE49-F238E27FC236}">
                <a16:creationId xmlns:a16="http://schemas.microsoft.com/office/drawing/2014/main" id="{4DC0182B-0D65-404C-997F-A3DBC69A3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175577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Chip 7</a:t>
            </a:r>
          </a:p>
        </p:txBody>
      </p:sp>
      <p:cxnSp>
        <p:nvCxnSpPr>
          <p:cNvPr id="29" name="Shape 9">
            <a:extLst>
              <a:ext uri="{FF2B5EF4-FFF2-40B4-BE49-F238E27FC236}">
                <a16:creationId xmlns:a16="http://schemas.microsoft.com/office/drawing/2014/main" id="{1B260F0F-D3C8-46F5-8CED-1F7ECBF8C4E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247482" y="3888581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" name="TextBox 43">
            <a:extLst>
              <a:ext uri="{FF2B5EF4-FFF2-40B4-BE49-F238E27FC236}">
                <a16:creationId xmlns:a16="http://schemas.microsoft.com/office/drawing/2014/main" id="{73BD4A89-E256-4FCC-BDB1-4E9A01F6BF6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099844" y="3666331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C0504D"/>
                </a:solidFill>
                <a:latin typeface="Cambria" panose="02040503050406030204" pitchFamily="18" charset="0"/>
                <a:cs typeface="Arial" charset="0"/>
              </a:rPr>
              <a:t>&lt;0:7&gt;</a:t>
            </a:r>
          </a:p>
        </p:txBody>
      </p:sp>
      <p:cxnSp>
        <p:nvCxnSpPr>
          <p:cNvPr id="31" name="Shape 9">
            <a:extLst>
              <a:ext uri="{FF2B5EF4-FFF2-40B4-BE49-F238E27FC236}">
                <a16:creationId xmlns:a16="http://schemas.microsoft.com/office/drawing/2014/main" id="{75F3F30F-3D5E-4664-9FDD-21DDC57073F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6247607" y="3888581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" name="TextBox 45">
            <a:extLst>
              <a:ext uri="{FF2B5EF4-FFF2-40B4-BE49-F238E27FC236}">
                <a16:creationId xmlns:a16="http://schemas.microsoft.com/office/drawing/2014/main" id="{A01F26CE-5390-4D92-97DD-37E211C8FD9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099969" y="3666331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C0504D"/>
                </a:solidFill>
                <a:latin typeface="Cambria" panose="02040503050406030204" pitchFamily="18" charset="0"/>
                <a:cs typeface="Arial" charset="0"/>
              </a:rPr>
              <a:t>&lt;8:15&gt;</a:t>
            </a:r>
          </a:p>
        </p:txBody>
      </p:sp>
      <p:cxnSp>
        <p:nvCxnSpPr>
          <p:cNvPr id="33" name="Shape 9">
            <a:extLst>
              <a:ext uri="{FF2B5EF4-FFF2-40B4-BE49-F238E27FC236}">
                <a16:creationId xmlns:a16="http://schemas.microsoft.com/office/drawing/2014/main" id="{6D75D761-5ABC-4DEE-8044-A88A8C9C50A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8990807" y="3888581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" name="TextBox 47">
            <a:extLst>
              <a:ext uri="{FF2B5EF4-FFF2-40B4-BE49-F238E27FC236}">
                <a16:creationId xmlns:a16="http://schemas.microsoft.com/office/drawing/2014/main" id="{A5C0D7D0-8281-4A90-9309-1237BB67847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806658" y="3703121"/>
            <a:ext cx="10636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C0504D"/>
                </a:solidFill>
                <a:latin typeface="Cambria" panose="02040503050406030204" pitchFamily="18" charset="0"/>
                <a:cs typeface="Arial" charset="0"/>
              </a:rPr>
              <a:t>&lt;56:63&gt;</a:t>
            </a:r>
          </a:p>
        </p:txBody>
      </p:sp>
      <p:cxnSp>
        <p:nvCxnSpPr>
          <p:cNvPr id="35" name="Shape 9">
            <a:extLst>
              <a:ext uri="{FF2B5EF4-FFF2-40B4-BE49-F238E27FC236}">
                <a16:creationId xmlns:a16="http://schemas.microsoft.com/office/drawing/2014/main" id="{827101E1-F12C-49D7-BB02-AAEEA8DEB9F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7009607" y="4955381"/>
            <a:ext cx="1066800" cy="1587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TextBox 50">
            <a:extLst>
              <a:ext uri="{FF2B5EF4-FFF2-40B4-BE49-F238E27FC236}">
                <a16:creationId xmlns:a16="http://schemas.microsoft.com/office/drawing/2014/main" id="{FE539325-68EE-4149-8CDB-E34D71FE6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803775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C0504D"/>
                </a:solidFill>
                <a:latin typeface="Cambria" panose="02040503050406030204" pitchFamily="18" charset="0"/>
                <a:cs typeface="Arial" charset="0"/>
              </a:rPr>
              <a:t>Data &lt;0:63&gt;</a:t>
            </a:r>
          </a:p>
        </p:txBody>
      </p:sp>
      <p:cxnSp>
        <p:nvCxnSpPr>
          <p:cNvPr id="37" name="Shape 9">
            <a:extLst>
              <a:ext uri="{FF2B5EF4-FFF2-40B4-BE49-F238E27FC236}">
                <a16:creationId xmlns:a16="http://schemas.microsoft.com/office/drawing/2014/main" id="{1F22C0A8-049E-4C5D-8F70-FE132D4E5D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200" y="4419600"/>
            <a:ext cx="3733800" cy="158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" name="TextBox 64">
            <a:extLst>
              <a:ext uri="{FF2B5EF4-FFF2-40B4-BE49-F238E27FC236}">
                <a16:creationId xmlns:a16="http://schemas.microsoft.com/office/drawing/2014/main" id="{083BAF5B-E1A4-4A22-A652-1B14416DD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31140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>
                <a:solidFill>
                  <a:srgbClr val="000000"/>
                </a:solidFill>
                <a:latin typeface="Cambria" panose="02040503050406030204" pitchFamily="18" charset="0"/>
                <a:cs typeface="Arial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95315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30024</TotalTime>
  <Words>1239</Words>
  <Application>Microsoft Office PowerPoint</Application>
  <PresentationFormat>Widescreen</PresentationFormat>
  <Paragraphs>343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body</vt:lpstr>
      <vt:lpstr>Calibri Light</vt:lpstr>
      <vt:lpstr>Cambria</vt:lpstr>
      <vt:lpstr>Office Theme</vt:lpstr>
      <vt:lpstr>CS230: Digital Logic Design and Computer Architecture</vt:lpstr>
      <vt:lpstr>DRAM Organization</vt:lpstr>
      <vt:lpstr>Rank</vt:lpstr>
      <vt:lpstr>Ranks, Banks, Rows, Columns</vt:lpstr>
      <vt:lpstr>Ranks, Banks, Rows, Columns</vt:lpstr>
      <vt:lpstr>Ranks, Banks, Rows, Columns</vt:lpstr>
      <vt:lpstr>Row Decoder and Row buffer  (Sense Amplifier)</vt:lpstr>
      <vt:lpstr>An Example</vt:lpstr>
      <vt:lpstr>DRAM to LLC interaction</vt:lpstr>
      <vt:lpstr>DRAM to LLC interaction</vt:lpstr>
      <vt:lpstr>DRAM to LLC interaction</vt:lpstr>
      <vt:lpstr>DRAM to LLC</vt:lpstr>
      <vt:lpstr>DRAM Address Mapping (One Channel)</vt:lpstr>
      <vt:lpstr>Row Access</vt:lpstr>
      <vt:lpstr>Row Buffer hit/miss/conflict</vt:lpstr>
      <vt:lpstr>DRAM Timing Constraints</vt:lpstr>
      <vt:lpstr>Row (Page) Policies</vt:lpstr>
      <vt:lpstr>10K view on the latency </vt:lpstr>
      <vt:lpstr>DRAM Controller</vt:lpstr>
      <vt:lpstr>Reads and Writes(Writebacks)</vt:lpstr>
      <vt:lpstr>DRAM Scheduling</vt:lpstr>
      <vt:lpstr>DRAM 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Biswabandan</dc:creator>
  <cp:lastModifiedBy>Biswabandan</cp:lastModifiedBy>
  <cp:revision>626</cp:revision>
  <dcterms:created xsi:type="dcterms:W3CDTF">2021-05-31T06:57:48Z</dcterms:created>
  <dcterms:modified xsi:type="dcterms:W3CDTF">2023-11-03T02:30:06Z</dcterms:modified>
</cp:coreProperties>
</file>