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Problem</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pPr algn="just"/>
          <a:r>
            <a:rPr lang="en-US" b="0" i="0" dirty="0"/>
            <a:t>It is quite challenging to properly determine an appropriate architecture of a neural network so that the resulting learner model can achieve sound performance for both learning and generalization. The process of iterative searching for an appropriate set of weights and biases is time consuming and computationally intensive and difficult to apply with large scale data analytics. </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Solution</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pPr algn="just"/>
          <a:r>
            <a:rPr lang="en-US" dirty="0"/>
            <a:t>Randomized approaches for large scale computing are highly desirable due to their effectiveness and efficiency. To resolve this problem, one turn to develop a constructive approaches for building a neural networks, starting with a small sized network, followed inclemently generating hidden nodes and output weights until a predefined termination criterion is 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What is SCN?</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pPr algn="just"/>
          <a:r>
            <a:rPr lang="en-US" b="0" i="0" dirty="0"/>
            <a:t>Stochastic configuration networks (SCNs) as a class of randomized learner model have been successfully employed in data analytics due to its universal approximation capability and fast modeling property. The technical essence lies in stochastically configuring the hidden nodes (or basis functions) based on a supervisory mechanism rather than data-independent randomization as usually adopted for building randomized neural networks. Given image data modeling tasks, the use of 1-D SCNs potentially demolishes the spatial information of images and may result in undesirable performance. </a:t>
          </a:r>
          <a:r>
            <a:rPr lang="en-US" dirty="0"/>
            <a:t>Instead of training a learner model with a fixed architecture, the process of constrictive neural network starts with a small sized network then add hidden nodes incrementally unit an acceptable tolerance is achieved.</a:t>
          </a:r>
          <a:r>
            <a:rPr lang="en-US" b="0" i="0" dirty="0"/>
            <a:t> SCNs in terms of less human intervention on the network size setting, the scope adaptation of random parameters, fast learning and sound generalization.</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Problem</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just" defTabSz="488950">
            <a:lnSpc>
              <a:spcPct val="90000"/>
            </a:lnSpc>
            <a:spcBef>
              <a:spcPct val="0"/>
            </a:spcBef>
            <a:spcAft>
              <a:spcPct val="35000"/>
            </a:spcAft>
            <a:buNone/>
          </a:pPr>
          <a:r>
            <a:rPr lang="en-US" sz="1100" b="0" i="0" kern="1200" dirty="0"/>
            <a:t>It is quite challenging to properly determine an appropriate architecture of a neural network so that the resulting learner model can achieve sound performance for both learning and generalization. The process of iterative searching for an appropriate set of weights and biases is time consuming and computationally intensive and difficult to apply with large scale data analytics. </a:t>
          </a:r>
          <a:endParaRPr lang="en-US"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Solution</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just" defTabSz="488950">
            <a:lnSpc>
              <a:spcPct val="90000"/>
            </a:lnSpc>
            <a:spcBef>
              <a:spcPct val="0"/>
            </a:spcBef>
            <a:spcAft>
              <a:spcPct val="35000"/>
            </a:spcAft>
            <a:buNone/>
          </a:pPr>
          <a:r>
            <a:rPr lang="en-US" sz="1100" kern="1200" dirty="0"/>
            <a:t>Randomized approaches for large scale computing are highly desirable due to their effectiveness and efficiency. To resolve this problem, one turn to develop a constructive approaches for building a neural networks, starting with a small sized network, followed inclemently generating hidden nodes and output weights until a predefined termination criterion is 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What is SCN?</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just" defTabSz="488950">
            <a:lnSpc>
              <a:spcPct val="90000"/>
            </a:lnSpc>
            <a:spcBef>
              <a:spcPct val="0"/>
            </a:spcBef>
            <a:spcAft>
              <a:spcPct val="35000"/>
            </a:spcAft>
            <a:buNone/>
          </a:pPr>
          <a:r>
            <a:rPr lang="en-US" sz="1100" b="0" i="0" kern="1200" dirty="0"/>
            <a:t>Stochastic configuration networks (SCNs) as a class of randomized learner model have been successfully employed in data analytics due to its universal approximation capability and fast modeling property. The technical essence lies in stochastically configuring the hidden nodes (or basis functions) based on a supervisory mechanism rather than data-independent randomization as usually adopted for building randomized neural networks. Given image data modeling tasks, the use of 1-D SCNs potentially demolishes the spatial information of images and may result in undesirable performance. </a:t>
          </a:r>
          <a:r>
            <a:rPr lang="en-US" sz="1100" kern="1200" dirty="0"/>
            <a:t>Instead of training a learner model with a fixed architecture, the process of constrictive neural network starts with a small sized network then add hidden nodes incrementally unit an acceptable tolerance is achieved.</a:t>
          </a:r>
          <a:r>
            <a:rPr lang="en-US" sz="1100" b="0" i="0" kern="1200" dirty="0"/>
            <a:t> SCNs in terms of less human intervention on the network size setting, the scope adaptation of random parameters, fast learning and sound generalization.</a:t>
          </a:r>
          <a:endParaRPr lang="en-US" sz="1100" kern="1200" dirty="0"/>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Stochastic Configuration Networks</a:t>
            </a:r>
            <a:br>
              <a:rPr lang="en-US" b="1" i="0" dirty="0">
                <a:solidFill>
                  <a:srgbClr val="3B6EA5"/>
                </a:solidFill>
                <a:effectLst/>
                <a:latin typeface="Helvetica Neue"/>
              </a:rPr>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lnSpcReduction="10000"/>
          </a:bodyPr>
          <a:lstStyle/>
          <a:p>
            <a:r>
              <a:rPr lang="en-US" sz="1200" dirty="0"/>
              <a:t>Waseem abbas (Research associate) Sino-Pak Center for Artificial Intelligence, Pak-Austria </a:t>
            </a:r>
            <a:r>
              <a:rPr lang="en-US" sz="1200" dirty="0" err="1"/>
              <a:t>Fachhochschule</a:t>
            </a:r>
            <a:r>
              <a:rPr lang="en-US" sz="1200" dirty="0"/>
              <a:t>: Institute of Applied Sciences and Technology, Pakistan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Some Basics of </a:t>
            </a:r>
            <a:r>
              <a:rPr lang="en-US" dirty="0" err="1"/>
              <a:t>scn</a:t>
            </a:r>
            <a:r>
              <a:rPr lang="en-US" dirty="0"/>
              <a: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58661187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45885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{1331BB96-D6D9-4F17-B559-3C057A0AB12D}tf33552983_win32</Template>
  <TotalTime>76</TotalTime>
  <Words>328</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Franklin Gothic Book</vt:lpstr>
      <vt:lpstr>Franklin Gothic Demi</vt:lpstr>
      <vt:lpstr>Helvetica Neue</vt:lpstr>
      <vt:lpstr>Wingdings 2</vt:lpstr>
      <vt:lpstr>DividendVTI</vt:lpstr>
      <vt:lpstr>Stochastic Configuration Networks </vt:lpstr>
      <vt:lpstr>Some Basics of scn:</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Configuration Networks </dc:title>
  <dc:creator>Waseem Abbas | Research Associate| SPCAI</dc:creator>
  <cp:lastModifiedBy>Waseem Abbas | Research Associate| SPCAI</cp:lastModifiedBy>
  <cp:revision>12</cp:revision>
  <dcterms:created xsi:type="dcterms:W3CDTF">2022-03-03T09:50:14Z</dcterms:created>
  <dcterms:modified xsi:type="dcterms:W3CDTF">2022-03-03T11:32:28Z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