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504238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2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nchettl\Documents\GitHub\ladder\data\survey\Survey%20-%20Can%20you%20understand%20Ladder%20Logic%20(Complete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48074299852304"/>
          <c:y val="2.4244174583810826E-2"/>
          <c:w val="0.88383510192946313"/>
          <c:h val="0.80051769497122738"/>
        </c:manualLayout>
      </c:layout>
      <c:barChart>
        <c:barDir val="col"/>
        <c:grouping val="clustered"/>
        <c:varyColors val="0"/>
        <c:ser>
          <c:idx val="0"/>
          <c:order val="0"/>
          <c:tx>
            <c:v>Series1</c:v>
          </c:tx>
          <c:spPr>
            <a:solidFill>
              <a:srgbClr val="70AD47"/>
            </a:solidFill>
            <a:ln w="19050">
              <a:solidFill>
                <a:schemeClr val="tx1"/>
              </a:solidFill>
            </a:ln>
          </c:spPr>
          <c:invertIfNegative val="0"/>
          <c:cat>
            <c:strRef>
              <c:f>'SUS - Frequency Plot'!$D$2:$D$11</c:f>
              <c:strCache>
                <c:ptCount val="10"/>
                <c:pt idx="0">
                  <c:v>&lt;=10</c:v>
                </c:pt>
                <c:pt idx="1">
                  <c:v>11-20</c:v>
                </c:pt>
                <c:pt idx="2">
                  <c:v>21-30</c:v>
                </c:pt>
                <c:pt idx="3">
                  <c:v>31-40</c:v>
                </c:pt>
                <c:pt idx="4">
                  <c:v>41-50</c:v>
                </c:pt>
                <c:pt idx="5">
                  <c:v>51 - 60</c:v>
                </c:pt>
                <c:pt idx="6">
                  <c:v>61-70</c:v>
                </c:pt>
                <c:pt idx="7">
                  <c:v>71-80</c:v>
                </c:pt>
                <c:pt idx="8">
                  <c:v>81-90</c:v>
                </c:pt>
                <c:pt idx="9">
                  <c:v>91-100</c:v>
                </c:pt>
              </c:strCache>
            </c:strRef>
          </c:cat>
          <c:val>
            <c:numLit>
              <c:formatCode>General</c:formatCode>
              <c:ptCount val="10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7</c:v>
              </c:pt>
              <c:pt idx="4">
                <c:v>22</c:v>
              </c:pt>
              <c:pt idx="5">
                <c:v>24</c:v>
              </c:pt>
              <c:pt idx="6">
                <c:v>29</c:v>
              </c:pt>
              <c:pt idx="7">
                <c:v>32</c:v>
              </c:pt>
              <c:pt idx="8">
                <c:v>28</c:v>
              </c:pt>
              <c:pt idx="9">
                <c:v>20</c:v>
              </c:pt>
            </c:numLit>
          </c:val>
          <c:extLst>
            <c:ext xmlns:c16="http://schemas.microsoft.com/office/drawing/2014/chart" uri="{C3380CC4-5D6E-409C-BE32-E72D297353CC}">
              <c16:uniqueId val="{00000000-1296-416E-B859-FC29CFE14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54543727"/>
        <c:axId val="81605583"/>
      </c:barChart>
      <c:catAx>
        <c:axId val="6545437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/>
                  <a:t>SUS</a:t>
                </a:r>
                <a:r>
                  <a:rPr lang="en-US" b="0" baseline="0" dirty="0"/>
                  <a:t> Score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49884465046707871"/>
              <c:y val="0.94637120624006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 rot="-1800000"/>
          <a:lstStyle/>
          <a:p>
            <a:pPr>
              <a:defRPr/>
            </a:pPr>
            <a:endParaRPr lang="en-US"/>
          </a:p>
        </c:txPr>
        <c:crossAx val="81605583"/>
        <c:crosses val="autoZero"/>
        <c:auto val="1"/>
        <c:lblAlgn val="ctr"/>
        <c:lblOffset val="100"/>
        <c:noMultiLvlLbl val="0"/>
      </c:catAx>
      <c:valAx>
        <c:axId val="81605583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/>
                  <a:t>Respondents</a:t>
                </a:r>
              </a:p>
            </c:rich>
          </c:tx>
          <c:layout>
            <c:manualLayout>
              <c:xMode val="edge"/>
              <c:yMode val="edge"/>
              <c:x val="8.7359711756460664E-4"/>
              <c:y val="0.315788233337030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654543727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1062608"/>
            <a:ext cx="7228602" cy="2260482"/>
          </a:xfrm>
        </p:spPr>
        <p:txBody>
          <a:bodyPr anchor="b"/>
          <a:lstStyle>
            <a:lvl1pPr algn="ctr">
              <a:defRPr sz="5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3410263"/>
            <a:ext cx="6378179" cy="1567608"/>
          </a:xfrm>
        </p:spPr>
        <p:txBody>
          <a:bodyPr/>
          <a:lstStyle>
            <a:lvl1pPr marL="0" indent="0" algn="ctr">
              <a:buNone/>
              <a:defRPr sz="2232"/>
            </a:lvl1pPr>
            <a:lvl2pPr marL="425196" indent="0" algn="ctr">
              <a:buNone/>
              <a:defRPr sz="1860"/>
            </a:lvl2pPr>
            <a:lvl3pPr marL="850392" indent="0" algn="ctr">
              <a:buNone/>
              <a:defRPr sz="1674"/>
            </a:lvl3pPr>
            <a:lvl4pPr marL="1275588" indent="0" algn="ctr">
              <a:buNone/>
              <a:defRPr sz="1488"/>
            </a:lvl4pPr>
            <a:lvl5pPr marL="1700784" indent="0" algn="ctr">
              <a:buNone/>
              <a:defRPr sz="1488"/>
            </a:lvl5pPr>
            <a:lvl6pPr marL="2125980" indent="0" algn="ctr">
              <a:buNone/>
              <a:defRPr sz="1488"/>
            </a:lvl6pPr>
            <a:lvl7pPr marL="2551176" indent="0" algn="ctr">
              <a:buNone/>
              <a:defRPr sz="1488"/>
            </a:lvl7pPr>
            <a:lvl8pPr marL="2976372" indent="0" algn="ctr">
              <a:buNone/>
              <a:defRPr sz="1488"/>
            </a:lvl8pPr>
            <a:lvl9pPr marL="3401568" indent="0" algn="ctr">
              <a:buNone/>
              <a:defRPr sz="14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6" y="345686"/>
            <a:ext cx="1833726" cy="5502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7" y="345686"/>
            <a:ext cx="5394876" cy="5502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8" y="1618712"/>
            <a:ext cx="7334905" cy="2700855"/>
          </a:xfrm>
        </p:spPr>
        <p:txBody>
          <a:bodyPr anchor="b"/>
          <a:lstStyle>
            <a:lvl1pPr>
              <a:defRPr sz="5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8" y="4345118"/>
            <a:ext cx="7334905" cy="1420316"/>
          </a:xfrm>
        </p:spPr>
        <p:txBody>
          <a:bodyPr/>
          <a:lstStyle>
            <a:lvl1pPr marL="0" indent="0">
              <a:buNone/>
              <a:defRPr sz="2232">
                <a:solidFill>
                  <a:schemeClr val="tx1"/>
                </a:solidFill>
              </a:defRPr>
            </a:lvl1pPr>
            <a:lvl2pPr marL="425196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2pPr>
            <a:lvl3pPr marL="850392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3pPr>
            <a:lvl4pPr marL="127558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70078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12598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55117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297637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40156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1728427"/>
            <a:ext cx="3614301" cy="4119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1728427"/>
            <a:ext cx="3614301" cy="4119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345687"/>
            <a:ext cx="7334905" cy="1254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5" y="1591657"/>
            <a:ext cx="3597691" cy="780046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5" y="2371703"/>
            <a:ext cx="3597691" cy="3488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1" y="1591657"/>
            <a:ext cx="3615409" cy="780046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1" y="2371703"/>
            <a:ext cx="3615409" cy="3488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432858"/>
            <a:ext cx="2742838" cy="1515004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934855"/>
            <a:ext cx="4305270" cy="4614150"/>
          </a:xfrm>
        </p:spPr>
        <p:txBody>
          <a:bodyPr/>
          <a:lstStyle>
            <a:lvl1pPr>
              <a:defRPr sz="2976"/>
            </a:lvl1pPr>
            <a:lvl2pPr>
              <a:defRPr sz="2604"/>
            </a:lvl2pPr>
            <a:lvl3pPr>
              <a:defRPr sz="2232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1947863"/>
            <a:ext cx="2742838" cy="3608656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432858"/>
            <a:ext cx="2742838" cy="1515004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934855"/>
            <a:ext cx="4305270" cy="4614150"/>
          </a:xfrm>
        </p:spPr>
        <p:txBody>
          <a:bodyPr anchor="t"/>
          <a:lstStyle>
            <a:lvl1pPr marL="0" indent="0">
              <a:buNone/>
              <a:defRPr sz="2976"/>
            </a:lvl1pPr>
            <a:lvl2pPr marL="425196" indent="0">
              <a:buNone/>
              <a:defRPr sz="2604"/>
            </a:lvl2pPr>
            <a:lvl3pPr marL="850392" indent="0">
              <a:buNone/>
              <a:defRPr sz="2232"/>
            </a:lvl3pPr>
            <a:lvl4pPr marL="1275588" indent="0">
              <a:buNone/>
              <a:defRPr sz="1860"/>
            </a:lvl4pPr>
            <a:lvl5pPr marL="1700784" indent="0">
              <a:buNone/>
              <a:defRPr sz="1860"/>
            </a:lvl5pPr>
            <a:lvl6pPr marL="2125980" indent="0">
              <a:buNone/>
              <a:defRPr sz="1860"/>
            </a:lvl6pPr>
            <a:lvl7pPr marL="2551176" indent="0">
              <a:buNone/>
              <a:defRPr sz="1860"/>
            </a:lvl7pPr>
            <a:lvl8pPr marL="2976372" indent="0">
              <a:buNone/>
              <a:defRPr sz="1860"/>
            </a:lvl8pPr>
            <a:lvl9pPr marL="3401568" indent="0">
              <a:buNone/>
              <a:defRPr sz="1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1947863"/>
            <a:ext cx="2742838" cy="3608656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345687"/>
            <a:ext cx="7334905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1728427"/>
            <a:ext cx="7334905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6017935"/>
            <a:ext cx="191345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6122-7C66-46E2-99E3-9B2AA294B3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6017935"/>
            <a:ext cx="287018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6017935"/>
            <a:ext cx="191345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0392" rtl="0" eaLnBrk="1" latinLnBrk="0" hangingPunct="1">
        <a:lnSpc>
          <a:spcPct val="90000"/>
        </a:lnSpc>
        <a:spcBef>
          <a:spcPct val="0"/>
        </a:spcBef>
        <a:buNone/>
        <a:defRPr sz="4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850392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1pPr>
      <a:lvl2pPr marL="63779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818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913382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338578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76377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318897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61416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3pPr>
      <a:lvl4pPr marL="127558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700784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12598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55117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297637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40156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94DE67-E198-4BEC-ABA1-D52A3656B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077012"/>
              </p:ext>
            </p:extLst>
          </p:nvPr>
        </p:nvGraphicFramePr>
        <p:xfrm>
          <a:off x="-1" y="0"/>
          <a:ext cx="8446957" cy="649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02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15</cp:revision>
  <dcterms:created xsi:type="dcterms:W3CDTF">2020-08-26T14:41:19Z</dcterms:created>
  <dcterms:modified xsi:type="dcterms:W3CDTF">2020-10-02T07:55:51Z</dcterms:modified>
</cp:coreProperties>
</file>