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34747200" cy="6072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62E"/>
    <a:srgbClr val="70AD47"/>
    <a:srgbClr val="FFDB93"/>
    <a:srgbClr val="FFF5D9"/>
    <a:srgbClr val="FFF9E7"/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7" autoAdjust="0"/>
    <p:restoredTop sz="94660"/>
  </p:normalViewPr>
  <p:slideViewPr>
    <p:cSldViewPr snapToGrid="0">
      <p:cViewPr varScale="1">
        <p:scale>
          <a:sx n="38" d="100"/>
          <a:sy n="38" d="100"/>
        </p:scale>
        <p:origin x="94" y="1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- Can you understand Ladder Logic (Complete).xlsx]PP1 - Count Plot!PivotTable24</c:name>
    <c:fmtId val="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7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700"/>
              <a:t>Occupancy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7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6942147856517937"/>
          <c:y val="0.17260717410323709"/>
          <c:w val="0.43751430810731989"/>
          <c:h val="0.60451343652565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'PP1 - Count Plot'!$B$3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DB93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'PP1 - Count Plot'!$A$4:$A$9</c:f>
              <c:strCache>
                <c:ptCount val="6"/>
                <c:pt idx="0">
                  <c:v>Other</c:v>
                </c:pt>
                <c:pt idx="1">
                  <c:v>Engineer</c:v>
                </c:pt>
                <c:pt idx="2">
                  <c:v>Researcher</c:v>
                </c:pt>
                <c:pt idx="3">
                  <c:v>Software Developer</c:v>
                </c:pt>
                <c:pt idx="4">
                  <c:v>Technician</c:v>
                </c:pt>
                <c:pt idx="5">
                  <c:v>Engineering Student</c:v>
                </c:pt>
              </c:strCache>
            </c:strRef>
          </c:cat>
          <c:val>
            <c:numRef>
              <c:f>'PP1 - Count Plot'!$B$4:$B$9</c:f>
              <c:numCache>
                <c:formatCode>General</c:formatCode>
                <c:ptCount val="6"/>
                <c:pt idx="0">
                  <c:v>25</c:v>
                </c:pt>
                <c:pt idx="1">
                  <c:v>123</c:v>
                </c:pt>
                <c:pt idx="2">
                  <c:v>9</c:v>
                </c:pt>
                <c:pt idx="3">
                  <c:v>9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8-4EAC-BAC1-C70B04A06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836756687"/>
        <c:axId val="784577599"/>
      </c:barChart>
      <c:catAx>
        <c:axId val="83675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77599"/>
        <c:crosses val="autoZero"/>
        <c:auto val="1"/>
        <c:lblAlgn val="ctr"/>
        <c:lblOffset val="1"/>
        <c:noMultiLvlLbl val="0"/>
      </c:catAx>
      <c:valAx>
        <c:axId val="784577599"/>
        <c:scaling>
          <c:orientation val="minMax"/>
          <c:max val="1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5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5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381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756687"/>
        <c:crosses val="autoZero"/>
        <c:crossBetween val="between"/>
        <c:majorUnit val="3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5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- Can you understand Ladder Logic (Complete).xlsx]PP2 - Count Plot!PivotTable29</c:name>
    <c:fmtId val="10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7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700"/>
              <a:t>Programming Experience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7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8818660688247303"/>
          <c:y val="0.17762510936132983"/>
          <c:w val="0.43870115193934089"/>
          <c:h val="0.5981113575391029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'PP2 - Count Plot'!$B$3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'PP2 - Count Plot'!$A$4:$A$8</c:f>
              <c:strCache>
                <c:ptCount val="5"/>
                <c:pt idx="0">
                  <c:v>No experience</c:v>
                </c:pt>
                <c:pt idx="1">
                  <c:v>5+ Years</c:v>
                </c:pt>
                <c:pt idx="2">
                  <c:v>3-5 Years</c:v>
                </c:pt>
                <c:pt idx="3">
                  <c:v>1-2 Years</c:v>
                </c:pt>
                <c:pt idx="4">
                  <c:v>&lt; 1 Year</c:v>
                </c:pt>
              </c:strCache>
            </c:strRef>
          </c:cat>
          <c:val>
            <c:numRef>
              <c:f>'PP2 - Count Plot'!$B$4:$B$8</c:f>
              <c:numCache>
                <c:formatCode>General</c:formatCode>
                <c:ptCount val="5"/>
                <c:pt idx="0">
                  <c:v>22</c:v>
                </c:pt>
                <c:pt idx="1">
                  <c:v>100</c:v>
                </c:pt>
                <c:pt idx="2">
                  <c:v>22</c:v>
                </c:pt>
                <c:pt idx="3">
                  <c:v>14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0-4B06-8C67-603F5CA2D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836756687"/>
        <c:axId val="784577599"/>
      </c:barChart>
      <c:catAx>
        <c:axId val="83675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77599"/>
        <c:crosses val="autoZero"/>
        <c:auto val="1"/>
        <c:lblAlgn val="ctr"/>
        <c:lblOffset val="100"/>
        <c:noMultiLvlLbl val="0"/>
      </c:catAx>
      <c:valAx>
        <c:axId val="784577599"/>
        <c:scaling>
          <c:orientation val="minMax"/>
          <c:max val="1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5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5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381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756687"/>
        <c:crosses val="autoZero"/>
        <c:crossBetween val="between"/>
        <c:majorUnit val="3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5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- Can you understand Ladder Logic (Complete).xlsx]PP3 - Count Plot!PivotTable38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7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700" dirty="0"/>
              <a:t>PLC Experience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7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8408606736657924"/>
          <c:y val="0.17762510936132983"/>
          <c:w val="0.43817202537182859"/>
          <c:h val="0.5981114831138031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'PP3 - Count Plot'!$B$3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AD47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'PP3 - Count Plot'!$A$4:$A$8</c:f>
              <c:strCache>
                <c:ptCount val="5"/>
                <c:pt idx="0">
                  <c:v>No experience</c:v>
                </c:pt>
                <c:pt idx="1">
                  <c:v>5+ Years</c:v>
                </c:pt>
                <c:pt idx="2">
                  <c:v>3-5 Years</c:v>
                </c:pt>
                <c:pt idx="3">
                  <c:v>1-2 Years</c:v>
                </c:pt>
                <c:pt idx="4">
                  <c:v>&lt; 1 Year</c:v>
                </c:pt>
              </c:strCache>
            </c:strRef>
          </c:cat>
          <c:val>
            <c:numRef>
              <c:f>'PP3 - Count Plot'!$B$4:$B$8</c:f>
              <c:numCache>
                <c:formatCode>General</c:formatCode>
                <c:ptCount val="5"/>
                <c:pt idx="0">
                  <c:v>42</c:v>
                </c:pt>
                <c:pt idx="1">
                  <c:v>67</c:v>
                </c:pt>
                <c:pt idx="2">
                  <c:v>22</c:v>
                </c:pt>
                <c:pt idx="3">
                  <c:v>22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D-4D1E-B433-FAF097B63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836756687"/>
        <c:axId val="784577599"/>
      </c:barChart>
      <c:catAx>
        <c:axId val="83675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77599"/>
        <c:crosses val="autoZero"/>
        <c:auto val="1"/>
        <c:lblAlgn val="ctr"/>
        <c:lblOffset val="100"/>
        <c:noMultiLvlLbl val="0"/>
      </c:catAx>
      <c:valAx>
        <c:axId val="784577599"/>
        <c:scaling>
          <c:orientation val="minMax"/>
          <c:max val="1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5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5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381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756687"/>
        <c:crosses val="autoZero"/>
        <c:crossBetween val="between"/>
        <c:majorUnit val="3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5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- Can you understand Ladder Logic (Complete).xlsx]PP4 - Count Plot!PivotTable43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7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700"/>
              <a:t>Known Languages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7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43005340478273552"/>
          <c:y val="0.16497685185185185"/>
          <c:w val="0.4361387248468942"/>
          <c:h val="0.606156730408698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'PP4 - Count Plot'!$B$3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0762E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'PP4 - Count Plot'!$A$4:$A$10</c:f>
              <c:strCache>
                <c:ptCount val="7"/>
                <c:pt idx="0">
                  <c:v>No experience</c:v>
                </c:pt>
                <c:pt idx="1">
                  <c:v>Other</c:v>
                </c:pt>
                <c:pt idx="2">
                  <c:v>SFC</c:v>
                </c:pt>
                <c:pt idx="3">
                  <c:v>FBD</c:v>
                </c:pt>
                <c:pt idx="4">
                  <c:v>ST</c:v>
                </c:pt>
                <c:pt idx="5">
                  <c:v>LD</c:v>
                </c:pt>
                <c:pt idx="6">
                  <c:v>IL</c:v>
                </c:pt>
              </c:strCache>
            </c:strRef>
          </c:cat>
          <c:val>
            <c:numRef>
              <c:f>'PP4 - Count Plot'!$B$4:$B$10</c:f>
              <c:numCache>
                <c:formatCode>General</c:formatCode>
                <c:ptCount val="7"/>
                <c:pt idx="0">
                  <c:v>12</c:v>
                </c:pt>
                <c:pt idx="1">
                  <c:v>6</c:v>
                </c:pt>
                <c:pt idx="2">
                  <c:v>60</c:v>
                </c:pt>
                <c:pt idx="3">
                  <c:v>124</c:v>
                </c:pt>
                <c:pt idx="4">
                  <c:v>92</c:v>
                </c:pt>
                <c:pt idx="5">
                  <c:v>66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DE-428F-822E-CAA675721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836756687"/>
        <c:axId val="784577599"/>
      </c:barChart>
      <c:catAx>
        <c:axId val="83675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77599"/>
        <c:crosses val="autoZero"/>
        <c:auto val="1"/>
        <c:lblAlgn val="ctr"/>
        <c:lblOffset val="100"/>
        <c:noMultiLvlLbl val="0"/>
      </c:catAx>
      <c:valAx>
        <c:axId val="784577599"/>
        <c:scaling>
          <c:orientation val="minMax"/>
          <c:max val="1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5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5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381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756687"/>
        <c:crosses val="autoZero"/>
        <c:crossBetween val="between"/>
        <c:majorUnit val="3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5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0" y="993759"/>
            <a:ext cx="26060400" cy="2114021"/>
          </a:xfrm>
        </p:spPr>
        <p:txBody>
          <a:bodyPr anchor="b"/>
          <a:lstStyle>
            <a:lvl1pPr algn="ctr">
              <a:defRPr sz="5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3189305"/>
            <a:ext cx="26060400" cy="1466039"/>
          </a:xfrm>
        </p:spPr>
        <p:txBody>
          <a:bodyPr/>
          <a:lstStyle>
            <a:lvl1pPr marL="0" indent="0" algn="ctr">
              <a:buNone/>
              <a:defRPr sz="2125"/>
            </a:lvl1pPr>
            <a:lvl2pPr marL="404805" indent="0" algn="ctr">
              <a:buNone/>
              <a:defRPr sz="1771"/>
            </a:lvl2pPr>
            <a:lvl3pPr marL="809610" indent="0" algn="ctr">
              <a:buNone/>
              <a:defRPr sz="1594"/>
            </a:lvl3pPr>
            <a:lvl4pPr marL="1214415" indent="0" algn="ctr">
              <a:buNone/>
              <a:defRPr sz="1417"/>
            </a:lvl4pPr>
            <a:lvl5pPr marL="1619220" indent="0" algn="ctr">
              <a:buNone/>
              <a:defRPr sz="1417"/>
            </a:lvl5pPr>
            <a:lvl6pPr marL="2024024" indent="0" algn="ctr">
              <a:buNone/>
              <a:defRPr sz="1417"/>
            </a:lvl6pPr>
            <a:lvl7pPr marL="2428829" indent="0" algn="ctr">
              <a:buNone/>
              <a:defRPr sz="1417"/>
            </a:lvl7pPr>
            <a:lvl8pPr marL="2833634" indent="0" algn="ctr">
              <a:buNone/>
              <a:defRPr sz="1417"/>
            </a:lvl8pPr>
            <a:lvl9pPr marL="3238439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5965" y="323288"/>
            <a:ext cx="7492365" cy="5145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8870" y="323288"/>
            <a:ext cx="22042755" cy="51458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73" y="1513831"/>
            <a:ext cx="29969460" cy="2525861"/>
          </a:xfrm>
        </p:spPr>
        <p:txBody>
          <a:bodyPr anchor="b"/>
          <a:lstStyle>
            <a:lvl1pPr>
              <a:defRPr sz="5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773" y="4063588"/>
            <a:ext cx="29969460" cy="1328291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4805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0961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415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22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02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882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363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84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2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8870" y="1616439"/>
            <a:ext cx="14767560" cy="3852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0770" y="1616439"/>
            <a:ext cx="14767560" cy="3852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323288"/>
            <a:ext cx="29969460" cy="1173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397" y="1488530"/>
            <a:ext cx="14699693" cy="729505"/>
          </a:xfrm>
        </p:spPr>
        <p:txBody>
          <a:bodyPr anchor="b"/>
          <a:lstStyle>
            <a:lvl1pPr marL="0" indent="0">
              <a:buNone/>
              <a:defRPr sz="2125" b="1"/>
            </a:lvl1pPr>
            <a:lvl2pPr marL="404805" indent="0">
              <a:buNone/>
              <a:defRPr sz="1771" b="1"/>
            </a:lvl2pPr>
            <a:lvl3pPr marL="809610" indent="0">
              <a:buNone/>
              <a:defRPr sz="1594" b="1"/>
            </a:lvl3pPr>
            <a:lvl4pPr marL="1214415" indent="0">
              <a:buNone/>
              <a:defRPr sz="1417" b="1"/>
            </a:lvl4pPr>
            <a:lvl5pPr marL="1619220" indent="0">
              <a:buNone/>
              <a:defRPr sz="1417" b="1"/>
            </a:lvl5pPr>
            <a:lvl6pPr marL="2024024" indent="0">
              <a:buNone/>
              <a:defRPr sz="1417" b="1"/>
            </a:lvl6pPr>
            <a:lvl7pPr marL="2428829" indent="0">
              <a:buNone/>
              <a:defRPr sz="1417" b="1"/>
            </a:lvl7pPr>
            <a:lvl8pPr marL="2833634" indent="0">
              <a:buNone/>
              <a:defRPr sz="1417" b="1"/>
            </a:lvl8pPr>
            <a:lvl9pPr marL="3238439" indent="0">
              <a:buNone/>
              <a:defRPr sz="14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397" y="2218035"/>
            <a:ext cx="14699693" cy="32623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0770" y="1488530"/>
            <a:ext cx="14772086" cy="729505"/>
          </a:xfrm>
        </p:spPr>
        <p:txBody>
          <a:bodyPr anchor="b"/>
          <a:lstStyle>
            <a:lvl1pPr marL="0" indent="0">
              <a:buNone/>
              <a:defRPr sz="2125" b="1"/>
            </a:lvl1pPr>
            <a:lvl2pPr marL="404805" indent="0">
              <a:buNone/>
              <a:defRPr sz="1771" b="1"/>
            </a:lvl2pPr>
            <a:lvl3pPr marL="809610" indent="0">
              <a:buNone/>
              <a:defRPr sz="1594" b="1"/>
            </a:lvl3pPr>
            <a:lvl4pPr marL="1214415" indent="0">
              <a:buNone/>
              <a:defRPr sz="1417" b="1"/>
            </a:lvl4pPr>
            <a:lvl5pPr marL="1619220" indent="0">
              <a:buNone/>
              <a:defRPr sz="1417" b="1"/>
            </a:lvl5pPr>
            <a:lvl6pPr marL="2024024" indent="0">
              <a:buNone/>
              <a:defRPr sz="1417" b="1"/>
            </a:lvl6pPr>
            <a:lvl7pPr marL="2428829" indent="0">
              <a:buNone/>
              <a:defRPr sz="1417" b="1"/>
            </a:lvl7pPr>
            <a:lvl8pPr marL="2833634" indent="0">
              <a:buNone/>
              <a:defRPr sz="1417" b="1"/>
            </a:lvl8pPr>
            <a:lvl9pPr marL="3238439" indent="0">
              <a:buNone/>
              <a:defRPr sz="14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0770" y="2218035"/>
            <a:ext cx="14772086" cy="32623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2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0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7" y="404812"/>
            <a:ext cx="11206875" cy="1416844"/>
          </a:xfrm>
        </p:spPr>
        <p:txBody>
          <a:bodyPr anchor="b"/>
          <a:lstStyle>
            <a:lvl1pPr>
              <a:defRPr sz="2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2086" y="874283"/>
            <a:ext cx="17590770" cy="4315189"/>
          </a:xfrm>
        </p:spPr>
        <p:txBody>
          <a:bodyPr/>
          <a:lstStyle>
            <a:lvl1pPr>
              <a:defRPr sz="2833"/>
            </a:lvl1pPr>
            <a:lvl2pPr>
              <a:defRPr sz="2479"/>
            </a:lvl2pPr>
            <a:lvl3pPr>
              <a:defRPr sz="2125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7" y="1821656"/>
            <a:ext cx="11206875" cy="3374844"/>
          </a:xfrm>
        </p:spPr>
        <p:txBody>
          <a:bodyPr/>
          <a:lstStyle>
            <a:lvl1pPr marL="0" indent="0">
              <a:buNone/>
              <a:defRPr sz="1417"/>
            </a:lvl1pPr>
            <a:lvl2pPr marL="404805" indent="0">
              <a:buNone/>
              <a:defRPr sz="1240"/>
            </a:lvl2pPr>
            <a:lvl3pPr marL="809610" indent="0">
              <a:buNone/>
              <a:defRPr sz="1062"/>
            </a:lvl3pPr>
            <a:lvl4pPr marL="1214415" indent="0">
              <a:buNone/>
              <a:defRPr sz="885"/>
            </a:lvl4pPr>
            <a:lvl5pPr marL="1619220" indent="0">
              <a:buNone/>
              <a:defRPr sz="885"/>
            </a:lvl5pPr>
            <a:lvl6pPr marL="2024024" indent="0">
              <a:buNone/>
              <a:defRPr sz="885"/>
            </a:lvl6pPr>
            <a:lvl7pPr marL="2428829" indent="0">
              <a:buNone/>
              <a:defRPr sz="885"/>
            </a:lvl7pPr>
            <a:lvl8pPr marL="2833634" indent="0">
              <a:buNone/>
              <a:defRPr sz="885"/>
            </a:lvl8pPr>
            <a:lvl9pPr marL="3238439" indent="0">
              <a:buNone/>
              <a:defRPr sz="8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7" y="404812"/>
            <a:ext cx="11206875" cy="1416844"/>
          </a:xfrm>
        </p:spPr>
        <p:txBody>
          <a:bodyPr anchor="b"/>
          <a:lstStyle>
            <a:lvl1pPr>
              <a:defRPr sz="2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2086" y="874283"/>
            <a:ext cx="17590770" cy="4315189"/>
          </a:xfrm>
        </p:spPr>
        <p:txBody>
          <a:bodyPr anchor="t"/>
          <a:lstStyle>
            <a:lvl1pPr marL="0" indent="0">
              <a:buNone/>
              <a:defRPr sz="2833"/>
            </a:lvl1pPr>
            <a:lvl2pPr marL="404805" indent="0">
              <a:buNone/>
              <a:defRPr sz="2479"/>
            </a:lvl2pPr>
            <a:lvl3pPr marL="809610" indent="0">
              <a:buNone/>
              <a:defRPr sz="2125"/>
            </a:lvl3pPr>
            <a:lvl4pPr marL="1214415" indent="0">
              <a:buNone/>
              <a:defRPr sz="1771"/>
            </a:lvl4pPr>
            <a:lvl5pPr marL="1619220" indent="0">
              <a:buNone/>
              <a:defRPr sz="1771"/>
            </a:lvl5pPr>
            <a:lvl6pPr marL="2024024" indent="0">
              <a:buNone/>
              <a:defRPr sz="1771"/>
            </a:lvl6pPr>
            <a:lvl7pPr marL="2428829" indent="0">
              <a:buNone/>
              <a:defRPr sz="1771"/>
            </a:lvl7pPr>
            <a:lvl8pPr marL="2833634" indent="0">
              <a:buNone/>
              <a:defRPr sz="1771"/>
            </a:lvl8pPr>
            <a:lvl9pPr marL="3238439" indent="0">
              <a:buNone/>
              <a:defRPr sz="17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7" y="1821656"/>
            <a:ext cx="11206875" cy="3374844"/>
          </a:xfrm>
        </p:spPr>
        <p:txBody>
          <a:bodyPr/>
          <a:lstStyle>
            <a:lvl1pPr marL="0" indent="0">
              <a:buNone/>
              <a:defRPr sz="1417"/>
            </a:lvl1pPr>
            <a:lvl2pPr marL="404805" indent="0">
              <a:buNone/>
              <a:defRPr sz="1240"/>
            </a:lvl2pPr>
            <a:lvl3pPr marL="809610" indent="0">
              <a:buNone/>
              <a:defRPr sz="1062"/>
            </a:lvl3pPr>
            <a:lvl4pPr marL="1214415" indent="0">
              <a:buNone/>
              <a:defRPr sz="885"/>
            </a:lvl4pPr>
            <a:lvl5pPr marL="1619220" indent="0">
              <a:buNone/>
              <a:defRPr sz="885"/>
            </a:lvl5pPr>
            <a:lvl6pPr marL="2024024" indent="0">
              <a:buNone/>
              <a:defRPr sz="885"/>
            </a:lvl6pPr>
            <a:lvl7pPr marL="2428829" indent="0">
              <a:buNone/>
              <a:defRPr sz="885"/>
            </a:lvl7pPr>
            <a:lvl8pPr marL="2833634" indent="0">
              <a:buNone/>
              <a:defRPr sz="885"/>
            </a:lvl8pPr>
            <a:lvl9pPr marL="3238439" indent="0">
              <a:buNone/>
              <a:defRPr sz="8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8870" y="323288"/>
            <a:ext cx="29969460" cy="1173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70" y="1616439"/>
            <a:ext cx="29969460" cy="385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8870" y="5628019"/>
            <a:ext cx="7818120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C7ED-B07F-4FDA-BEAF-E8878F2D93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010" y="5628019"/>
            <a:ext cx="11727180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0210" y="5628019"/>
            <a:ext cx="7818120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09610" rtl="0" eaLnBrk="1" latinLnBrk="0" hangingPunct="1">
        <a:lnSpc>
          <a:spcPct val="90000"/>
        </a:lnSpc>
        <a:spcBef>
          <a:spcPct val="0"/>
        </a:spcBef>
        <a:buNone/>
        <a:defRPr sz="38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02" indent="-202402" algn="l" defTabSz="809610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2479" kern="1200">
          <a:solidFill>
            <a:schemeClr val="tx1"/>
          </a:solidFill>
          <a:latin typeface="+mn-lt"/>
          <a:ea typeface="+mn-ea"/>
          <a:cs typeface="+mn-cs"/>
        </a:defRPr>
      </a:lvl1pPr>
      <a:lvl2pPr marL="60720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12012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41681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1622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642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1232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603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0841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805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610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415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220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024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8829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3634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9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70AE21-F46B-4A20-889A-CE772B3B7173}"/>
              </a:ext>
            </a:extLst>
          </p:cNvPr>
          <p:cNvGrpSpPr/>
          <p:nvPr/>
        </p:nvGrpSpPr>
        <p:grpSpPr>
          <a:xfrm>
            <a:off x="443763" y="-83089"/>
            <a:ext cx="33859673" cy="6117177"/>
            <a:chOff x="887527" y="-2"/>
            <a:chExt cx="33859673" cy="5758941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E4FBF763-3539-4983-B89B-D3CE646584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0776015"/>
                </p:ext>
              </p:extLst>
            </p:nvPr>
          </p:nvGraphicFramePr>
          <p:xfrm>
            <a:off x="887527" y="0"/>
            <a:ext cx="10632494" cy="57589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2B1CD455-2FA6-4E13-BBCC-9C52C58494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2765256"/>
                </p:ext>
              </p:extLst>
            </p:nvPr>
          </p:nvGraphicFramePr>
          <p:xfrm>
            <a:off x="8643344" y="10"/>
            <a:ext cx="10632494" cy="57589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F74A6C07-F46F-4494-BC5C-C5D8CC265BF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6339727"/>
                </p:ext>
              </p:extLst>
            </p:nvPr>
          </p:nvGraphicFramePr>
          <p:xfrm>
            <a:off x="16763706" y="8"/>
            <a:ext cx="10632494" cy="57589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CE6FAAED-05B1-4D56-8A2B-657874CB3BB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3743431"/>
                </p:ext>
              </p:extLst>
            </p:nvPr>
          </p:nvGraphicFramePr>
          <p:xfrm>
            <a:off x="24114706" y="-2"/>
            <a:ext cx="10632494" cy="57589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4554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17</cp:revision>
  <dcterms:created xsi:type="dcterms:W3CDTF">2020-08-24T02:21:25Z</dcterms:created>
  <dcterms:modified xsi:type="dcterms:W3CDTF">2020-10-02T07:33:15Z</dcterms:modified>
</cp:coreProperties>
</file>