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368"/>
    <a:srgbClr val="F1A78A"/>
    <a:srgbClr val="FFDB93"/>
    <a:srgbClr val="EDAE83"/>
    <a:srgbClr val="9AC87A"/>
    <a:srgbClr val="E0762E"/>
    <a:srgbClr val="ED7D31"/>
    <a:srgbClr val="70AD47"/>
    <a:srgbClr val="AEDD97"/>
    <a:srgbClr val="C9E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'EX - Resp. Per Quest. (Plot)'!$L$2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rgbClr val="FFDB93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 - Resp. Per Quest. (Plot)'!$M$1:$V$1</c:f>
              <c:strCache>
                <c:ptCount val="10"/>
                <c:pt idx="0">
                  <c:v>Q1 </c:v>
                </c:pt>
                <c:pt idx="1">
                  <c:v>Q2 </c:v>
                </c:pt>
                <c:pt idx="2">
                  <c:v>Q3 </c:v>
                </c:pt>
                <c:pt idx="3">
                  <c:v>Q4 </c:v>
                </c:pt>
                <c:pt idx="4">
                  <c:v>Q5 </c:v>
                </c:pt>
                <c:pt idx="5">
                  <c:v>Q6 </c:v>
                </c:pt>
                <c:pt idx="6">
                  <c:v>Q7 </c:v>
                </c:pt>
                <c:pt idx="7">
                  <c:v>Q8 </c:v>
                </c:pt>
                <c:pt idx="8">
                  <c:v>Q9 </c:v>
                </c:pt>
                <c:pt idx="9">
                  <c:v>Q10 </c:v>
                </c:pt>
              </c:strCache>
            </c:strRef>
          </c:cat>
          <c:val>
            <c:numRef>
              <c:f>'EX - Resp. Per Quest. (Plot)'!$M$2:$V$2</c:f>
              <c:numCache>
                <c:formatCode>General</c:formatCode>
                <c:ptCount val="10"/>
                <c:pt idx="0">
                  <c:v>160</c:v>
                </c:pt>
                <c:pt idx="1">
                  <c:v>170</c:v>
                </c:pt>
                <c:pt idx="2">
                  <c:v>140</c:v>
                </c:pt>
                <c:pt idx="3">
                  <c:v>121</c:v>
                </c:pt>
                <c:pt idx="4">
                  <c:v>148</c:v>
                </c:pt>
                <c:pt idx="5">
                  <c:v>153</c:v>
                </c:pt>
                <c:pt idx="6">
                  <c:v>130</c:v>
                </c:pt>
                <c:pt idx="7">
                  <c:v>159</c:v>
                </c:pt>
                <c:pt idx="8">
                  <c:v>139</c:v>
                </c:pt>
                <c:pt idx="9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0-4076-A835-D1EEB0EDFCC0}"/>
            </c:ext>
          </c:extLst>
        </c:ser>
        <c:ser>
          <c:idx val="1"/>
          <c:order val="1"/>
          <c:tx>
            <c:strRef>
              <c:f>'EX - Resp. Per Quest. (Plot)'!$L$3</c:f>
              <c:strCache>
                <c:ptCount val="1"/>
                <c:pt idx="0">
                  <c:v>Incorrect</c:v>
                </c:pt>
              </c:strCache>
            </c:strRef>
          </c:tx>
          <c:spPr>
            <a:solidFill>
              <a:srgbClr val="EF9368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 - Resp. Per Quest. (Plot)'!$M$1:$V$1</c:f>
              <c:strCache>
                <c:ptCount val="10"/>
                <c:pt idx="0">
                  <c:v>Q1 </c:v>
                </c:pt>
                <c:pt idx="1">
                  <c:v>Q2 </c:v>
                </c:pt>
                <c:pt idx="2">
                  <c:v>Q3 </c:v>
                </c:pt>
                <c:pt idx="3">
                  <c:v>Q4 </c:v>
                </c:pt>
                <c:pt idx="4">
                  <c:v>Q5 </c:v>
                </c:pt>
                <c:pt idx="5">
                  <c:v>Q6 </c:v>
                </c:pt>
                <c:pt idx="6">
                  <c:v>Q7 </c:v>
                </c:pt>
                <c:pt idx="7">
                  <c:v>Q8 </c:v>
                </c:pt>
                <c:pt idx="8">
                  <c:v>Q9 </c:v>
                </c:pt>
                <c:pt idx="9">
                  <c:v>Q10 </c:v>
                </c:pt>
              </c:strCache>
            </c:strRef>
          </c:cat>
          <c:val>
            <c:numRef>
              <c:f>'EX - Resp. Per Quest. (Plot)'!$M$3:$V$3</c:f>
              <c:numCache>
                <c:formatCode>General</c:formatCode>
                <c:ptCount val="10"/>
                <c:pt idx="0">
                  <c:v>15</c:v>
                </c:pt>
                <c:pt idx="1">
                  <c:v>5</c:v>
                </c:pt>
                <c:pt idx="2">
                  <c:v>35</c:v>
                </c:pt>
                <c:pt idx="3">
                  <c:v>54</c:v>
                </c:pt>
                <c:pt idx="4">
                  <c:v>27</c:v>
                </c:pt>
                <c:pt idx="5">
                  <c:v>22</c:v>
                </c:pt>
                <c:pt idx="6">
                  <c:v>45</c:v>
                </c:pt>
                <c:pt idx="7">
                  <c:v>16</c:v>
                </c:pt>
                <c:pt idx="8">
                  <c:v>36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0-4076-A835-D1EEB0EDFC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4"/>
        <c:overlap val="100"/>
        <c:axId val="1163015808"/>
        <c:axId val="1062816608"/>
      </c:barChart>
      <c:catAx>
        <c:axId val="1163015808"/>
        <c:scaling>
          <c:orientation val="minMax"/>
        </c:scaling>
        <c:delete val="0"/>
        <c:axPos val="l"/>
        <c:numFmt formatCode="General" sourceLinked="1"/>
        <c:majorTickMark val="none"/>
        <c:minorTickMark val="out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816608"/>
        <c:crosses val="autoZero"/>
        <c:auto val="1"/>
        <c:lblAlgn val="ctr"/>
        <c:lblOffset val="100"/>
        <c:noMultiLvlLbl val="0"/>
      </c:catAx>
      <c:valAx>
        <c:axId val="106281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0158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047539"/>
            <a:ext cx="4663440" cy="222842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61902"/>
            <a:ext cx="4114800" cy="1545378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40783"/>
            <a:ext cx="118300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40783"/>
            <a:ext cx="348043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595757"/>
            <a:ext cx="4732020" cy="266255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283500"/>
            <a:ext cx="4732020" cy="140017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703917"/>
            <a:ext cx="23317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703917"/>
            <a:ext cx="23317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40785"/>
            <a:ext cx="473202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569085"/>
            <a:ext cx="2321004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338070"/>
            <a:ext cx="232100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569085"/>
            <a:ext cx="2332435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338070"/>
            <a:ext cx="2332435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21598"/>
            <a:ext cx="2777490" cy="454871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21598"/>
            <a:ext cx="2777490" cy="454871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7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40785"/>
            <a:ext cx="473202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703917"/>
            <a:ext cx="473202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2E34-B883-42D9-BEDC-954CF3D4EA8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CEC6-6A77-4233-A2A7-25A20B25E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8510C4-9021-4246-A513-D6C5CD545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697075"/>
              </p:ext>
            </p:extLst>
          </p:nvPr>
        </p:nvGraphicFramePr>
        <p:xfrm>
          <a:off x="0" y="0"/>
          <a:ext cx="5486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583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7</cp:revision>
  <dcterms:created xsi:type="dcterms:W3CDTF">2020-09-24T14:58:10Z</dcterms:created>
  <dcterms:modified xsi:type="dcterms:W3CDTF">2020-10-02T07:13:04Z</dcterms:modified>
</cp:coreProperties>
</file>