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F5F5"/>
    <a:srgbClr val="DF8181"/>
    <a:srgbClr val="FF6161"/>
    <a:srgbClr val="99D28E"/>
    <a:srgbClr val="B0E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828" y="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ladder\data\survey\Survey%20-%20Can%20you%20understand%20Ladder%20Logic%20(Complet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58681192248229"/>
          <c:y val="0.14150506921928876"/>
          <c:w val="0.73887318879660591"/>
          <c:h val="0.67467757706757248"/>
        </c:manualLayout>
      </c:layout>
      <c:scatterChart>
        <c:scatterStyle val="smoothMarker"/>
        <c:varyColors val="0"/>
        <c:ser>
          <c:idx val="0"/>
          <c:order val="0"/>
          <c:tx>
            <c:v>SUS Percentile Curve</c:v>
          </c:tx>
          <c:spPr>
            <a:ln w="38100" cap="rnd">
              <a:solidFill>
                <a:schemeClr val="accent5">
                  <a:lumMod val="7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'SUS - Percentile Plot'!$A$2:$A$167</c:f>
              <c:numCache>
                <c:formatCode>General</c:formatCode>
                <c:ptCount val="16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97.5</c:v>
                </c:pt>
                <c:pt idx="4">
                  <c:v>97.5</c:v>
                </c:pt>
                <c:pt idx="5">
                  <c:v>97.5</c:v>
                </c:pt>
                <c:pt idx="6">
                  <c:v>97.5</c:v>
                </c:pt>
                <c:pt idx="7">
                  <c:v>95</c:v>
                </c:pt>
                <c:pt idx="8">
                  <c:v>95</c:v>
                </c:pt>
                <c:pt idx="9">
                  <c:v>95</c:v>
                </c:pt>
                <c:pt idx="10">
                  <c:v>95</c:v>
                </c:pt>
                <c:pt idx="11">
                  <c:v>95</c:v>
                </c:pt>
                <c:pt idx="12">
                  <c:v>92.5</c:v>
                </c:pt>
                <c:pt idx="13">
                  <c:v>92.5</c:v>
                </c:pt>
                <c:pt idx="14">
                  <c:v>92.5</c:v>
                </c:pt>
                <c:pt idx="15">
                  <c:v>92.5</c:v>
                </c:pt>
                <c:pt idx="16">
                  <c:v>92.5</c:v>
                </c:pt>
                <c:pt idx="17">
                  <c:v>92.5</c:v>
                </c:pt>
                <c:pt idx="18">
                  <c:v>92.5</c:v>
                </c:pt>
                <c:pt idx="19">
                  <c:v>92.5</c:v>
                </c:pt>
                <c:pt idx="20">
                  <c:v>90</c:v>
                </c:pt>
                <c:pt idx="21">
                  <c:v>90</c:v>
                </c:pt>
                <c:pt idx="22">
                  <c:v>90</c:v>
                </c:pt>
                <c:pt idx="23">
                  <c:v>90</c:v>
                </c:pt>
                <c:pt idx="24">
                  <c:v>90</c:v>
                </c:pt>
                <c:pt idx="25">
                  <c:v>90</c:v>
                </c:pt>
                <c:pt idx="26">
                  <c:v>90</c:v>
                </c:pt>
                <c:pt idx="27">
                  <c:v>90</c:v>
                </c:pt>
                <c:pt idx="28">
                  <c:v>90</c:v>
                </c:pt>
                <c:pt idx="29">
                  <c:v>90</c:v>
                </c:pt>
                <c:pt idx="30">
                  <c:v>87.5</c:v>
                </c:pt>
                <c:pt idx="31">
                  <c:v>87.5</c:v>
                </c:pt>
                <c:pt idx="32">
                  <c:v>87.5</c:v>
                </c:pt>
                <c:pt idx="33">
                  <c:v>87.5</c:v>
                </c:pt>
                <c:pt idx="34">
                  <c:v>87.5</c:v>
                </c:pt>
                <c:pt idx="35">
                  <c:v>87.5</c:v>
                </c:pt>
                <c:pt idx="36">
                  <c:v>87.5</c:v>
                </c:pt>
                <c:pt idx="37">
                  <c:v>85</c:v>
                </c:pt>
                <c:pt idx="38">
                  <c:v>85</c:v>
                </c:pt>
                <c:pt idx="39">
                  <c:v>85</c:v>
                </c:pt>
                <c:pt idx="40">
                  <c:v>85</c:v>
                </c:pt>
                <c:pt idx="41">
                  <c:v>85</c:v>
                </c:pt>
                <c:pt idx="42">
                  <c:v>82.5</c:v>
                </c:pt>
                <c:pt idx="43">
                  <c:v>82.5</c:v>
                </c:pt>
                <c:pt idx="44">
                  <c:v>82.5</c:v>
                </c:pt>
                <c:pt idx="45">
                  <c:v>82.5</c:v>
                </c:pt>
                <c:pt idx="46">
                  <c:v>82.5</c:v>
                </c:pt>
                <c:pt idx="47">
                  <c:v>82.5</c:v>
                </c:pt>
                <c:pt idx="48">
                  <c:v>80</c:v>
                </c:pt>
                <c:pt idx="49">
                  <c:v>80</c:v>
                </c:pt>
                <c:pt idx="50">
                  <c:v>80</c:v>
                </c:pt>
                <c:pt idx="51">
                  <c:v>80</c:v>
                </c:pt>
                <c:pt idx="52">
                  <c:v>80</c:v>
                </c:pt>
                <c:pt idx="53">
                  <c:v>80</c:v>
                </c:pt>
                <c:pt idx="54">
                  <c:v>80</c:v>
                </c:pt>
                <c:pt idx="55">
                  <c:v>77.5</c:v>
                </c:pt>
                <c:pt idx="56">
                  <c:v>77.5</c:v>
                </c:pt>
                <c:pt idx="57">
                  <c:v>77.5</c:v>
                </c:pt>
                <c:pt idx="58">
                  <c:v>77.5</c:v>
                </c:pt>
                <c:pt idx="59">
                  <c:v>77.5</c:v>
                </c:pt>
                <c:pt idx="60">
                  <c:v>75</c:v>
                </c:pt>
                <c:pt idx="61">
                  <c:v>75</c:v>
                </c:pt>
                <c:pt idx="62">
                  <c:v>75</c:v>
                </c:pt>
                <c:pt idx="63">
                  <c:v>75</c:v>
                </c:pt>
                <c:pt idx="64">
                  <c:v>75</c:v>
                </c:pt>
                <c:pt idx="65">
                  <c:v>75</c:v>
                </c:pt>
                <c:pt idx="66">
                  <c:v>75</c:v>
                </c:pt>
                <c:pt idx="67">
                  <c:v>75</c:v>
                </c:pt>
                <c:pt idx="68">
                  <c:v>75</c:v>
                </c:pt>
                <c:pt idx="69">
                  <c:v>75</c:v>
                </c:pt>
                <c:pt idx="70">
                  <c:v>75</c:v>
                </c:pt>
                <c:pt idx="71">
                  <c:v>75</c:v>
                </c:pt>
                <c:pt idx="72">
                  <c:v>72.5</c:v>
                </c:pt>
                <c:pt idx="73">
                  <c:v>72.5</c:v>
                </c:pt>
                <c:pt idx="74">
                  <c:v>72.5</c:v>
                </c:pt>
                <c:pt idx="75">
                  <c:v>72.5</c:v>
                </c:pt>
                <c:pt idx="76">
                  <c:v>72.5</c:v>
                </c:pt>
                <c:pt idx="77">
                  <c:v>72.5</c:v>
                </c:pt>
                <c:pt idx="78">
                  <c:v>72.5</c:v>
                </c:pt>
                <c:pt idx="79">
                  <c:v>72.5</c:v>
                </c:pt>
                <c:pt idx="80">
                  <c:v>70</c:v>
                </c:pt>
                <c:pt idx="81">
                  <c:v>70</c:v>
                </c:pt>
                <c:pt idx="82">
                  <c:v>70</c:v>
                </c:pt>
                <c:pt idx="83">
                  <c:v>70</c:v>
                </c:pt>
                <c:pt idx="84">
                  <c:v>70</c:v>
                </c:pt>
                <c:pt idx="85">
                  <c:v>70</c:v>
                </c:pt>
                <c:pt idx="86">
                  <c:v>70</c:v>
                </c:pt>
                <c:pt idx="87">
                  <c:v>70</c:v>
                </c:pt>
                <c:pt idx="88">
                  <c:v>70</c:v>
                </c:pt>
                <c:pt idx="89">
                  <c:v>67.5</c:v>
                </c:pt>
                <c:pt idx="90">
                  <c:v>67.5</c:v>
                </c:pt>
                <c:pt idx="91">
                  <c:v>67.5</c:v>
                </c:pt>
                <c:pt idx="92">
                  <c:v>67.5</c:v>
                </c:pt>
                <c:pt idx="93">
                  <c:v>67.5</c:v>
                </c:pt>
                <c:pt idx="94">
                  <c:v>67.5</c:v>
                </c:pt>
                <c:pt idx="95">
                  <c:v>67.5</c:v>
                </c:pt>
                <c:pt idx="96">
                  <c:v>67.5</c:v>
                </c:pt>
                <c:pt idx="97">
                  <c:v>67.5</c:v>
                </c:pt>
                <c:pt idx="98">
                  <c:v>65</c:v>
                </c:pt>
                <c:pt idx="99">
                  <c:v>65</c:v>
                </c:pt>
                <c:pt idx="100">
                  <c:v>65</c:v>
                </c:pt>
                <c:pt idx="101">
                  <c:v>65</c:v>
                </c:pt>
                <c:pt idx="102">
                  <c:v>65</c:v>
                </c:pt>
                <c:pt idx="103">
                  <c:v>65</c:v>
                </c:pt>
                <c:pt idx="104">
                  <c:v>65</c:v>
                </c:pt>
                <c:pt idx="105">
                  <c:v>62.5</c:v>
                </c:pt>
                <c:pt idx="106">
                  <c:v>62.5</c:v>
                </c:pt>
                <c:pt idx="107">
                  <c:v>62.5</c:v>
                </c:pt>
                <c:pt idx="108">
                  <c:v>62.5</c:v>
                </c:pt>
                <c:pt idx="109">
                  <c:v>60</c:v>
                </c:pt>
                <c:pt idx="110">
                  <c:v>60</c:v>
                </c:pt>
                <c:pt idx="111">
                  <c:v>60</c:v>
                </c:pt>
                <c:pt idx="112">
                  <c:v>60</c:v>
                </c:pt>
                <c:pt idx="113">
                  <c:v>60</c:v>
                </c:pt>
                <c:pt idx="114">
                  <c:v>60</c:v>
                </c:pt>
                <c:pt idx="115">
                  <c:v>60</c:v>
                </c:pt>
                <c:pt idx="116">
                  <c:v>60</c:v>
                </c:pt>
                <c:pt idx="117">
                  <c:v>60</c:v>
                </c:pt>
                <c:pt idx="118">
                  <c:v>57.5</c:v>
                </c:pt>
                <c:pt idx="119">
                  <c:v>57.5</c:v>
                </c:pt>
                <c:pt idx="120">
                  <c:v>57.5</c:v>
                </c:pt>
                <c:pt idx="121">
                  <c:v>57.5</c:v>
                </c:pt>
                <c:pt idx="122">
                  <c:v>57.5</c:v>
                </c:pt>
                <c:pt idx="123">
                  <c:v>57.5</c:v>
                </c:pt>
                <c:pt idx="124">
                  <c:v>57.5</c:v>
                </c:pt>
                <c:pt idx="125">
                  <c:v>57.5</c:v>
                </c:pt>
                <c:pt idx="126">
                  <c:v>55</c:v>
                </c:pt>
                <c:pt idx="127">
                  <c:v>55</c:v>
                </c:pt>
                <c:pt idx="128">
                  <c:v>55</c:v>
                </c:pt>
                <c:pt idx="129">
                  <c:v>55</c:v>
                </c:pt>
                <c:pt idx="130">
                  <c:v>55</c:v>
                </c:pt>
                <c:pt idx="131">
                  <c:v>55</c:v>
                </c:pt>
                <c:pt idx="132">
                  <c:v>52.5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47.5</c:v>
                </c:pt>
                <c:pt idx="141">
                  <c:v>47.5</c:v>
                </c:pt>
                <c:pt idx="142">
                  <c:v>47.5</c:v>
                </c:pt>
                <c:pt idx="143">
                  <c:v>47.5</c:v>
                </c:pt>
                <c:pt idx="144">
                  <c:v>45</c:v>
                </c:pt>
                <c:pt idx="145">
                  <c:v>45</c:v>
                </c:pt>
                <c:pt idx="146">
                  <c:v>45</c:v>
                </c:pt>
                <c:pt idx="147">
                  <c:v>45</c:v>
                </c:pt>
                <c:pt idx="148">
                  <c:v>45</c:v>
                </c:pt>
                <c:pt idx="149">
                  <c:v>45</c:v>
                </c:pt>
                <c:pt idx="150">
                  <c:v>42.5</c:v>
                </c:pt>
                <c:pt idx="151">
                  <c:v>42.5</c:v>
                </c:pt>
                <c:pt idx="152">
                  <c:v>42.5</c:v>
                </c:pt>
                <c:pt idx="153">
                  <c:v>42.5</c:v>
                </c:pt>
                <c:pt idx="154">
                  <c:v>42.5</c:v>
                </c:pt>
                <c:pt idx="155">
                  <c:v>40</c:v>
                </c:pt>
                <c:pt idx="156">
                  <c:v>40</c:v>
                </c:pt>
                <c:pt idx="157">
                  <c:v>40</c:v>
                </c:pt>
                <c:pt idx="158">
                  <c:v>40</c:v>
                </c:pt>
                <c:pt idx="159">
                  <c:v>35</c:v>
                </c:pt>
                <c:pt idx="160">
                  <c:v>32.5</c:v>
                </c:pt>
                <c:pt idx="161">
                  <c:v>32.5</c:v>
                </c:pt>
                <c:pt idx="162">
                  <c:v>27.5</c:v>
                </c:pt>
                <c:pt idx="163">
                  <c:v>25</c:v>
                </c:pt>
                <c:pt idx="164">
                  <c:v>12.5</c:v>
                </c:pt>
              </c:numCache>
            </c:numRef>
          </c:xVal>
          <c:yVal>
            <c:numRef>
              <c:f>'SUS - Percentile Plot'!$B$2:$B$167</c:f>
              <c:numCache>
                <c:formatCode>0%</c:formatCode>
                <c:ptCount val="166"/>
                <c:pt idx="0">
                  <c:v>0.98099999999999998</c:v>
                </c:pt>
                <c:pt idx="1">
                  <c:v>0.98099999999999998</c:v>
                </c:pt>
                <c:pt idx="2">
                  <c:v>0.98099999999999998</c:v>
                </c:pt>
                <c:pt idx="3">
                  <c:v>0.95699999999999996</c:v>
                </c:pt>
                <c:pt idx="4">
                  <c:v>0.95699999999999996</c:v>
                </c:pt>
                <c:pt idx="5">
                  <c:v>0.95699999999999996</c:v>
                </c:pt>
                <c:pt idx="6">
                  <c:v>0.95699999999999996</c:v>
                </c:pt>
                <c:pt idx="7">
                  <c:v>0.92700000000000005</c:v>
                </c:pt>
                <c:pt idx="8">
                  <c:v>0.92700000000000005</c:v>
                </c:pt>
                <c:pt idx="9">
                  <c:v>0.92700000000000005</c:v>
                </c:pt>
                <c:pt idx="10">
                  <c:v>0.92700000000000005</c:v>
                </c:pt>
                <c:pt idx="11">
                  <c:v>0.92700000000000005</c:v>
                </c:pt>
                <c:pt idx="12">
                  <c:v>0.879</c:v>
                </c:pt>
                <c:pt idx="13">
                  <c:v>0.879</c:v>
                </c:pt>
                <c:pt idx="14">
                  <c:v>0.879</c:v>
                </c:pt>
                <c:pt idx="15">
                  <c:v>0.879</c:v>
                </c:pt>
                <c:pt idx="16">
                  <c:v>0.879</c:v>
                </c:pt>
                <c:pt idx="17">
                  <c:v>0.879</c:v>
                </c:pt>
                <c:pt idx="18">
                  <c:v>0.879</c:v>
                </c:pt>
                <c:pt idx="19">
                  <c:v>0.879</c:v>
                </c:pt>
                <c:pt idx="20">
                  <c:v>0.81899999999999995</c:v>
                </c:pt>
                <c:pt idx="21">
                  <c:v>0.81899999999999995</c:v>
                </c:pt>
                <c:pt idx="22">
                  <c:v>0.81899999999999995</c:v>
                </c:pt>
                <c:pt idx="23">
                  <c:v>0.81899999999999995</c:v>
                </c:pt>
                <c:pt idx="24">
                  <c:v>0.81899999999999995</c:v>
                </c:pt>
                <c:pt idx="25">
                  <c:v>0.81899999999999995</c:v>
                </c:pt>
                <c:pt idx="26">
                  <c:v>0.81899999999999995</c:v>
                </c:pt>
                <c:pt idx="27">
                  <c:v>0.81899999999999995</c:v>
                </c:pt>
                <c:pt idx="28">
                  <c:v>0.81899999999999995</c:v>
                </c:pt>
                <c:pt idx="29">
                  <c:v>0.81899999999999995</c:v>
                </c:pt>
                <c:pt idx="30">
                  <c:v>0.77700000000000002</c:v>
                </c:pt>
                <c:pt idx="31">
                  <c:v>0.77700000000000002</c:v>
                </c:pt>
                <c:pt idx="32">
                  <c:v>0.77700000000000002</c:v>
                </c:pt>
                <c:pt idx="33">
                  <c:v>0.77700000000000002</c:v>
                </c:pt>
                <c:pt idx="34">
                  <c:v>0.77700000000000002</c:v>
                </c:pt>
                <c:pt idx="35">
                  <c:v>0.77700000000000002</c:v>
                </c:pt>
                <c:pt idx="36">
                  <c:v>0.77700000000000002</c:v>
                </c:pt>
                <c:pt idx="37">
                  <c:v>0.746</c:v>
                </c:pt>
                <c:pt idx="38">
                  <c:v>0.746</c:v>
                </c:pt>
                <c:pt idx="39">
                  <c:v>0.746</c:v>
                </c:pt>
                <c:pt idx="40">
                  <c:v>0.746</c:v>
                </c:pt>
                <c:pt idx="41">
                  <c:v>0.746</c:v>
                </c:pt>
                <c:pt idx="42">
                  <c:v>0.71</c:v>
                </c:pt>
                <c:pt idx="43">
                  <c:v>0.71</c:v>
                </c:pt>
                <c:pt idx="44">
                  <c:v>0.71</c:v>
                </c:pt>
                <c:pt idx="45">
                  <c:v>0.71</c:v>
                </c:pt>
                <c:pt idx="46">
                  <c:v>0.71</c:v>
                </c:pt>
                <c:pt idx="47">
                  <c:v>0.71</c:v>
                </c:pt>
                <c:pt idx="48">
                  <c:v>0.66800000000000004</c:v>
                </c:pt>
                <c:pt idx="49">
                  <c:v>0.66800000000000004</c:v>
                </c:pt>
                <c:pt idx="50">
                  <c:v>0.66800000000000004</c:v>
                </c:pt>
                <c:pt idx="51">
                  <c:v>0.66800000000000004</c:v>
                </c:pt>
                <c:pt idx="52">
                  <c:v>0.66800000000000004</c:v>
                </c:pt>
                <c:pt idx="53">
                  <c:v>0.66800000000000004</c:v>
                </c:pt>
                <c:pt idx="54">
                  <c:v>0.66800000000000004</c:v>
                </c:pt>
                <c:pt idx="55">
                  <c:v>0.63800000000000001</c:v>
                </c:pt>
                <c:pt idx="56">
                  <c:v>0.63800000000000001</c:v>
                </c:pt>
                <c:pt idx="57">
                  <c:v>0.63800000000000001</c:v>
                </c:pt>
                <c:pt idx="58">
                  <c:v>0.63800000000000001</c:v>
                </c:pt>
                <c:pt idx="59">
                  <c:v>0.63800000000000001</c:v>
                </c:pt>
                <c:pt idx="60">
                  <c:v>0.56599999999999995</c:v>
                </c:pt>
                <c:pt idx="61">
                  <c:v>0.56599999999999995</c:v>
                </c:pt>
                <c:pt idx="62">
                  <c:v>0.56599999999999995</c:v>
                </c:pt>
                <c:pt idx="63">
                  <c:v>0.56599999999999995</c:v>
                </c:pt>
                <c:pt idx="64">
                  <c:v>0.56599999999999995</c:v>
                </c:pt>
                <c:pt idx="65">
                  <c:v>0.56599999999999995</c:v>
                </c:pt>
                <c:pt idx="66">
                  <c:v>0.56599999999999995</c:v>
                </c:pt>
                <c:pt idx="67">
                  <c:v>0.56599999999999995</c:v>
                </c:pt>
                <c:pt idx="68">
                  <c:v>0.56599999999999995</c:v>
                </c:pt>
                <c:pt idx="69">
                  <c:v>0.56599999999999995</c:v>
                </c:pt>
                <c:pt idx="70">
                  <c:v>0.56599999999999995</c:v>
                </c:pt>
                <c:pt idx="71">
                  <c:v>0.56599999999999995</c:v>
                </c:pt>
                <c:pt idx="72">
                  <c:v>0.51800000000000002</c:v>
                </c:pt>
                <c:pt idx="73">
                  <c:v>0.51800000000000002</c:v>
                </c:pt>
                <c:pt idx="74">
                  <c:v>0.51800000000000002</c:v>
                </c:pt>
                <c:pt idx="75">
                  <c:v>0.51800000000000002</c:v>
                </c:pt>
                <c:pt idx="76">
                  <c:v>0.51800000000000002</c:v>
                </c:pt>
                <c:pt idx="77">
                  <c:v>0.51800000000000002</c:v>
                </c:pt>
                <c:pt idx="78">
                  <c:v>0.51800000000000002</c:v>
                </c:pt>
                <c:pt idx="79">
                  <c:v>0.51800000000000002</c:v>
                </c:pt>
                <c:pt idx="80">
                  <c:v>0.46300000000000002</c:v>
                </c:pt>
                <c:pt idx="81">
                  <c:v>0.46300000000000002</c:v>
                </c:pt>
                <c:pt idx="82">
                  <c:v>0.46300000000000002</c:v>
                </c:pt>
                <c:pt idx="83">
                  <c:v>0.46300000000000002</c:v>
                </c:pt>
                <c:pt idx="84">
                  <c:v>0.46300000000000002</c:v>
                </c:pt>
                <c:pt idx="85">
                  <c:v>0.46300000000000002</c:v>
                </c:pt>
                <c:pt idx="86">
                  <c:v>0.46300000000000002</c:v>
                </c:pt>
                <c:pt idx="87">
                  <c:v>0.46300000000000002</c:v>
                </c:pt>
                <c:pt idx="88">
                  <c:v>0.46300000000000002</c:v>
                </c:pt>
                <c:pt idx="89">
                  <c:v>0.40899999999999997</c:v>
                </c:pt>
                <c:pt idx="90">
                  <c:v>0.40899999999999997</c:v>
                </c:pt>
                <c:pt idx="91">
                  <c:v>0.40899999999999997</c:v>
                </c:pt>
                <c:pt idx="92">
                  <c:v>0.40899999999999997</c:v>
                </c:pt>
                <c:pt idx="93">
                  <c:v>0.40899999999999997</c:v>
                </c:pt>
                <c:pt idx="94">
                  <c:v>0.40899999999999997</c:v>
                </c:pt>
                <c:pt idx="95">
                  <c:v>0.40899999999999997</c:v>
                </c:pt>
                <c:pt idx="96">
                  <c:v>0.40899999999999997</c:v>
                </c:pt>
                <c:pt idx="97">
                  <c:v>0.40899999999999997</c:v>
                </c:pt>
                <c:pt idx="98">
                  <c:v>0.36699999999999999</c:v>
                </c:pt>
                <c:pt idx="99">
                  <c:v>0.36699999999999999</c:v>
                </c:pt>
                <c:pt idx="100">
                  <c:v>0.36699999999999999</c:v>
                </c:pt>
                <c:pt idx="101">
                  <c:v>0.36699999999999999</c:v>
                </c:pt>
                <c:pt idx="102">
                  <c:v>0.36699999999999999</c:v>
                </c:pt>
                <c:pt idx="103">
                  <c:v>0.36699999999999999</c:v>
                </c:pt>
                <c:pt idx="104">
                  <c:v>0.36699999999999999</c:v>
                </c:pt>
                <c:pt idx="105">
                  <c:v>0.34300000000000003</c:v>
                </c:pt>
                <c:pt idx="106">
                  <c:v>0.34300000000000003</c:v>
                </c:pt>
                <c:pt idx="107">
                  <c:v>0.34300000000000003</c:v>
                </c:pt>
                <c:pt idx="108">
                  <c:v>0.34300000000000003</c:v>
                </c:pt>
                <c:pt idx="109">
                  <c:v>0.28899999999999998</c:v>
                </c:pt>
                <c:pt idx="110">
                  <c:v>0.28899999999999998</c:v>
                </c:pt>
                <c:pt idx="111">
                  <c:v>0.28899999999999998</c:v>
                </c:pt>
                <c:pt idx="112">
                  <c:v>0.28899999999999998</c:v>
                </c:pt>
                <c:pt idx="113">
                  <c:v>0.28899999999999998</c:v>
                </c:pt>
                <c:pt idx="114">
                  <c:v>0.28899999999999998</c:v>
                </c:pt>
                <c:pt idx="115">
                  <c:v>0.28899999999999998</c:v>
                </c:pt>
                <c:pt idx="116">
                  <c:v>0.28899999999999998</c:v>
                </c:pt>
                <c:pt idx="117">
                  <c:v>0.28899999999999998</c:v>
                </c:pt>
                <c:pt idx="118">
                  <c:v>0.24</c:v>
                </c:pt>
                <c:pt idx="119">
                  <c:v>0.24</c:v>
                </c:pt>
                <c:pt idx="120">
                  <c:v>0.24</c:v>
                </c:pt>
                <c:pt idx="121">
                  <c:v>0.24</c:v>
                </c:pt>
                <c:pt idx="122">
                  <c:v>0.24</c:v>
                </c:pt>
                <c:pt idx="123">
                  <c:v>0.24</c:v>
                </c:pt>
                <c:pt idx="124">
                  <c:v>0.24</c:v>
                </c:pt>
                <c:pt idx="125">
                  <c:v>0.24</c:v>
                </c:pt>
                <c:pt idx="126">
                  <c:v>0.20399999999999999</c:v>
                </c:pt>
                <c:pt idx="127">
                  <c:v>0.20399999999999999</c:v>
                </c:pt>
                <c:pt idx="128">
                  <c:v>0.20399999999999999</c:v>
                </c:pt>
                <c:pt idx="129">
                  <c:v>0.20399999999999999</c:v>
                </c:pt>
                <c:pt idx="130">
                  <c:v>0.20399999999999999</c:v>
                </c:pt>
                <c:pt idx="131">
                  <c:v>0.20399999999999999</c:v>
                </c:pt>
                <c:pt idx="132">
                  <c:v>0.19800000000000001</c:v>
                </c:pt>
                <c:pt idx="133">
                  <c:v>0.156</c:v>
                </c:pt>
                <c:pt idx="134">
                  <c:v>0.156</c:v>
                </c:pt>
                <c:pt idx="135">
                  <c:v>0.156</c:v>
                </c:pt>
                <c:pt idx="136">
                  <c:v>0.156</c:v>
                </c:pt>
                <c:pt idx="137">
                  <c:v>0.156</c:v>
                </c:pt>
                <c:pt idx="138">
                  <c:v>0.156</c:v>
                </c:pt>
                <c:pt idx="139">
                  <c:v>0.156</c:v>
                </c:pt>
                <c:pt idx="140">
                  <c:v>0.13200000000000001</c:v>
                </c:pt>
                <c:pt idx="141">
                  <c:v>0.13200000000000001</c:v>
                </c:pt>
                <c:pt idx="142">
                  <c:v>0.13200000000000001</c:v>
                </c:pt>
                <c:pt idx="143">
                  <c:v>0.13200000000000001</c:v>
                </c:pt>
                <c:pt idx="144">
                  <c:v>9.6000000000000002E-2</c:v>
                </c:pt>
                <c:pt idx="145">
                  <c:v>9.6000000000000002E-2</c:v>
                </c:pt>
                <c:pt idx="146">
                  <c:v>9.6000000000000002E-2</c:v>
                </c:pt>
                <c:pt idx="147">
                  <c:v>9.6000000000000002E-2</c:v>
                </c:pt>
                <c:pt idx="148">
                  <c:v>9.6000000000000002E-2</c:v>
                </c:pt>
                <c:pt idx="149">
                  <c:v>9.6000000000000002E-2</c:v>
                </c:pt>
                <c:pt idx="150">
                  <c:v>6.6000000000000003E-2</c:v>
                </c:pt>
                <c:pt idx="151">
                  <c:v>6.6000000000000003E-2</c:v>
                </c:pt>
                <c:pt idx="152">
                  <c:v>6.6000000000000003E-2</c:v>
                </c:pt>
                <c:pt idx="153">
                  <c:v>6.6000000000000003E-2</c:v>
                </c:pt>
                <c:pt idx="154">
                  <c:v>6.6000000000000003E-2</c:v>
                </c:pt>
                <c:pt idx="155">
                  <c:v>4.2000000000000003E-2</c:v>
                </c:pt>
                <c:pt idx="156">
                  <c:v>4.2000000000000003E-2</c:v>
                </c:pt>
                <c:pt idx="157">
                  <c:v>4.2000000000000003E-2</c:v>
                </c:pt>
                <c:pt idx="158">
                  <c:v>4.2000000000000003E-2</c:v>
                </c:pt>
                <c:pt idx="159">
                  <c:v>3.5999999999999997E-2</c:v>
                </c:pt>
                <c:pt idx="160">
                  <c:v>2.4E-2</c:v>
                </c:pt>
                <c:pt idx="161">
                  <c:v>2.4E-2</c:v>
                </c:pt>
                <c:pt idx="162">
                  <c:v>1.7999999999999999E-2</c:v>
                </c:pt>
                <c:pt idx="163">
                  <c:v>1.2E-2</c:v>
                </c:pt>
                <c:pt idx="164">
                  <c:v>6.0000000000000001E-3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79-49A5-8683-8CB727948990}"/>
            </c:ext>
          </c:extLst>
        </c:ser>
        <c:ser>
          <c:idx val="1"/>
          <c:order val="1"/>
          <c:tx>
            <c:v>Avg. Score: 69.32</c:v>
          </c:tx>
          <c:spPr>
            <a:ln w="38100" cap="rnd">
              <a:solidFill>
                <a:srgbClr val="DF818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'SUS - Percentile Plot'!$D$2:$D$3</c:f>
              <c:numCache>
                <c:formatCode>0.00</c:formatCode>
                <c:ptCount val="2"/>
                <c:pt idx="0">
                  <c:v>69.318181818181813</c:v>
                </c:pt>
                <c:pt idx="1">
                  <c:v>69.318181818181813</c:v>
                </c:pt>
              </c:numCache>
            </c:numRef>
          </c:xVal>
          <c:yVal>
            <c:numRef>
              <c:f>'SUS - Percentile Plot'!$E$2:$E$3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179-49A5-8683-8CB727948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6585055"/>
        <c:axId val="1845495119"/>
      </c:scatterChart>
      <c:valAx>
        <c:axId val="1996585055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/>
                  <a:t>SUS Score</a:t>
                </a:r>
              </a:p>
            </c:rich>
          </c:tx>
          <c:layout>
            <c:manualLayout>
              <c:xMode val="edge"/>
              <c:yMode val="edge"/>
              <c:x val="0.48238530730533685"/>
              <c:y val="0.921465004374453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495119"/>
        <c:crosses val="autoZero"/>
        <c:crossBetween val="midCat"/>
        <c:majorUnit val="25"/>
      </c:valAx>
      <c:valAx>
        <c:axId val="184549511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dirty="0"/>
                  <a:t>SUS Percentile</a:t>
                </a:r>
              </a:p>
            </c:rich>
          </c:tx>
          <c:layout>
            <c:manualLayout>
              <c:xMode val="edge"/>
              <c:yMode val="edge"/>
              <c:x val="4.5034448818897649E-2"/>
              <c:y val="0.295207349081364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1587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585055"/>
        <c:crosses val="autoZero"/>
        <c:crossBetween val="midCat"/>
        <c:majorUnit val="0.25"/>
      </c:valAx>
      <c:spPr>
        <a:solidFill>
          <a:schemeClr val="bg1"/>
        </a:solidFill>
        <a:ln w="1270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0384705818022747"/>
          <c:y val="3.3573709536307964E-2"/>
          <c:w val="0.73538905293088364"/>
          <c:h val="6.4363298337707792E-2"/>
        </c:manualLayout>
      </c:layout>
      <c:overlay val="0"/>
      <c:spPr>
        <a:solidFill>
          <a:schemeClr val="bg1">
            <a:lumMod val="95000"/>
          </a:schemeClr>
        </a:solidFill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8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9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6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5160-4BDC-4E4D-8BE1-B210DD02BD2D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CE0B4-9119-4AC6-ACB7-F4D61409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89A919-B479-4C2B-AC81-213C6B63CE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298829"/>
              </p:ext>
            </p:extLst>
          </p:nvPr>
        </p:nvGraphicFramePr>
        <p:xfrm>
          <a:off x="0" y="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20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6</cp:revision>
  <dcterms:created xsi:type="dcterms:W3CDTF">2020-08-24T06:24:33Z</dcterms:created>
  <dcterms:modified xsi:type="dcterms:W3CDTF">2020-08-24T07:38:34Z</dcterms:modified>
</cp:coreProperties>
</file>