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8504238" cy="6492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3972" y="2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ronchettl\Documents\GitHub\ladder\data\survey\Survey%20-%20Can%20you%20understand%20Ladder%20Logic%20(Complete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0"/>
            </a:pPr>
            <a:r>
              <a:rPr lang="en-US" b="0"/>
              <a:t>Histogram of SUS Scores</a:t>
            </a:r>
          </a:p>
        </c:rich>
      </c:tx>
      <c:layout>
        <c:manualLayout>
          <c:xMode val="edge"/>
          <c:yMode val="edge"/>
          <c:x val="0.31885824419796988"/>
          <c:y val="1.1904761904761904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856000526815869"/>
          <c:y val="0.10615579302587176"/>
          <c:w val="0.86299142042728527"/>
          <c:h val="0.71113065555951971"/>
        </c:manualLayout>
      </c:layout>
      <c:barChart>
        <c:barDir val="col"/>
        <c:grouping val="clustered"/>
        <c:varyColors val="0"/>
        <c:ser>
          <c:idx val="0"/>
          <c:order val="0"/>
          <c:tx>
            <c:v>Frequency</c:v>
          </c:tx>
          <c:spPr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'SUS - Frequency Plot'!$G$2:$G$12</c15:sqref>
                  </c15:fullRef>
                </c:ext>
              </c:extLst>
              <c:f>'SUS - Frequency Plot'!$G$2:$G$11</c:f>
              <c:strCache>
                <c:ptCount val="10"/>
                <c:pt idx="0">
                  <c:v>&lt;=10</c:v>
                </c:pt>
                <c:pt idx="1">
                  <c:v>11-20</c:v>
                </c:pt>
                <c:pt idx="2">
                  <c:v>21-30</c:v>
                </c:pt>
                <c:pt idx="3">
                  <c:v>31-40</c:v>
                </c:pt>
                <c:pt idx="4">
                  <c:v>41-50</c:v>
                </c:pt>
                <c:pt idx="5">
                  <c:v>51 - 60</c:v>
                </c:pt>
                <c:pt idx="6">
                  <c:v>61-70</c:v>
                </c:pt>
                <c:pt idx="7">
                  <c:v>71-80</c:v>
                </c:pt>
                <c:pt idx="8">
                  <c:v>81-90</c:v>
                </c:pt>
                <c:pt idx="9">
                  <c:v>91-100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'SUS - Frequency Plot'!$H$2:$H$12</c15:sqref>
                  </c15:fullRef>
                </c:ext>
              </c:extLst>
              <c:f>'SUS - Frequency Plot'!$H$2:$H$11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7</c:v>
                </c:pt>
                <c:pt idx="4">
                  <c:v>22</c:v>
                </c:pt>
                <c:pt idx="5">
                  <c:v>24</c:v>
                </c:pt>
                <c:pt idx="6">
                  <c:v>29</c:v>
                </c:pt>
                <c:pt idx="7">
                  <c:v>32</c:v>
                </c:pt>
                <c:pt idx="8">
                  <c:v>28</c:v>
                </c:pt>
                <c:pt idx="9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B3-468A-AA00-C37C3753C1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654543727"/>
        <c:axId val="81605583"/>
      </c:barChart>
      <c:catAx>
        <c:axId val="654543727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 dirty="0"/>
                  <a:t>SUS Score</a:t>
                </a:r>
              </a:p>
            </c:rich>
          </c:tx>
          <c:layout>
            <c:manualLayout>
              <c:xMode val="edge"/>
              <c:yMode val="edge"/>
              <c:x val="0.50150201318921162"/>
              <c:y val="0.9463712062400651"/>
            </c:manualLayout>
          </c:layout>
          <c:overlay val="0"/>
        </c:title>
        <c:numFmt formatCode="General" sourceLinked="1"/>
        <c:majorTickMark val="out"/>
        <c:minorTickMark val="none"/>
        <c:tickLblPos val="low"/>
        <c:spPr>
          <a:ln w="19050">
            <a:solidFill>
              <a:schemeClr val="tx1"/>
            </a:solidFill>
          </a:ln>
        </c:spPr>
        <c:txPr>
          <a:bodyPr rot="-1800000" vert="horz"/>
          <a:lstStyle/>
          <a:p>
            <a:pPr>
              <a:defRPr/>
            </a:pPr>
            <a:endParaRPr lang="en-US"/>
          </a:p>
        </c:txPr>
        <c:crossAx val="81605583"/>
        <c:crosses val="autoZero"/>
        <c:auto val="1"/>
        <c:lblAlgn val="ctr"/>
        <c:lblOffset val="20"/>
        <c:noMultiLvlLbl val="0"/>
      </c:catAx>
      <c:valAx>
        <c:axId val="81605583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 dirty="0"/>
                  <a:t>Frequency</a:t>
                </a:r>
              </a:p>
            </c:rich>
          </c:tx>
          <c:layout>
            <c:manualLayout>
              <c:xMode val="edge"/>
              <c:yMode val="edge"/>
              <c:x val="8.8535640034243153E-4"/>
              <c:y val="0.3846620734908136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 w="19050">
            <a:solidFill>
              <a:schemeClr val="tx1"/>
            </a:solidFill>
          </a:ln>
        </c:spPr>
        <c:crossAx val="654543727"/>
        <c:crosses val="autoZero"/>
        <c:crossBetween val="between"/>
      </c:valAx>
      <c:spPr>
        <a:solidFill>
          <a:schemeClr val="bg1">
            <a:lumMod val="95000"/>
          </a:schemeClr>
        </a:solidFill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noFill/>
    </a:ln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818" y="1062608"/>
            <a:ext cx="7228602" cy="2260482"/>
          </a:xfrm>
        </p:spPr>
        <p:txBody>
          <a:bodyPr anchor="b"/>
          <a:lstStyle>
            <a:lvl1pPr algn="ctr">
              <a:defRPr sz="55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3030" y="3410263"/>
            <a:ext cx="6378179" cy="1567608"/>
          </a:xfrm>
        </p:spPr>
        <p:txBody>
          <a:bodyPr/>
          <a:lstStyle>
            <a:lvl1pPr marL="0" indent="0" algn="ctr">
              <a:buNone/>
              <a:defRPr sz="2232"/>
            </a:lvl1pPr>
            <a:lvl2pPr marL="425196" indent="0" algn="ctr">
              <a:buNone/>
              <a:defRPr sz="1860"/>
            </a:lvl2pPr>
            <a:lvl3pPr marL="850392" indent="0" algn="ctr">
              <a:buNone/>
              <a:defRPr sz="1674"/>
            </a:lvl3pPr>
            <a:lvl4pPr marL="1275588" indent="0" algn="ctr">
              <a:buNone/>
              <a:defRPr sz="1488"/>
            </a:lvl4pPr>
            <a:lvl5pPr marL="1700784" indent="0" algn="ctr">
              <a:buNone/>
              <a:defRPr sz="1488"/>
            </a:lvl5pPr>
            <a:lvl6pPr marL="2125980" indent="0" algn="ctr">
              <a:buNone/>
              <a:defRPr sz="1488"/>
            </a:lvl6pPr>
            <a:lvl7pPr marL="2551176" indent="0" algn="ctr">
              <a:buNone/>
              <a:defRPr sz="1488"/>
            </a:lvl7pPr>
            <a:lvl8pPr marL="2976372" indent="0" algn="ctr">
              <a:buNone/>
              <a:defRPr sz="1488"/>
            </a:lvl8pPr>
            <a:lvl9pPr marL="3401568" indent="0" algn="ctr">
              <a:buNone/>
              <a:defRPr sz="148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6122-7C66-46E2-99E3-9B2AA294B35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4B1F-8A87-4F19-847E-65C1B774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4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6122-7C66-46E2-99E3-9B2AA294B35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4B1F-8A87-4F19-847E-65C1B774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9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85846" y="345686"/>
            <a:ext cx="1833726" cy="5502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4667" y="345686"/>
            <a:ext cx="5394876" cy="55024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6122-7C66-46E2-99E3-9B2AA294B35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4B1F-8A87-4F19-847E-65C1B774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3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6122-7C66-46E2-99E3-9B2AA294B35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4B1F-8A87-4F19-847E-65C1B774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8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238" y="1618712"/>
            <a:ext cx="7334905" cy="2700855"/>
          </a:xfrm>
        </p:spPr>
        <p:txBody>
          <a:bodyPr anchor="b"/>
          <a:lstStyle>
            <a:lvl1pPr>
              <a:defRPr sz="55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238" y="4345118"/>
            <a:ext cx="7334905" cy="1420316"/>
          </a:xfrm>
        </p:spPr>
        <p:txBody>
          <a:bodyPr/>
          <a:lstStyle>
            <a:lvl1pPr marL="0" indent="0">
              <a:buNone/>
              <a:defRPr sz="2232">
                <a:solidFill>
                  <a:schemeClr val="tx1"/>
                </a:solidFill>
              </a:defRPr>
            </a:lvl1pPr>
            <a:lvl2pPr marL="425196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2pPr>
            <a:lvl3pPr marL="850392" indent="0">
              <a:buNone/>
              <a:defRPr sz="1674">
                <a:solidFill>
                  <a:schemeClr val="tx1">
                    <a:tint val="75000"/>
                  </a:schemeClr>
                </a:solidFill>
              </a:defRPr>
            </a:lvl3pPr>
            <a:lvl4pPr marL="1275588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4pPr>
            <a:lvl5pPr marL="170078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5pPr>
            <a:lvl6pPr marL="212598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6pPr>
            <a:lvl7pPr marL="255117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7pPr>
            <a:lvl8pPr marL="2976372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8pPr>
            <a:lvl9pPr marL="3401568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6122-7C66-46E2-99E3-9B2AA294B35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4B1F-8A87-4F19-847E-65C1B774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1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666" y="1728427"/>
            <a:ext cx="3614301" cy="4119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271" y="1728427"/>
            <a:ext cx="3614301" cy="4119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6122-7C66-46E2-99E3-9B2AA294B35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4B1F-8A87-4F19-847E-65C1B774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3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74" y="345687"/>
            <a:ext cx="7334905" cy="12549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5775" y="1591657"/>
            <a:ext cx="3597691" cy="780046"/>
          </a:xfrm>
        </p:spPr>
        <p:txBody>
          <a:bodyPr anchor="b"/>
          <a:lstStyle>
            <a:lvl1pPr marL="0" indent="0">
              <a:buNone/>
              <a:defRPr sz="2232" b="1"/>
            </a:lvl1pPr>
            <a:lvl2pPr marL="425196" indent="0">
              <a:buNone/>
              <a:defRPr sz="1860" b="1"/>
            </a:lvl2pPr>
            <a:lvl3pPr marL="850392" indent="0">
              <a:buNone/>
              <a:defRPr sz="1674" b="1"/>
            </a:lvl3pPr>
            <a:lvl4pPr marL="1275588" indent="0">
              <a:buNone/>
              <a:defRPr sz="1488" b="1"/>
            </a:lvl4pPr>
            <a:lvl5pPr marL="1700784" indent="0">
              <a:buNone/>
              <a:defRPr sz="1488" b="1"/>
            </a:lvl5pPr>
            <a:lvl6pPr marL="2125980" indent="0">
              <a:buNone/>
              <a:defRPr sz="1488" b="1"/>
            </a:lvl6pPr>
            <a:lvl7pPr marL="2551176" indent="0">
              <a:buNone/>
              <a:defRPr sz="1488" b="1"/>
            </a:lvl7pPr>
            <a:lvl8pPr marL="2976372" indent="0">
              <a:buNone/>
              <a:defRPr sz="1488" b="1"/>
            </a:lvl8pPr>
            <a:lvl9pPr marL="3401568" indent="0">
              <a:buNone/>
              <a:defRPr sz="148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775" y="2371703"/>
            <a:ext cx="3597691" cy="34884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5271" y="1591657"/>
            <a:ext cx="3615409" cy="780046"/>
          </a:xfrm>
        </p:spPr>
        <p:txBody>
          <a:bodyPr anchor="b"/>
          <a:lstStyle>
            <a:lvl1pPr marL="0" indent="0">
              <a:buNone/>
              <a:defRPr sz="2232" b="1"/>
            </a:lvl1pPr>
            <a:lvl2pPr marL="425196" indent="0">
              <a:buNone/>
              <a:defRPr sz="1860" b="1"/>
            </a:lvl2pPr>
            <a:lvl3pPr marL="850392" indent="0">
              <a:buNone/>
              <a:defRPr sz="1674" b="1"/>
            </a:lvl3pPr>
            <a:lvl4pPr marL="1275588" indent="0">
              <a:buNone/>
              <a:defRPr sz="1488" b="1"/>
            </a:lvl4pPr>
            <a:lvl5pPr marL="1700784" indent="0">
              <a:buNone/>
              <a:defRPr sz="1488" b="1"/>
            </a:lvl5pPr>
            <a:lvl6pPr marL="2125980" indent="0">
              <a:buNone/>
              <a:defRPr sz="1488" b="1"/>
            </a:lvl6pPr>
            <a:lvl7pPr marL="2551176" indent="0">
              <a:buNone/>
              <a:defRPr sz="1488" b="1"/>
            </a:lvl7pPr>
            <a:lvl8pPr marL="2976372" indent="0">
              <a:buNone/>
              <a:defRPr sz="1488" b="1"/>
            </a:lvl8pPr>
            <a:lvl9pPr marL="3401568" indent="0">
              <a:buNone/>
              <a:defRPr sz="148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05271" y="2371703"/>
            <a:ext cx="3615409" cy="34884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6122-7C66-46E2-99E3-9B2AA294B35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4B1F-8A87-4F19-847E-65C1B774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8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6122-7C66-46E2-99E3-9B2AA294B35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4B1F-8A87-4F19-847E-65C1B774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5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6122-7C66-46E2-99E3-9B2AA294B35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4B1F-8A87-4F19-847E-65C1B774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74" y="432858"/>
            <a:ext cx="2742838" cy="1515004"/>
          </a:xfrm>
        </p:spPr>
        <p:txBody>
          <a:bodyPr anchor="b"/>
          <a:lstStyle>
            <a:lvl1pPr>
              <a:defRPr sz="29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409" y="934855"/>
            <a:ext cx="4305270" cy="4614150"/>
          </a:xfrm>
        </p:spPr>
        <p:txBody>
          <a:bodyPr/>
          <a:lstStyle>
            <a:lvl1pPr>
              <a:defRPr sz="2976"/>
            </a:lvl1pPr>
            <a:lvl2pPr>
              <a:defRPr sz="2604"/>
            </a:lvl2pPr>
            <a:lvl3pPr>
              <a:defRPr sz="2232"/>
            </a:lvl3pPr>
            <a:lvl4pPr>
              <a:defRPr sz="1860"/>
            </a:lvl4pPr>
            <a:lvl5pPr>
              <a:defRPr sz="1860"/>
            </a:lvl5pPr>
            <a:lvl6pPr>
              <a:defRPr sz="1860"/>
            </a:lvl6pPr>
            <a:lvl7pPr>
              <a:defRPr sz="1860"/>
            </a:lvl7pPr>
            <a:lvl8pPr>
              <a:defRPr sz="1860"/>
            </a:lvl8pPr>
            <a:lvl9pPr>
              <a:defRPr sz="18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5774" y="1947863"/>
            <a:ext cx="2742838" cy="3608656"/>
          </a:xfrm>
        </p:spPr>
        <p:txBody>
          <a:bodyPr/>
          <a:lstStyle>
            <a:lvl1pPr marL="0" indent="0">
              <a:buNone/>
              <a:defRPr sz="1488"/>
            </a:lvl1pPr>
            <a:lvl2pPr marL="425196" indent="0">
              <a:buNone/>
              <a:defRPr sz="1302"/>
            </a:lvl2pPr>
            <a:lvl3pPr marL="850392" indent="0">
              <a:buNone/>
              <a:defRPr sz="1116"/>
            </a:lvl3pPr>
            <a:lvl4pPr marL="1275588" indent="0">
              <a:buNone/>
              <a:defRPr sz="930"/>
            </a:lvl4pPr>
            <a:lvl5pPr marL="1700784" indent="0">
              <a:buNone/>
              <a:defRPr sz="930"/>
            </a:lvl5pPr>
            <a:lvl6pPr marL="2125980" indent="0">
              <a:buNone/>
              <a:defRPr sz="930"/>
            </a:lvl6pPr>
            <a:lvl7pPr marL="2551176" indent="0">
              <a:buNone/>
              <a:defRPr sz="930"/>
            </a:lvl7pPr>
            <a:lvl8pPr marL="2976372" indent="0">
              <a:buNone/>
              <a:defRPr sz="930"/>
            </a:lvl8pPr>
            <a:lvl9pPr marL="3401568" indent="0">
              <a:buNone/>
              <a:defRPr sz="9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6122-7C66-46E2-99E3-9B2AA294B35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4B1F-8A87-4F19-847E-65C1B774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3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74" y="432858"/>
            <a:ext cx="2742838" cy="1515004"/>
          </a:xfrm>
        </p:spPr>
        <p:txBody>
          <a:bodyPr anchor="b"/>
          <a:lstStyle>
            <a:lvl1pPr>
              <a:defRPr sz="29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15409" y="934855"/>
            <a:ext cx="4305270" cy="4614150"/>
          </a:xfrm>
        </p:spPr>
        <p:txBody>
          <a:bodyPr anchor="t"/>
          <a:lstStyle>
            <a:lvl1pPr marL="0" indent="0">
              <a:buNone/>
              <a:defRPr sz="2976"/>
            </a:lvl1pPr>
            <a:lvl2pPr marL="425196" indent="0">
              <a:buNone/>
              <a:defRPr sz="2604"/>
            </a:lvl2pPr>
            <a:lvl3pPr marL="850392" indent="0">
              <a:buNone/>
              <a:defRPr sz="2232"/>
            </a:lvl3pPr>
            <a:lvl4pPr marL="1275588" indent="0">
              <a:buNone/>
              <a:defRPr sz="1860"/>
            </a:lvl4pPr>
            <a:lvl5pPr marL="1700784" indent="0">
              <a:buNone/>
              <a:defRPr sz="1860"/>
            </a:lvl5pPr>
            <a:lvl6pPr marL="2125980" indent="0">
              <a:buNone/>
              <a:defRPr sz="1860"/>
            </a:lvl6pPr>
            <a:lvl7pPr marL="2551176" indent="0">
              <a:buNone/>
              <a:defRPr sz="1860"/>
            </a:lvl7pPr>
            <a:lvl8pPr marL="2976372" indent="0">
              <a:buNone/>
              <a:defRPr sz="1860"/>
            </a:lvl8pPr>
            <a:lvl9pPr marL="3401568" indent="0">
              <a:buNone/>
              <a:defRPr sz="18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5774" y="1947863"/>
            <a:ext cx="2742838" cy="3608656"/>
          </a:xfrm>
        </p:spPr>
        <p:txBody>
          <a:bodyPr/>
          <a:lstStyle>
            <a:lvl1pPr marL="0" indent="0">
              <a:buNone/>
              <a:defRPr sz="1488"/>
            </a:lvl1pPr>
            <a:lvl2pPr marL="425196" indent="0">
              <a:buNone/>
              <a:defRPr sz="1302"/>
            </a:lvl2pPr>
            <a:lvl3pPr marL="850392" indent="0">
              <a:buNone/>
              <a:defRPr sz="1116"/>
            </a:lvl3pPr>
            <a:lvl4pPr marL="1275588" indent="0">
              <a:buNone/>
              <a:defRPr sz="930"/>
            </a:lvl4pPr>
            <a:lvl5pPr marL="1700784" indent="0">
              <a:buNone/>
              <a:defRPr sz="930"/>
            </a:lvl5pPr>
            <a:lvl6pPr marL="2125980" indent="0">
              <a:buNone/>
              <a:defRPr sz="930"/>
            </a:lvl6pPr>
            <a:lvl7pPr marL="2551176" indent="0">
              <a:buNone/>
              <a:defRPr sz="930"/>
            </a:lvl7pPr>
            <a:lvl8pPr marL="2976372" indent="0">
              <a:buNone/>
              <a:defRPr sz="930"/>
            </a:lvl8pPr>
            <a:lvl9pPr marL="3401568" indent="0">
              <a:buNone/>
              <a:defRPr sz="9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6122-7C66-46E2-99E3-9B2AA294B35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4B1F-8A87-4F19-847E-65C1B774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4667" y="345687"/>
            <a:ext cx="7334905" cy="1254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667" y="1728427"/>
            <a:ext cx="7334905" cy="4119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4666" y="6017935"/>
            <a:ext cx="1913454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F6122-7C66-46E2-99E3-9B2AA294B35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7029" y="6017935"/>
            <a:ext cx="2870180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06118" y="6017935"/>
            <a:ext cx="1913454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A4B1F-8A87-4F19-847E-65C1B774C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2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50392" rtl="0" eaLnBrk="1" latinLnBrk="0" hangingPunct="1">
        <a:lnSpc>
          <a:spcPct val="90000"/>
        </a:lnSpc>
        <a:spcBef>
          <a:spcPct val="0"/>
        </a:spcBef>
        <a:buNone/>
        <a:defRPr sz="40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2598" indent="-212598" algn="l" defTabSz="850392" rtl="0" eaLnBrk="1" latinLnBrk="0" hangingPunct="1">
        <a:lnSpc>
          <a:spcPct val="90000"/>
        </a:lnSpc>
        <a:spcBef>
          <a:spcPts val="930"/>
        </a:spcBef>
        <a:buFont typeface="Arial" panose="020B0604020202020204" pitchFamily="34" charset="0"/>
        <a:buChar char="•"/>
        <a:defRPr sz="2604" kern="1200">
          <a:solidFill>
            <a:schemeClr val="tx1"/>
          </a:solidFill>
          <a:latin typeface="+mn-lt"/>
          <a:ea typeface="+mn-ea"/>
          <a:cs typeface="+mn-cs"/>
        </a:defRPr>
      </a:lvl1pPr>
      <a:lvl2pPr marL="637794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2pPr>
      <a:lvl3pPr marL="1062990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3pPr>
      <a:lvl4pPr marL="1488186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4pPr>
      <a:lvl5pPr marL="1913382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5pPr>
      <a:lvl6pPr marL="2338578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6pPr>
      <a:lvl7pPr marL="2763774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7pPr>
      <a:lvl8pPr marL="3188970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8pPr>
      <a:lvl9pPr marL="3614166" indent="-212598" algn="l" defTabSz="850392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1pPr>
      <a:lvl2pPr marL="425196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3pPr>
      <a:lvl4pPr marL="1275588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4pPr>
      <a:lvl5pPr marL="1700784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5pPr>
      <a:lvl6pPr marL="2125980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6pPr>
      <a:lvl7pPr marL="2551176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7pPr>
      <a:lvl8pPr marL="2976372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8pPr>
      <a:lvl9pPr marL="3401568" algn="l" defTabSz="850392" rtl="0" eaLnBrk="1" latinLnBrk="0" hangingPunct="1">
        <a:defRPr sz="16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029C842-1A20-4B2B-B287-EF989A3920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8012475"/>
              </p:ext>
            </p:extLst>
          </p:nvPr>
        </p:nvGraphicFramePr>
        <p:xfrm>
          <a:off x="0" y="634"/>
          <a:ext cx="8503920" cy="6492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6029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791</TotalTime>
  <Words>7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Felipe Fronchetti Dias</dc:creator>
  <cp:lastModifiedBy>Luiz Felipe Fronchetti Dias</cp:lastModifiedBy>
  <cp:revision>9</cp:revision>
  <dcterms:created xsi:type="dcterms:W3CDTF">2020-08-26T14:41:19Z</dcterms:created>
  <dcterms:modified xsi:type="dcterms:W3CDTF">2020-08-27T03:52:41Z</dcterms:modified>
</cp:coreProperties>
</file>