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6EE891"/>
    <a:srgbClr val="FF5050"/>
    <a:srgbClr val="FFCD2D"/>
    <a:srgbClr val="17AD69"/>
    <a:srgbClr val="C8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83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ronchettl\Documents\GitHub\usp\data\documentation\repositor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Charts!$B$4</c:f>
              <c:strCache>
                <c:ptCount val="1"/>
                <c:pt idx="0">
                  <c:v>Accepted</c:v>
                </c:pt>
              </c:strCache>
            </c:strRef>
          </c:tx>
          <c:spPr>
            <a:solidFill>
              <a:srgbClr val="66CCFF"/>
            </a:solidFill>
            <a:ln>
              <a:noFill/>
            </a:ln>
            <a:effectLst/>
          </c:spPr>
          <c:invertIfNegative val="0"/>
          <c:cat>
            <c:strRef>
              <c:f>Charts!$C$3:$L$3</c:f>
              <c:strCache>
                <c:ptCount val="10"/>
                <c:pt idx="0">
                  <c:v>JavaScript</c:v>
                </c:pt>
                <c:pt idx="1">
                  <c:v>Python</c:v>
                </c:pt>
                <c:pt idx="2">
                  <c:v>Java</c:v>
                </c:pt>
                <c:pt idx="3">
                  <c:v>PHP</c:v>
                </c:pt>
                <c:pt idx="4">
                  <c:v>C#</c:v>
                </c:pt>
                <c:pt idx="5">
                  <c:v>C++</c:v>
                </c:pt>
                <c:pt idx="6">
                  <c:v>TypeScript</c:v>
                </c:pt>
                <c:pt idx="7">
                  <c:v>Shell</c:v>
                </c:pt>
                <c:pt idx="8">
                  <c:v>C</c:v>
                </c:pt>
                <c:pt idx="9">
                  <c:v>Ruby</c:v>
                </c:pt>
              </c:strCache>
            </c:strRef>
          </c:cat>
          <c:val>
            <c:numRef>
              <c:f>Charts!$C$4:$L$4</c:f>
              <c:numCache>
                <c:formatCode>General</c:formatCode>
                <c:ptCount val="10"/>
                <c:pt idx="0">
                  <c:v>399</c:v>
                </c:pt>
                <c:pt idx="1">
                  <c:v>268</c:v>
                </c:pt>
                <c:pt idx="2">
                  <c:v>221</c:v>
                </c:pt>
                <c:pt idx="3">
                  <c:v>294</c:v>
                </c:pt>
                <c:pt idx="4">
                  <c:v>281</c:v>
                </c:pt>
                <c:pt idx="5">
                  <c:v>291</c:v>
                </c:pt>
                <c:pt idx="6">
                  <c:v>469</c:v>
                </c:pt>
                <c:pt idx="7">
                  <c:v>172</c:v>
                </c:pt>
                <c:pt idx="8">
                  <c:v>192</c:v>
                </c:pt>
                <c:pt idx="9">
                  <c:v>328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61-4E8B-85EB-25FF95E98D84}"/>
            </c:ext>
          </c:extLst>
        </c:ser>
        <c:ser>
          <c:idx val="1"/>
          <c:order val="1"/>
          <c:tx>
            <c:strRef>
              <c:f>Charts!$B$5</c:f>
              <c:strCache>
                <c:ptCount val="1"/>
                <c:pt idx="0">
                  <c:v>Rejected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Charts!$C$3:$L$3</c:f>
              <c:strCache>
                <c:ptCount val="10"/>
                <c:pt idx="0">
                  <c:v>JavaScript</c:v>
                </c:pt>
                <c:pt idx="1">
                  <c:v>Python</c:v>
                </c:pt>
                <c:pt idx="2">
                  <c:v>Java</c:v>
                </c:pt>
                <c:pt idx="3">
                  <c:v>PHP</c:v>
                </c:pt>
                <c:pt idx="4">
                  <c:v>C#</c:v>
                </c:pt>
                <c:pt idx="5">
                  <c:v>C++</c:v>
                </c:pt>
                <c:pt idx="6">
                  <c:v>TypeScript</c:v>
                </c:pt>
                <c:pt idx="7">
                  <c:v>Shell</c:v>
                </c:pt>
                <c:pt idx="8">
                  <c:v>C</c:v>
                </c:pt>
                <c:pt idx="9">
                  <c:v>Ruby</c:v>
                </c:pt>
              </c:strCache>
            </c:strRef>
          </c:cat>
          <c:val>
            <c:numRef>
              <c:f>Charts!$C$5:$L$5</c:f>
              <c:numCache>
                <c:formatCode>General</c:formatCode>
                <c:ptCount val="10"/>
                <c:pt idx="0">
                  <c:v>425</c:v>
                </c:pt>
                <c:pt idx="1">
                  <c:v>661</c:v>
                </c:pt>
                <c:pt idx="2">
                  <c:v>721</c:v>
                </c:pt>
                <c:pt idx="3">
                  <c:v>647</c:v>
                </c:pt>
                <c:pt idx="4">
                  <c:v>709</c:v>
                </c:pt>
                <c:pt idx="5">
                  <c:v>651</c:v>
                </c:pt>
                <c:pt idx="6">
                  <c:v>521</c:v>
                </c:pt>
                <c:pt idx="7">
                  <c:v>818</c:v>
                </c:pt>
                <c:pt idx="8">
                  <c:v>755</c:v>
                </c:pt>
                <c:pt idx="9">
                  <c:v>691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61-4E8B-85EB-25FF95E98D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83200799"/>
        <c:axId val="2046934927"/>
      </c:barChart>
      <c:catAx>
        <c:axId val="1983200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934927"/>
        <c:crosses val="autoZero"/>
        <c:auto val="1"/>
        <c:lblAlgn val="ctr"/>
        <c:lblOffset val="100"/>
        <c:noMultiLvlLbl val="0"/>
      </c:catAx>
      <c:valAx>
        <c:axId val="204693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3200799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5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5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539"/>
            <a:ext cx="7772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1902"/>
            <a:ext cx="6858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7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6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40783"/>
            <a:ext cx="1971675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40783"/>
            <a:ext cx="5800725" cy="54243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8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0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95757"/>
            <a:ext cx="78867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83500"/>
            <a:ext cx="78867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/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2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4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0785"/>
            <a:ext cx="788670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69085"/>
            <a:ext cx="3868340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38070"/>
            <a:ext cx="3868340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69085"/>
            <a:ext cx="3887391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338070"/>
            <a:ext cx="3887391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4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7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0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21598"/>
            <a:ext cx="462915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3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21598"/>
            <a:ext cx="462915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2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40785"/>
            <a:ext cx="78867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03917"/>
            <a:ext cx="78867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C8E90-7EDD-4CDC-BF79-D3D421C9948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932595"/>
            <a:ext cx="30861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7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C0BF555-1907-4D5B-BFE4-FCA6ECD0DB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2479515"/>
              </p:ext>
            </p:extLst>
          </p:nvPr>
        </p:nvGraphicFramePr>
        <p:xfrm>
          <a:off x="0" y="0"/>
          <a:ext cx="9144000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1997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Fronchetti</dc:creator>
  <cp:lastModifiedBy>Felipe Fronchetti</cp:lastModifiedBy>
  <cp:revision>5</cp:revision>
  <dcterms:created xsi:type="dcterms:W3CDTF">2021-04-19T15:45:58Z</dcterms:created>
  <dcterms:modified xsi:type="dcterms:W3CDTF">2021-04-19T22:31:47Z</dcterms:modified>
</cp:coreProperties>
</file>