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results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'Average per Category (%)'!$B$3:$H$3</c:f>
              <c:strCache>
                <c:ptCount val="7"/>
                <c:pt idx="0">
                  <c:v>CT – Choose a task</c:v>
                </c:pt>
                <c:pt idx="1">
                  <c:v>TC – Talk to the community</c:v>
                </c:pt>
                <c:pt idx="2">
                  <c:v>BW – Build local workspace</c:v>
                </c:pt>
                <c:pt idx="3">
                  <c:v>CF – Contribution flow</c:v>
                </c:pt>
                <c:pt idx="4">
                  <c:v>DC – Deal with the code</c:v>
                </c:pt>
                <c:pt idx="5">
                  <c:v>SC – Submit the changes</c:v>
                </c:pt>
                <c:pt idx="6">
                  <c:v>No categories identified.</c:v>
                </c:pt>
              </c:strCache>
            </c:strRef>
          </c:cat>
          <c:val>
            <c:numRef>
              <c:f>'Average per Category (%)'!$B$4:$H$4</c:f>
              <c:numCache>
                <c:formatCode>0</c:formatCode>
                <c:ptCount val="7"/>
                <c:pt idx="0">
                  <c:v>0.83799999999999997</c:v>
                </c:pt>
                <c:pt idx="1">
                  <c:v>1.304</c:v>
                </c:pt>
                <c:pt idx="2">
                  <c:v>2.8879999999999999</c:v>
                </c:pt>
                <c:pt idx="3">
                  <c:v>4.1760000000000002</c:v>
                </c:pt>
                <c:pt idx="4">
                  <c:v>4.99</c:v>
                </c:pt>
                <c:pt idx="5">
                  <c:v>12.348000000000001</c:v>
                </c:pt>
                <c:pt idx="6">
                  <c:v>14.922000000000001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3-4785-8866-A88254A47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2822896"/>
        <c:axId val="930698480"/>
      </c:barChart>
      <c:catAx>
        <c:axId val="168282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98480"/>
        <c:crosses val="autoZero"/>
        <c:auto val="1"/>
        <c:lblAlgn val="ctr"/>
        <c:lblOffset val="100"/>
        <c:noMultiLvlLbl val="0"/>
      </c:catAx>
      <c:valAx>
        <c:axId val="93069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Lines (Average)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8228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7B208-11AD-4B0C-BB4A-DCE5BC36D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49712"/>
              </p:ext>
            </p:extLst>
          </p:nvPr>
        </p:nvGraphicFramePr>
        <p:xfrm>
          <a:off x="1" y="0"/>
          <a:ext cx="9144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Felipe Fronchetti</cp:lastModifiedBy>
  <cp:revision>8</cp:revision>
  <dcterms:created xsi:type="dcterms:W3CDTF">2021-04-19T15:45:58Z</dcterms:created>
  <dcterms:modified xsi:type="dcterms:W3CDTF">2021-04-20T22:29:01Z</dcterms:modified>
</cp:coreProperties>
</file>