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D69"/>
    <a:srgbClr val="66CCFF"/>
    <a:srgbClr val="FF5050"/>
    <a:srgbClr val="6EE891"/>
    <a:srgbClr val="FFCD2D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8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usp\results\reposit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09022309711287"/>
          <c:y val="6.8929040119985005E-2"/>
          <c:w val="0.73086122047244106"/>
          <c:h val="0.6722781520908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per Category (%)'!$A$4</c:f>
              <c:strCache>
                <c:ptCount val="1"/>
                <c:pt idx="0">
                  <c:v>Projects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'Average per Category (%)'!$B$3:$H$3</c:f>
              <c:strCache>
                <c:ptCount val="7"/>
                <c:pt idx="0">
                  <c:v>Choose a task</c:v>
                </c:pt>
                <c:pt idx="1">
                  <c:v>Build local workspace</c:v>
                </c:pt>
                <c:pt idx="2">
                  <c:v>Talk to the community</c:v>
                </c:pt>
                <c:pt idx="3">
                  <c:v>Deal with the code</c:v>
                </c:pt>
                <c:pt idx="4">
                  <c:v>Contribution flow</c:v>
                </c:pt>
                <c:pt idx="5">
                  <c:v>Submit the changes</c:v>
                </c:pt>
                <c:pt idx="6">
                  <c:v>No categories identified</c:v>
                </c:pt>
              </c:strCache>
            </c:strRef>
          </c:cat>
          <c:val>
            <c:numRef>
              <c:f>'Average per Category (%)'!$B$4:$H$4</c:f>
              <c:numCache>
                <c:formatCode>0</c:formatCode>
                <c:ptCount val="7"/>
                <c:pt idx="0">
                  <c:v>116</c:v>
                </c:pt>
                <c:pt idx="1">
                  <c:v>139</c:v>
                </c:pt>
                <c:pt idx="2">
                  <c:v>183</c:v>
                </c:pt>
                <c:pt idx="3">
                  <c:v>280</c:v>
                </c:pt>
                <c:pt idx="4">
                  <c:v>319</c:v>
                </c:pt>
                <c:pt idx="5">
                  <c:v>396</c:v>
                </c:pt>
                <c:pt idx="6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C-4CAF-AFDA-8604FBCA7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3099343"/>
        <c:axId val="92192927"/>
      </c:barChart>
      <c:lineChart>
        <c:grouping val="standard"/>
        <c:varyColors val="0"/>
        <c:ser>
          <c:idx val="1"/>
          <c:order val="1"/>
          <c:tx>
            <c:strRef>
              <c:f>'Average per Category (%)'!$A$5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0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1270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CFC-4CAF-AFDA-8604FBCA79FC}"/>
              </c:ext>
            </c:extLst>
          </c:dPt>
          <c:cat>
            <c:strRef>
              <c:f>'Average per Category (%)'!$B$3:$H$3</c:f>
              <c:strCache>
                <c:ptCount val="7"/>
                <c:pt idx="0">
                  <c:v>Choose a task</c:v>
                </c:pt>
                <c:pt idx="1">
                  <c:v>Build local workspace</c:v>
                </c:pt>
                <c:pt idx="2">
                  <c:v>Talk to the community</c:v>
                </c:pt>
                <c:pt idx="3">
                  <c:v>Deal with the code</c:v>
                </c:pt>
                <c:pt idx="4">
                  <c:v>Contribution flow</c:v>
                </c:pt>
                <c:pt idx="5">
                  <c:v>Submit the changes</c:v>
                </c:pt>
                <c:pt idx="6">
                  <c:v>No categories identified</c:v>
                </c:pt>
              </c:strCache>
            </c:strRef>
          </c:cat>
          <c:val>
            <c:numRef>
              <c:f>'Average per Category (%)'!$B$5:$H$5</c:f>
              <c:numCache>
                <c:formatCode>General</c:formatCode>
                <c:ptCount val="7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4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CFC-4CAF-AFDA-8604FBCA7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094143"/>
        <c:axId val="92196255"/>
      </c:lineChart>
      <c:catAx>
        <c:axId val="148309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500000" spcFirstLastPara="1" vertOverflow="ellipsis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92927"/>
        <c:crosses val="autoZero"/>
        <c:auto val="1"/>
        <c:lblAlgn val="ctr"/>
        <c:lblOffset val="0"/>
        <c:noMultiLvlLbl val="0"/>
      </c:catAx>
      <c:valAx>
        <c:axId val="9219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b="0" dirty="0"/>
                  <a:t># Projects</a:t>
                </a:r>
              </a:p>
            </c:rich>
          </c:tx>
          <c:layout>
            <c:manualLayout>
              <c:xMode val="edge"/>
              <c:yMode val="edge"/>
              <c:x val="0"/>
              <c:y val="0.30373721922147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9343"/>
        <c:crosses val="autoZero"/>
        <c:crossBetween val="between"/>
      </c:valAx>
      <c:valAx>
        <c:axId val="921962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500" dirty="0"/>
                  <a:t>Average</a:t>
                </a:r>
              </a:p>
            </c:rich>
          </c:tx>
          <c:layout>
            <c:manualLayout>
              <c:xMode val="edge"/>
              <c:yMode val="edge"/>
              <c:x val="0.95344444444444443"/>
              <c:y val="0.262774200490189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4143"/>
        <c:crosses val="max"/>
        <c:crossBetween val="between"/>
      </c:valAx>
      <c:catAx>
        <c:axId val="1483094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196255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773173665791778"/>
          <c:y val="0"/>
          <c:w val="0.32207556867891513"/>
          <c:h val="6.481686972709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FA79A77-2064-4FC5-A6FE-03DE955CE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696194"/>
              </p:ext>
            </p:extLst>
          </p:nvPr>
        </p:nvGraphicFramePr>
        <p:xfrm>
          <a:off x="0" y="0"/>
          <a:ext cx="9144000" cy="6384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Felipe Fronchetti</cp:lastModifiedBy>
  <cp:revision>20</cp:revision>
  <dcterms:created xsi:type="dcterms:W3CDTF">2021-04-19T15:45:58Z</dcterms:created>
  <dcterms:modified xsi:type="dcterms:W3CDTF">2021-05-03T12:34:16Z</dcterms:modified>
</cp:coreProperties>
</file>