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CCFF"/>
    <a:srgbClr val="6EE891"/>
    <a:srgbClr val="FFCD2D"/>
    <a:srgbClr val="17AD69"/>
    <a:srgbClr val="C8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8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usp\results\reposito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'Meet the categories'!$B$4</c:f>
              <c:strCache>
                <c:ptCount val="1"/>
                <c:pt idx="0">
                  <c:v># Repositories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val>
            <c:numRef>
              <c:f>'Meet the categories'!$C$4:$H$4</c:f>
              <c:numCache>
                <c:formatCode>0</c:formatCode>
                <c:ptCount val="6"/>
                <c:pt idx="0" formatCode="General">
                  <c:v>78</c:v>
                </c:pt>
                <c:pt idx="1">
                  <c:v>130</c:v>
                </c:pt>
                <c:pt idx="2">
                  <c:v>135</c:v>
                </c:pt>
                <c:pt idx="3" formatCode="General">
                  <c:v>107</c:v>
                </c:pt>
                <c:pt idx="4">
                  <c:v>38</c:v>
                </c:pt>
                <c:pt idx="5" formatCode="General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10-44D8-9AF8-94AA77F40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9513375"/>
        <c:axId val="1339442863"/>
      </c:barChart>
      <c:lineChart>
        <c:grouping val="standard"/>
        <c:varyColors val="0"/>
        <c:ser>
          <c:idx val="1"/>
          <c:order val="1"/>
          <c:tx>
            <c:strRef>
              <c:f>'Meet the categories'!$B$5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'Meet the categories'!$C$5:$H$5</c:f>
              <c:numCache>
                <c:formatCode>General</c:formatCode>
                <c:ptCount val="6"/>
                <c:pt idx="0">
                  <c:v>83.333333333333329</c:v>
                </c:pt>
                <c:pt idx="1">
                  <c:v>83.333333333333329</c:v>
                </c:pt>
                <c:pt idx="2">
                  <c:v>83.333333333333329</c:v>
                </c:pt>
                <c:pt idx="3">
                  <c:v>83.333333333333329</c:v>
                </c:pt>
                <c:pt idx="4">
                  <c:v>83.333333333333329</c:v>
                </c:pt>
                <c:pt idx="5">
                  <c:v>83.333333333333329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10-44D8-9AF8-94AA77F40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9513375"/>
        <c:axId val="1339442863"/>
      </c:lineChart>
      <c:catAx>
        <c:axId val="1769513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442863"/>
        <c:crosses val="autoZero"/>
        <c:auto val="1"/>
        <c:lblAlgn val="ctr"/>
        <c:lblOffset val="100"/>
        <c:noMultiLvlLbl val="0"/>
      </c:catAx>
      <c:valAx>
        <c:axId val="1339442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13375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5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4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2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2793C7-7516-41B0-B1E5-540FC41DF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193873"/>
              </p:ext>
            </p:extLst>
          </p:nvPr>
        </p:nvGraphicFramePr>
        <p:xfrm>
          <a:off x="0" y="0"/>
          <a:ext cx="91440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199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Fronchetti</dc:creator>
  <cp:lastModifiedBy>Felipe Fronchetti</cp:lastModifiedBy>
  <cp:revision>12</cp:revision>
  <dcterms:created xsi:type="dcterms:W3CDTF">2021-04-19T15:45:58Z</dcterms:created>
  <dcterms:modified xsi:type="dcterms:W3CDTF">2021-05-03T16:46:18Z</dcterms:modified>
</cp:coreProperties>
</file>