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430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150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two-armed-robots\quantitativ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6290463692038"/>
          <c:y val="0.20050008770782493"/>
          <c:w val="0.8564148731408574"/>
          <c:h val="0.67677763638566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Performance!$C$51</c:f>
              <c:strCache>
                <c:ptCount val="1"/>
                <c:pt idx="0">
                  <c:v>Time (Minutes)</c:v>
                </c:pt>
              </c:strCache>
            </c:strRef>
          </c:tx>
          <c:spPr>
            <a:solidFill>
              <a:schemeClr val="accent6"/>
            </a:solidFill>
            <a:ln w="28575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8D67-4BF9-9F00-7C369C0065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8D67-4BF9-9F00-7C369C0065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8D67-4BF9-9F00-7C369C0065B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8D67-4BF9-9F00-7C369C0065B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67-4BF9-9F00-7C369C0065B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8D67-4BF9-9F00-7C369C0065B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8D67-4BF9-9F00-7C369C0065B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8D67-4BF9-9F00-7C369C0065B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8D67-4BF9-9F00-7C369C0065B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8D67-4BF9-9F00-7C369C0065B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8D67-4BF9-9F00-7C369C0065B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8D67-4BF9-9F00-7C369C0065B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8D67-4BF9-9F00-7C369C0065B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67-4BF9-9F00-7C369C0065B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8D67-4BF9-9F00-7C369C0065B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8D67-4BF9-9F00-7C369C0065B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8D67-4BF9-9F00-7C369C0065BF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67-4BF9-9F00-7C369C0065BF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D67-4BF9-9F00-7C369C0065BF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67-4BF9-9F00-7C369C0065BF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D67-4BF9-9F00-7C369C0065B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8D67-4BF9-9F00-7C369C0065BF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D67-4BF9-9F00-7C369C0065BF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D67-4BF9-9F00-7C369C0065BF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D67-4BF9-9F00-7C369C0065B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D67-4BF9-9F00-7C369C0065BF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D67-4BF9-9F00-7C369C0065B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D67-4BF9-9F00-7C369C0065BF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8D67-4BF9-9F00-7C369C0065BF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D67-4BF9-9F00-7C369C0065BF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D67-4BF9-9F00-7C369C0065BF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8D67-4BF9-9F00-7C369C0065BF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D67-4BF9-9F00-7C369C0065BF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D67-4BF9-9F00-7C369C0065BF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8D67-4BF9-9F00-7C369C0065BF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D67-4BF9-9F00-7C369C0065BF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8D67-4BF9-9F00-7C369C0065BF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D67-4BF9-9F00-7C369C0065BF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D67-4BF9-9F00-7C369C0065BF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D67-4BF9-9F00-7C369C0065BF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D67-4BF9-9F00-7C369C0065BF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D67-4BF9-9F00-7C369C0065BF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D67-4BF9-9F00-7C369C0065BF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D67-4BF9-9F00-7C369C0065BF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D67-4BF9-9F00-7C369C0065BF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D67-4BF9-9F00-7C369C0065BF}"/>
              </c:ext>
            </c:extLst>
          </c:dPt>
          <c:dPt>
            <c:idx val="46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D67-4BF9-9F00-7C369C0065BF}"/>
              </c:ext>
            </c:extLst>
          </c:dPt>
          <c:dPt>
            <c:idx val="47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D67-4BF9-9F00-7C369C0065BF}"/>
              </c:ext>
            </c:extLst>
          </c:dPt>
          <c:dPt>
            <c:idx val="48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D67-4BF9-9F00-7C369C0065BF}"/>
              </c:ext>
            </c:extLst>
          </c:dPt>
          <c:dPt>
            <c:idx val="49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D67-4BF9-9F00-7C369C0065BF}"/>
              </c:ext>
            </c:extLst>
          </c:dPt>
          <c:dPt>
            <c:idx val="50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8D67-4BF9-9F00-7C369C0065BF}"/>
              </c:ext>
            </c:extLst>
          </c:dPt>
          <c:dPt>
            <c:idx val="51"/>
            <c:invertIfNegative val="0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8D67-4BF9-9F00-7C369C0065B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67878E5-B8A1-47C7-91F7-1899097A29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8D67-4BF9-9F00-7C369C0065B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655D15B-0D65-4D99-9AC0-916C4107A3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8D67-4BF9-9F00-7C369C0065B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D80F746-5835-495F-9D42-7645351E29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8D67-4BF9-9F00-7C369C0065B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496AC2F-FD5B-4696-9397-5DC7182F89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8D67-4BF9-9F00-7C369C0065B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78BAB66-2508-45AE-B4B8-78F6C7419B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D67-4BF9-9F00-7C369C0065B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01D7FA3-3FE1-4EC6-AFB1-19178CBFAE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8D67-4BF9-9F00-7C369C0065B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D74358E-B56E-4295-95E6-B3B6C98B72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8D67-4BF9-9F00-7C369C0065B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C76771E-18F7-4964-8CAE-8E914B67AC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8D67-4BF9-9F00-7C369C0065B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E8ECDA5-8BFD-4584-B8FE-EDEB8289BA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8D67-4BF9-9F00-7C369C0065B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3DF7562-A512-4E2B-B9D1-42F91D6D91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D67-4BF9-9F00-7C369C0065B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1271AA6-5A4A-48CE-B95A-D5C126A073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8D67-4BF9-9F00-7C369C0065B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21EB808-8779-4BA6-924C-3D1D5459ED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8D67-4BF9-9F00-7C369C0065B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7F59A1D-4A75-46F6-85A6-13A6CA6A3C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8D67-4BF9-9F00-7C369C0065B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18B22F8-2D5A-4256-AB2D-B839F87DFD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D67-4BF9-9F00-7C369C0065B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55BCDB7-FA00-49A1-9831-C4A87DF6E5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D67-4BF9-9F00-7C369C0065B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B28A18E-E3C6-49AA-B480-AD8213A3BE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8D67-4BF9-9F00-7C369C0065B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9CF33FA-AA16-4771-8A8F-372844381B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8D67-4BF9-9F00-7C369C0065B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931BDA74-03FB-4C7E-B4F9-957F6B6187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D67-4BF9-9F00-7C369C0065B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5E9A7FCD-CC5C-4666-A6ED-A46A638DD7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8D67-4BF9-9F00-7C369C0065B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62C3039-F583-4CF6-8BBE-5497EE593F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D67-4BF9-9F00-7C369C0065B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1C0EB24-2E2A-4E8C-8B42-0C57D5BBC3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D67-4BF9-9F00-7C369C0065B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C89EA52-4B8C-4F95-83F4-6FB295F62E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8D67-4BF9-9F00-7C369C0065B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F98E13C-09FC-434D-B4D1-EF6EEB20C5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D67-4BF9-9F00-7C369C0065B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8753340-E4D3-4052-9734-E56EBF6772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D67-4BF9-9F00-7C369C0065B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C1DB66B-6DD7-48AA-89F8-D4E77C881B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D67-4BF9-9F00-7C369C0065B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FEE4F75-807A-44BE-91C8-A5D52F49F4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D67-4BF9-9F00-7C369C0065B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9DFEF05-D9CA-4910-8382-FE8861B274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D67-4BF9-9F00-7C369C0065B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F31F73A-DDA1-4758-84A0-70BFF6B569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D67-4BF9-9F00-7C369C0065B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7DC5DB2-0516-47BF-8246-8B490449B4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8D67-4BF9-9F00-7C369C0065B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ACE53E71-28FE-43DA-BBCD-8A2A8F3311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D67-4BF9-9F00-7C369C0065B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10A9B6A-27DC-45FE-888A-1338560787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8D67-4BF9-9F00-7C369C0065B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0D631ED-08F1-4488-996F-228DE00E1C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8D67-4BF9-9F00-7C369C0065B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223D647-1034-4D5A-BAB9-0D6C46993D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D67-4BF9-9F00-7C369C0065B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8576561-DF24-4291-A490-DDCBD9DCE1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8D67-4BF9-9F00-7C369C0065B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F83C2AE-5A65-412A-8E74-7CE685FA93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8D67-4BF9-9F00-7C369C0065B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CAD8CB6-4333-43FF-A865-CE0FC3209E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8D67-4BF9-9F00-7C369C0065B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6EFD564-5909-4B7D-8DCA-F5858F774E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8D67-4BF9-9F00-7C369C0065B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D223BB7-6CB3-4413-BCDC-0791D27A5D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D67-4BF9-9F00-7C369C0065B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89BD8E79-2B6B-4F7F-8523-5477472B76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D67-4BF9-9F00-7C369C0065B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0C40FE8C-C61E-4457-8A5E-9D38B381BD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D67-4BF9-9F00-7C369C0065B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E7EC1C8-679F-4358-BA03-7B1F29A090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D67-4BF9-9F00-7C369C0065B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7F67E03-E05A-4294-B82D-EEE414A829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8D67-4BF9-9F00-7C369C0065B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E058BBD-29E6-448C-BA07-3FDFF7FB31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D67-4BF9-9F00-7C369C0065B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E7B9DE7-A10E-4156-945A-0DC7F2B352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8D67-4BF9-9F00-7C369C0065B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0BDEE645-8E6D-4BFA-B0BC-20DBAB1074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8D67-4BF9-9F00-7C369C0065B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10B8B4B-02EF-4D1C-9715-170B8B302C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D67-4BF9-9F00-7C369C0065B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142A55B-D29A-470B-982C-D14160FAF9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D67-4BF9-9F00-7C369C0065B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F28C79A-E000-4406-AF34-CD31B565CA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8D67-4BF9-9F00-7C369C0065B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D62A72C-4E59-4800-8DE7-4B5DA10273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8D67-4BF9-9F00-7C369C0065B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2B9C5385-1148-43EA-9528-1CE7A5653B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8D67-4BF9-9F00-7C369C0065B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D371CD4-0EC3-48A3-B116-D187F4B00A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8D67-4BF9-9F00-7C369C0065B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9F4996C-6CD0-4536-83D7-235C76F973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8D67-4BF9-9F00-7C369C0065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Performance!$B$52:$B$103</c:f>
              <c:strCache>
                <c:ptCount val="52"/>
                <c:pt idx="0">
                  <c:v>Duplo</c:v>
                </c:pt>
                <c:pt idx="1">
                  <c:v>Duplo</c:v>
                </c:pt>
                <c:pt idx="2">
                  <c:v>Duplo</c:v>
                </c:pt>
                <c:pt idx="3">
                  <c:v>Duplo</c:v>
                </c:pt>
                <c:pt idx="4">
                  <c:v>ROY</c:v>
                </c:pt>
                <c:pt idx="5">
                  <c:v>Duplo</c:v>
                </c:pt>
                <c:pt idx="6">
                  <c:v>Duplo</c:v>
                </c:pt>
                <c:pt idx="7">
                  <c:v>Duplo</c:v>
                </c:pt>
                <c:pt idx="8">
                  <c:v>Duplo</c:v>
                </c:pt>
                <c:pt idx="9">
                  <c:v>Duplo</c:v>
                </c:pt>
                <c:pt idx="10">
                  <c:v>Duplo</c:v>
                </c:pt>
                <c:pt idx="11">
                  <c:v>Duplo</c:v>
                </c:pt>
                <c:pt idx="12">
                  <c:v>Duplo</c:v>
                </c:pt>
                <c:pt idx="13">
                  <c:v>ROY</c:v>
                </c:pt>
                <c:pt idx="14">
                  <c:v>Duplo</c:v>
                </c:pt>
                <c:pt idx="15">
                  <c:v>Duplo</c:v>
                </c:pt>
                <c:pt idx="16">
                  <c:v>Duplo</c:v>
                </c:pt>
                <c:pt idx="17">
                  <c:v>ROY</c:v>
                </c:pt>
                <c:pt idx="18">
                  <c:v>Duplo</c:v>
                </c:pt>
                <c:pt idx="19">
                  <c:v>ROY</c:v>
                </c:pt>
                <c:pt idx="20">
                  <c:v>ROY</c:v>
                </c:pt>
                <c:pt idx="21">
                  <c:v>Duplo</c:v>
                </c:pt>
                <c:pt idx="22">
                  <c:v>ROY</c:v>
                </c:pt>
                <c:pt idx="23">
                  <c:v>Duplo</c:v>
                </c:pt>
                <c:pt idx="24">
                  <c:v>ROY</c:v>
                </c:pt>
                <c:pt idx="25">
                  <c:v>ROY</c:v>
                </c:pt>
                <c:pt idx="26">
                  <c:v>ROY</c:v>
                </c:pt>
                <c:pt idx="27">
                  <c:v>ROY</c:v>
                </c:pt>
                <c:pt idx="28">
                  <c:v>Duplo</c:v>
                </c:pt>
                <c:pt idx="29">
                  <c:v>ROY</c:v>
                </c:pt>
                <c:pt idx="30">
                  <c:v>Duplo</c:v>
                </c:pt>
                <c:pt idx="31">
                  <c:v>Duplo</c:v>
                </c:pt>
                <c:pt idx="32">
                  <c:v>ROY</c:v>
                </c:pt>
                <c:pt idx="33">
                  <c:v>Duplo</c:v>
                </c:pt>
                <c:pt idx="34">
                  <c:v>Duplo</c:v>
                </c:pt>
                <c:pt idx="35">
                  <c:v>Duplo</c:v>
                </c:pt>
                <c:pt idx="36">
                  <c:v>ROY</c:v>
                </c:pt>
                <c:pt idx="37">
                  <c:v>ROY</c:v>
                </c:pt>
                <c:pt idx="38">
                  <c:v>ROY</c:v>
                </c:pt>
                <c:pt idx="39">
                  <c:v>ROY</c:v>
                </c:pt>
                <c:pt idx="40">
                  <c:v>ROY</c:v>
                </c:pt>
                <c:pt idx="41">
                  <c:v>ROY</c:v>
                </c:pt>
                <c:pt idx="42">
                  <c:v>ROY</c:v>
                </c:pt>
                <c:pt idx="43">
                  <c:v>ROY</c:v>
                </c:pt>
                <c:pt idx="44">
                  <c:v>ROY</c:v>
                </c:pt>
                <c:pt idx="45">
                  <c:v>Duplo</c:v>
                </c:pt>
                <c:pt idx="46">
                  <c:v>Duplo</c:v>
                </c:pt>
                <c:pt idx="47">
                  <c:v>ROY</c:v>
                </c:pt>
                <c:pt idx="48">
                  <c:v>ROY</c:v>
                </c:pt>
                <c:pt idx="49">
                  <c:v>ROY</c:v>
                </c:pt>
                <c:pt idx="50">
                  <c:v>ROY</c:v>
                </c:pt>
                <c:pt idx="51">
                  <c:v>ROY</c:v>
                </c:pt>
              </c:strCache>
            </c:strRef>
          </c:cat>
          <c:val>
            <c:numRef>
              <c:f>Performance!$C$52:$C$103</c:f>
              <c:numCache>
                <c:formatCode>General</c:formatCode>
                <c:ptCount val="52"/>
                <c:pt idx="0">
                  <c:v>28.00000000000006</c:v>
                </c:pt>
                <c:pt idx="1">
                  <c:v>31.00000000000005</c:v>
                </c:pt>
                <c:pt idx="2">
                  <c:v>32.000000000000043</c:v>
                </c:pt>
                <c:pt idx="3">
                  <c:v>34.000000000000043</c:v>
                </c:pt>
                <c:pt idx="4">
                  <c:v>34.999999999999957</c:v>
                </c:pt>
                <c:pt idx="5">
                  <c:v>36.000000000000028</c:v>
                </c:pt>
                <c:pt idx="6">
                  <c:v>42.000000000000014</c:v>
                </c:pt>
                <c:pt idx="7">
                  <c:v>43.000000000000007</c:v>
                </c:pt>
                <c:pt idx="8">
                  <c:v>47.999999999999986</c:v>
                </c:pt>
                <c:pt idx="9">
                  <c:v>47.999999999999986</c:v>
                </c:pt>
                <c:pt idx="10">
                  <c:v>48.999999999999986</c:v>
                </c:pt>
                <c:pt idx="11">
                  <c:v>52.999999999999972</c:v>
                </c:pt>
                <c:pt idx="12">
                  <c:v>54.999999999999964</c:v>
                </c:pt>
                <c:pt idx="13">
                  <c:v>57.000000000000036</c:v>
                </c:pt>
                <c:pt idx="14">
                  <c:v>61.000000000000099</c:v>
                </c:pt>
                <c:pt idx="15">
                  <c:v>66</c:v>
                </c:pt>
                <c:pt idx="16">
                  <c:v>69.999999999999986</c:v>
                </c:pt>
                <c:pt idx="17">
                  <c:v>70.000000000000071</c:v>
                </c:pt>
                <c:pt idx="18">
                  <c:v>74.000000000000057</c:v>
                </c:pt>
                <c:pt idx="19">
                  <c:v>74.000000000000057</c:v>
                </c:pt>
                <c:pt idx="20">
                  <c:v>74.999999999999972</c:v>
                </c:pt>
                <c:pt idx="21">
                  <c:v>78.000000000000043</c:v>
                </c:pt>
                <c:pt idx="22">
                  <c:v>81.000000000000028</c:v>
                </c:pt>
                <c:pt idx="23">
                  <c:v>84.999999999999943</c:v>
                </c:pt>
                <c:pt idx="24">
                  <c:v>86.000000000000014</c:v>
                </c:pt>
                <c:pt idx="25">
                  <c:v>87.000000000000014</c:v>
                </c:pt>
                <c:pt idx="26">
                  <c:v>89</c:v>
                </c:pt>
                <c:pt idx="27">
                  <c:v>89</c:v>
                </c:pt>
                <c:pt idx="28">
                  <c:v>92</c:v>
                </c:pt>
                <c:pt idx="29">
                  <c:v>92.000000000000071</c:v>
                </c:pt>
                <c:pt idx="30">
                  <c:v>93.999999999999986</c:v>
                </c:pt>
                <c:pt idx="31">
                  <c:v>96.999999999999972</c:v>
                </c:pt>
                <c:pt idx="32">
                  <c:v>104.99999999999994</c:v>
                </c:pt>
                <c:pt idx="33">
                  <c:v>104.99999999999994</c:v>
                </c:pt>
                <c:pt idx="34">
                  <c:v>104.99999999999994</c:v>
                </c:pt>
                <c:pt idx="35">
                  <c:v>104.99999999999994</c:v>
                </c:pt>
                <c:pt idx="36">
                  <c:v>104.99999999999994</c:v>
                </c:pt>
                <c:pt idx="37">
                  <c:v>104.99999999999994</c:v>
                </c:pt>
                <c:pt idx="38">
                  <c:v>104.99999999999994</c:v>
                </c:pt>
                <c:pt idx="39">
                  <c:v>104.99999999999994</c:v>
                </c:pt>
                <c:pt idx="40">
                  <c:v>104.99999999999994</c:v>
                </c:pt>
                <c:pt idx="41">
                  <c:v>104.99999999999994</c:v>
                </c:pt>
                <c:pt idx="42">
                  <c:v>104.99999999999994</c:v>
                </c:pt>
                <c:pt idx="43">
                  <c:v>105.00000000000003</c:v>
                </c:pt>
                <c:pt idx="44">
                  <c:v>105.00000000000003</c:v>
                </c:pt>
                <c:pt idx="45">
                  <c:v>105.00000000000011</c:v>
                </c:pt>
                <c:pt idx="46">
                  <c:v>105.00000000000011</c:v>
                </c:pt>
                <c:pt idx="47">
                  <c:v>105.00000000000011</c:v>
                </c:pt>
                <c:pt idx="48">
                  <c:v>105.00000000000011</c:v>
                </c:pt>
                <c:pt idx="49">
                  <c:v>105.00000000000011</c:v>
                </c:pt>
                <c:pt idx="50">
                  <c:v>105.00000000000011</c:v>
                </c:pt>
                <c:pt idx="51">
                  <c:v>105.00000000000011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Performance!$D$52:$D$103</c15:f>
                <c15:dlblRangeCache>
                  <c:ptCount val="52"/>
                  <c:pt idx="33">
                    <c:v>●</c:v>
                  </c:pt>
                  <c:pt idx="34">
                    <c:v>●</c:v>
                  </c:pt>
                  <c:pt idx="35">
                    <c:v>●</c:v>
                  </c:pt>
                  <c:pt idx="36">
                    <c:v>●</c:v>
                  </c:pt>
                  <c:pt idx="37">
                    <c:v>●</c:v>
                  </c:pt>
                  <c:pt idx="38">
                    <c:v>●</c:v>
                  </c:pt>
                  <c:pt idx="39">
                    <c:v>●</c:v>
                  </c:pt>
                  <c:pt idx="40">
                    <c:v>●</c:v>
                  </c:pt>
                  <c:pt idx="41">
                    <c:v>●</c:v>
                  </c:pt>
                  <c:pt idx="42">
                    <c:v>●</c:v>
                  </c:pt>
                  <c:pt idx="43">
                    <c:v>●</c:v>
                  </c:pt>
                  <c:pt idx="44">
                    <c:v>●</c:v>
                  </c:pt>
                  <c:pt idx="45">
                    <c:v>●</c:v>
                  </c:pt>
                  <c:pt idx="46">
                    <c:v>●</c:v>
                  </c:pt>
                  <c:pt idx="47">
                    <c:v>●</c:v>
                  </c:pt>
                  <c:pt idx="48">
                    <c:v>●</c:v>
                  </c:pt>
                  <c:pt idx="49">
                    <c:v>●</c:v>
                  </c:pt>
                  <c:pt idx="50">
                    <c:v>●</c:v>
                  </c:pt>
                  <c:pt idx="51">
                    <c:v>●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4F-8D67-4BF9-9F00-7C369C0065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0"/>
        <c:axId val="781375232"/>
        <c:axId val="552598528"/>
      </c:barChart>
      <c:catAx>
        <c:axId val="78137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2598528"/>
        <c:crosses val="autoZero"/>
        <c:auto val="1"/>
        <c:lblAlgn val="ctr"/>
        <c:lblOffset val="100"/>
        <c:noMultiLvlLbl val="0"/>
      </c:catAx>
      <c:valAx>
        <c:axId val="552598528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75232"/>
        <c:crosses val="autoZero"/>
        <c:crossBetween val="between"/>
        <c:majorUnit val="25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448945"/>
            <a:ext cx="85725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440815"/>
            <a:ext cx="85725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46050"/>
            <a:ext cx="2464594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46050"/>
            <a:ext cx="7250906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683895"/>
            <a:ext cx="985837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1835785"/>
            <a:ext cx="985837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730250"/>
            <a:ext cx="485775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730250"/>
            <a:ext cx="485775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46050"/>
            <a:ext cx="985837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672465"/>
            <a:ext cx="483542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002030"/>
            <a:ext cx="4835425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672465"/>
            <a:ext cx="4859239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002030"/>
            <a:ext cx="4859239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82880"/>
            <a:ext cx="368647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394970"/>
            <a:ext cx="578643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822960"/>
            <a:ext cx="368647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82880"/>
            <a:ext cx="368647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394970"/>
            <a:ext cx="578643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822960"/>
            <a:ext cx="368647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46050"/>
            <a:ext cx="985837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730250"/>
            <a:ext cx="985837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542540"/>
            <a:ext cx="25717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5386-7753-4509-9C73-70CC03C1D4E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542540"/>
            <a:ext cx="385762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542540"/>
            <a:ext cx="25717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D8AF5E-A52C-48CB-83FB-7263170E5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893343"/>
              </p:ext>
            </p:extLst>
          </p:nvPr>
        </p:nvGraphicFramePr>
        <p:xfrm>
          <a:off x="0" y="0"/>
          <a:ext cx="1143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6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34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22</cp:revision>
  <dcterms:created xsi:type="dcterms:W3CDTF">2023-02-08T20:25:43Z</dcterms:created>
  <dcterms:modified xsi:type="dcterms:W3CDTF">2023-02-21T18:43:20Z</dcterms:modified>
</cp:coreProperties>
</file>